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1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4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5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9"/>
  </p:notesMasterIdLst>
  <p:sldIdLst>
    <p:sldId id="296" r:id="rId3"/>
    <p:sldId id="336" r:id="rId4"/>
    <p:sldId id="340" r:id="rId5"/>
    <p:sldId id="337" r:id="rId6"/>
    <p:sldId id="338" r:id="rId7"/>
    <p:sldId id="339" r:id="rId8"/>
    <p:sldId id="357" r:id="rId9"/>
    <p:sldId id="359" r:id="rId10"/>
    <p:sldId id="358" r:id="rId11"/>
    <p:sldId id="360" r:id="rId12"/>
    <p:sldId id="361" r:id="rId13"/>
    <p:sldId id="365" r:id="rId14"/>
    <p:sldId id="362" r:id="rId15"/>
    <p:sldId id="364" r:id="rId16"/>
    <p:sldId id="363" r:id="rId17"/>
    <p:sldId id="366" r:id="rId18"/>
    <p:sldId id="369" r:id="rId19"/>
    <p:sldId id="367" r:id="rId20"/>
    <p:sldId id="370" r:id="rId21"/>
    <p:sldId id="371" r:id="rId22"/>
    <p:sldId id="375" r:id="rId23"/>
    <p:sldId id="376" r:id="rId24"/>
    <p:sldId id="372" r:id="rId25"/>
    <p:sldId id="373" r:id="rId26"/>
    <p:sldId id="381" r:id="rId27"/>
    <p:sldId id="377" r:id="rId28"/>
    <p:sldId id="380" r:id="rId29"/>
    <p:sldId id="343" r:id="rId30"/>
    <p:sldId id="379" r:id="rId31"/>
    <p:sldId id="378" r:id="rId32"/>
    <p:sldId id="356" r:id="rId33"/>
    <p:sldId id="355" r:id="rId34"/>
    <p:sldId id="354" r:id="rId35"/>
    <p:sldId id="353" r:id="rId36"/>
    <p:sldId id="345" r:id="rId37"/>
    <p:sldId id="346" r:id="rId38"/>
    <p:sldId id="348" r:id="rId39"/>
    <p:sldId id="347" r:id="rId40"/>
    <p:sldId id="349" r:id="rId41"/>
    <p:sldId id="351" r:id="rId42"/>
    <p:sldId id="350" r:id="rId43"/>
    <p:sldId id="352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>
      <p:cViewPr varScale="1">
        <p:scale>
          <a:sx n="115" d="100"/>
          <a:sy n="115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767F17-6210-43AD-9C7B-128FAF6DF0C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7B859-2628-4AB7-A6A7-DF97AE03E8EF}">
      <dgm:prSet phldrT="[文本]" custT="1"/>
      <dgm:spPr/>
      <dgm:t>
        <a:bodyPr/>
        <a:lstStyle/>
        <a:p>
          <a:r>
            <a:rPr lang="en-US" sz="2400" dirty="0" smtClean="0"/>
            <a:t>Internet crimes</a:t>
          </a:r>
          <a:endParaRPr lang="zh-CN" altLang="en-US" sz="2400" dirty="0"/>
        </a:p>
      </dgm:t>
    </dgm:pt>
    <dgm:pt modelId="{74177306-7356-4400-8344-4DF61D804F25}" type="parTrans" cxnId="{AD7CCF0D-3B13-45C5-8C96-F3A4A06BF6E2}">
      <dgm:prSet/>
      <dgm:spPr/>
      <dgm:t>
        <a:bodyPr/>
        <a:lstStyle/>
        <a:p>
          <a:endParaRPr lang="zh-CN" altLang="en-US"/>
        </a:p>
      </dgm:t>
    </dgm:pt>
    <dgm:pt modelId="{65FF9724-03C5-4F76-8E9C-DF6A504A4E40}" type="sibTrans" cxnId="{AD7CCF0D-3B13-45C5-8C96-F3A4A06BF6E2}">
      <dgm:prSet/>
      <dgm:spPr/>
      <dgm:t>
        <a:bodyPr/>
        <a:lstStyle/>
        <a:p>
          <a:endParaRPr lang="zh-CN" altLang="en-US"/>
        </a:p>
      </dgm:t>
    </dgm:pt>
    <dgm:pt modelId="{65674F95-A381-4F15-B697-D87312C11BEE}">
      <dgm:prSet phldrT="[文本]" custT="1"/>
      <dgm:spPr/>
      <dgm:t>
        <a:bodyPr/>
        <a:lstStyle/>
        <a:p>
          <a:r>
            <a:rPr lang="en-US" sz="2400" dirty="0" smtClean="0"/>
            <a:t>Scams</a:t>
          </a:r>
          <a:endParaRPr lang="zh-CN" altLang="en-US" sz="2400" dirty="0"/>
        </a:p>
      </dgm:t>
    </dgm:pt>
    <dgm:pt modelId="{835BDF75-D9EB-494D-86FD-8575A03619CC}" type="parTrans" cxnId="{CB8EB0F8-934E-4BEE-82A4-A683D1BE5359}">
      <dgm:prSet/>
      <dgm:spPr/>
      <dgm:t>
        <a:bodyPr/>
        <a:lstStyle/>
        <a:p>
          <a:endParaRPr lang="zh-CN" altLang="en-US"/>
        </a:p>
      </dgm:t>
    </dgm:pt>
    <dgm:pt modelId="{38D6E726-EBF8-4D5E-BE7D-CAF4A9EF7AF6}" type="sibTrans" cxnId="{CB8EB0F8-934E-4BEE-82A4-A683D1BE5359}">
      <dgm:prSet/>
      <dgm:spPr/>
      <dgm:t>
        <a:bodyPr/>
        <a:lstStyle/>
        <a:p>
          <a:endParaRPr lang="zh-CN" altLang="en-US"/>
        </a:p>
      </dgm:t>
    </dgm:pt>
    <dgm:pt modelId="{0323434D-704E-474B-BC9B-1BCCB769E473}">
      <dgm:prSet phldrT="[文本]" custT="1"/>
      <dgm:spPr/>
      <dgm:t>
        <a:bodyPr/>
        <a:lstStyle/>
        <a:p>
          <a:r>
            <a:rPr lang="en-US" sz="2400" dirty="0" smtClean="0"/>
            <a:t>Business Crimes</a:t>
          </a:r>
          <a:endParaRPr lang="zh-CN" altLang="en-US" sz="2400" dirty="0"/>
        </a:p>
      </dgm:t>
    </dgm:pt>
    <dgm:pt modelId="{A25B7F29-7A8B-4589-B79C-37F2F72FDEB7}" type="parTrans" cxnId="{5D4392DD-1A35-463D-9EAB-878B25F28648}">
      <dgm:prSet/>
      <dgm:spPr/>
      <dgm:t>
        <a:bodyPr/>
        <a:lstStyle/>
        <a:p>
          <a:endParaRPr lang="zh-CN" altLang="en-US"/>
        </a:p>
      </dgm:t>
    </dgm:pt>
    <dgm:pt modelId="{E96675E0-1956-49A3-AF5E-9ED86E78B562}" type="sibTrans" cxnId="{5D4392DD-1A35-463D-9EAB-878B25F28648}">
      <dgm:prSet/>
      <dgm:spPr/>
      <dgm:t>
        <a:bodyPr/>
        <a:lstStyle/>
        <a:p>
          <a:endParaRPr lang="zh-CN" altLang="en-US"/>
        </a:p>
      </dgm:t>
    </dgm:pt>
    <dgm:pt modelId="{73ADB24D-F005-45F9-9260-C12B82D32AA3}">
      <dgm:prSet phldrT="[文本]" custT="1"/>
      <dgm:spPr/>
      <dgm:t>
        <a:bodyPr/>
        <a:lstStyle/>
        <a:p>
          <a:r>
            <a:rPr lang="en-US" sz="2400" dirty="0" smtClean="0"/>
            <a:t>Identity theft</a:t>
          </a:r>
          <a:endParaRPr lang="zh-CN" altLang="en-US" sz="2400" dirty="0"/>
        </a:p>
      </dgm:t>
    </dgm:pt>
    <dgm:pt modelId="{4C7136E1-889E-4EA8-93CF-69C33F32CE52}" type="parTrans" cxnId="{E1A09E50-3D20-46EB-B5CD-82558B77D579}">
      <dgm:prSet/>
      <dgm:spPr/>
      <dgm:t>
        <a:bodyPr/>
        <a:lstStyle/>
        <a:p>
          <a:endParaRPr lang="zh-CN" altLang="en-US"/>
        </a:p>
      </dgm:t>
    </dgm:pt>
    <dgm:pt modelId="{E6DE7D48-7FD2-4091-A3B6-08A66A3AFC1B}" type="sibTrans" cxnId="{E1A09E50-3D20-46EB-B5CD-82558B77D579}">
      <dgm:prSet/>
      <dgm:spPr/>
      <dgm:t>
        <a:bodyPr/>
        <a:lstStyle/>
        <a:p>
          <a:endParaRPr lang="zh-CN" altLang="en-US"/>
        </a:p>
      </dgm:t>
    </dgm:pt>
    <dgm:pt modelId="{BA0D2EC4-08FB-4407-95DC-3354FE5ABFAC}">
      <dgm:prSet phldrT="[文本]" custT="1"/>
      <dgm:spPr/>
      <dgm:t>
        <a:bodyPr/>
        <a:lstStyle/>
        <a:p>
          <a:r>
            <a:rPr lang="en-US" sz="2400" dirty="0" smtClean="0"/>
            <a:t>Damage to reputation</a:t>
          </a:r>
          <a:endParaRPr lang="zh-CN" altLang="en-US" sz="2400" dirty="0"/>
        </a:p>
      </dgm:t>
    </dgm:pt>
    <dgm:pt modelId="{DCFCADE8-5A5B-404B-985C-303460A23BCA}" type="parTrans" cxnId="{ECE2B061-B10E-45CB-AD24-76761AA9AFD0}">
      <dgm:prSet/>
      <dgm:spPr/>
      <dgm:t>
        <a:bodyPr/>
        <a:lstStyle/>
        <a:p>
          <a:endParaRPr lang="zh-CN" altLang="en-US"/>
        </a:p>
      </dgm:t>
    </dgm:pt>
    <dgm:pt modelId="{FCE04C77-E996-4B07-9EF1-EDAAB71918B3}" type="sibTrans" cxnId="{ECE2B061-B10E-45CB-AD24-76761AA9AFD0}">
      <dgm:prSet/>
      <dgm:spPr/>
      <dgm:t>
        <a:bodyPr/>
        <a:lstStyle/>
        <a:p>
          <a:endParaRPr lang="zh-CN" altLang="en-US"/>
        </a:p>
      </dgm:t>
    </dgm:pt>
    <dgm:pt modelId="{67E4FB3E-23A8-4FCC-B2E8-1962375FE53B}">
      <dgm:prSet custT="1"/>
      <dgm:spPr/>
      <dgm:t>
        <a:bodyPr/>
        <a:lstStyle/>
        <a:p>
          <a:r>
            <a:rPr lang="en-US" sz="2400" dirty="0" smtClean="0"/>
            <a:t>Loss of customer confidence</a:t>
          </a:r>
          <a:endParaRPr lang="zh-CN" sz="2400" dirty="0"/>
        </a:p>
      </dgm:t>
    </dgm:pt>
    <dgm:pt modelId="{23C83327-0AB0-445B-A6AE-01D410E9BB91}" type="parTrans" cxnId="{9761982E-2AD8-4A98-B834-9F5C521D8210}">
      <dgm:prSet/>
      <dgm:spPr/>
      <dgm:t>
        <a:bodyPr/>
        <a:lstStyle/>
        <a:p>
          <a:endParaRPr lang="zh-CN" altLang="en-US"/>
        </a:p>
      </dgm:t>
    </dgm:pt>
    <dgm:pt modelId="{0662FD7F-DEBB-41B1-B613-4FD8C281B82F}" type="sibTrans" cxnId="{9761982E-2AD8-4A98-B834-9F5C521D8210}">
      <dgm:prSet/>
      <dgm:spPr/>
      <dgm:t>
        <a:bodyPr/>
        <a:lstStyle/>
        <a:p>
          <a:endParaRPr lang="zh-CN" altLang="en-US"/>
        </a:p>
      </dgm:t>
    </dgm:pt>
    <dgm:pt modelId="{67B2B082-DCE2-46FD-8162-48C23C54B7F4}">
      <dgm:prSet custT="1"/>
      <dgm:spPr/>
      <dgm:t>
        <a:bodyPr/>
        <a:lstStyle/>
        <a:p>
          <a:r>
            <a:rPr lang="en-US" sz="2400" dirty="0" smtClean="0"/>
            <a:t>Stolen intellectual property</a:t>
          </a:r>
          <a:endParaRPr lang="zh-CN" sz="2400" dirty="0"/>
        </a:p>
      </dgm:t>
    </dgm:pt>
    <dgm:pt modelId="{6DFBA2DA-D998-44A0-907E-B9E9D2A40675}" type="parTrans" cxnId="{872CB9CA-29B2-4F90-95CE-3FFC560917EA}">
      <dgm:prSet/>
      <dgm:spPr/>
      <dgm:t>
        <a:bodyPr/>
        <a:lstStyle/>
        <a:p>
          <a:endParaRPr lang="zh-CN" altLang="en-US"/>
        </a:p>
      </dgm:t>
    </dgm:pt>
    <dgm:pt modelId="{9AA4834E-AC20-4946-A8C0-3FFE6D6525F9}" type="sibTrans" cxnId="{872CB9CA-29B2-4F90-95CE-3FFC560917EA}">
      <dgm:prSet/>
      <dgm:spPr/>
      <dgm:t>
        <a:bodyPr/>
        <a:lstStyle/>
        <a:p>
          <a:endParaRPr lang="zh-CN" altLang="en-US"/>
        </a:p>
      </dgm:t>
    </dgm:pt>
    <dgm:pt modelId="{0E3EC6D0-E78A-4083-97D7-48C5073A70DB}">
      <dgm:prSet custT="1"/>
      <dgm:spPr/>
      <dgm:t>
        <a:bodyPr/>
        <a:lstStyle/>
        <a:p>
          <a:r>
            <a:rPr lang="en-US" sz="2400" dirty="0" smtClean="0"/>
            <a:t>Prevention of customer access</a:t>
          </a:r>
          <a:endParaRPr lang="zh-CN" altLang="en-US" sz="2400" dirty="0"/>
        </a:p>
      </dgm:t>
    </dgm:pt>
    <dgm:pt modelId="{1AC57D9B-FCE8-4EE3-88F3-A4010D43DF33}" type="parTrans" cxnId="{245735C6-1180-43C6-B33D-BDDD99E1FB4E}">
      <dgm:prSet/>
      <dgm:spPr/>
      <dgm:t>
        <a:bodyPr/>
        <a:lstStyle/>
        <a:p>
          <a:endParaRPr lang="zh-CN" altLang="en-US"/>
        </a:p>
      </dgm:t>
    </dgm:pt>
    <dgm:pt modelId="{BCE2B4A6-7E93-494E-8119-9C07577A589D}" type="sibTrans" cxnId="{245735C6-1180-43C6-B33D-BDDD99E1FB4E}">
      <dgm:prSet/>
      <dgm:spPr/>
      <dgm:t>
        <a:bodyPr/>
        <a:lstStyle/>
        <a:p>
          <a:endParaRPr lang="zh-CN" altLang="en-US"/>
        </a:p>
      </dgm:t>
    </dgm:pt>
    <dgm:pt modelId="{019B1A58-F5E8-4F9B-A966-5DA95AAABB96}" type="pres">
      <dgm:prSet presAssocID="{00767F17-6210-43AD-9C7B-128FAF6DF0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593AD5A-D754-4507-A2F9-24365ACB05D3}" type="pres">
      <dgm:prSet presAssocID="{BE37B859-2628-4AB7-A6A7-DF97AE03E8EF}" presName="parentLin" presStyleCnt="0"/>
      <dgm:spPr/>
    </dgm:pt>
    <dgm:pt modelId="{8E11DD2C-800A-4FC9-B357-3E7D56644951}" type="pres">
      <dgm:prSet presAssocID="{BE37B859-2628-4AB7-A6A7-DF97AE03E8E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8C83F43-A1C9-4D86-8DFA-9A755D4DDAE9}" type="pres">
      <dgm:prSet presAssocID="{BE37B859-2628-4AB7-A6A7-DF97AE03E8EF}" presName="parentText" presStyleLbl="node1" presStyleIdx="0" presStyleCnt="2" custScaleX="1135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6A050F-9587-4199-8034-FC9872A4C030}" type="pres">
      <dgm:prSet presAssocID="{BE37B859-2628-4AB7-A6A7-DF97AE03E8EF}" presName="negativeSpace" presStyleCnt="0"/>
      <dgm:spPr/>
    </dgm:pt>
    <dgm:pt modelId="{99C4521C-4D2A-4D0A-8FDE-FF4DDFCC5716}" type="pres">
      <dgm:prSet presAssocID="{BE37B859-2628-4AB7-A6A7-DF97AE03E8E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83EE6-372C-453D-85DB-78F5788E648F}" type="pres">
      <dgm:prSet presAssocID="{65FF9724-03C5-4F76-8E9C-DF6A504A4E40}" presName="spaceBetweenRectangles" presStyleCnt="0"/>
      <dgm:spPr/>
    </dgm:pt>
    <dgm:pt modelId="{40AD5F55-01A8-46A8-9F7E-648CE5FD0669}" type="pres">
      <dgm:prSet presAssocID="{0323434D-704E-474B-BC9B-1BCCB769E473}" presName="parentLin" presStyleCnt="0"/>
      <dgm:spPr/>
    </dgm:pt>
    <dgm:pt modelId="{33B16875-81D8-4479-B3C6-AB4354B8CE4F}" type="pres">
      <dgm:prSet presAssocID="{0323434D-704E-474B-BC9B-1BCCB769E47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B973058-F9BE-40A7-971C-CB4FA8FF7BBA}" type="pres">
      <dgm:prSet presAssocID="{0323434D-704E-474B-BC9B-1BCCB769E473}" presName="parentText" presStyleLbl="node1" presStyleIdx="1" presStyleCnt="2" custScaleX="14105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932B59-6E5B-4622-9412-2DFEA3013425}" type="pres">
      <dgm:prSet presAssocID="{0323434D-704E-474B-BC9B-1BCCB769E473}" presName="negativeSpace" presStyleCnt="0"/>
      <dgm:spPr/>
    </dgm:pt>
    <dgm:pt modelId="{661E8EC3-7F92-4FB9-88C6-8D398D878FEB}" type="pres">
      <dgm:prSet presAssocID="{0323434D-704E-474B-BC9B-1BCCB769E47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8EB0F8-934E-4BEE-82A4-A683D1BE5359}" srcId="{BE37B859-2628-4AB7-A6A7-DF97AE03E8EF}" destId="{65674F95-A381-4F15-B697-D87312C11BEE}" srcOrd="0" destOrd="0" parTransId="{835BDF75-D9EB-494D-86FD-8575A03619CC}" sibTransId="{38D6E726-EBF8-4D5E-BE7D-CAF4A9EF7AF6}"/>
    <dgm:cxn modelId="{AD7CCF0D-3B13-45C5-8C96-F3A4A06BF6E2}" srcId="{00767F17-6210-43AD-9C7B-128FAF6DF0CD}" destId="{BE37B859-2628-4AB7-A6A7-DF97AE03E8EF}" srcOrd="0" destOrd="0" parTransId="{74177306-7356-4400-8344-4DF61D804F25}" sibTransId="{65FF9724-03C5-4F76-8E9C-DF6A504A4E40}"/>
    <dgm:cxn modelId="{872CB9CA-29B2-4F90-95CE-3FFC560917EA}" srcId="{0323434D-704E-474B-BC9B-1BCCB769E473}" destId="{67B2B082-DCE2-46FD-8162-48C23C54B7F4}" srcOrd="2" destOrd="0" parTransId="{6DFBA2DA-D998-44A0-907E-B9E9D2A40675}" sibTransId="{9AA4834E-AC20-4946-A8C0-3FFE6D6525F9}"/>
    <dgm:cxn modelId="{0AF5DC3E-261C-445A-B4D7-1C8A59D18C80}" type="presOf" srcId="{0E3EC6D0-E78A-4083-97D7-48C5073A70DB}" destId="{661E8EC3-7F92-4FB9-88C6-8D398D878FEB}" srcOrd="0" destOrd="3" presId="urn:microsoft.com/office/officeart/2005/8/layout/list1"/>
    <dgm:cxn modelId="{ECE2B061-B10E-45CB-AD24-76761AA9AFD0}" srcId="{0323434D-704E-474B-BC9B-1BCCB769E473}" destId="{BA0D2EC4-08FB-4407-95DC-3354FE5ABFAC}" srcOrd="0" destOrd="0" parTransId="{DCFCADE8-5A5B-404B-985C-303460A23BCA}" sibTransId="{FCE04C77-E996-4B07-9EF1-EDAAB71918B3}"/>
    <dgm:cxn modelId="{ED316A48-0C4A-456F-AF82-567F59559A5B}" type="presOf" srcId="{00767F17-6210-43AD-9C7B-128FAF6DF0CD}" destId="{019B1A58-F5E8-4F9B-A966-5DA95AAABB96}" srcOrd="0" destOrd="0" presId="urn:microsoft.com/office/officeart/2005/8/layout/list1"/>
    <dgm:cxn modelId="{5D4392DD-1A35-463D-9EAB-878B25F28648}" srcId="{00767F17-6210-43AD-9C7B-128FAF6DF0CD}" destId="{0323434D-704E-474B-BC9B-1BCCB769E473}" srcOrd="1" destOrd="0" parTransId="{A25B7F29-7A8B-4589-B79C-37F2F72FDEB7}" sibTransId="{E96675E0-1956-49A3-AF5E-9ED86E78B562}"/>
    <dgm:cxn modelId="{5AF9F02D-8219-41E3-BA30-8329BDF78C12}" type="presOf" srcId="{67B2B082-DCE2-46FD-8162-48C23C54B7F4}" destId="{661E8EC3-7F92-4FB9-88C6-8D398D878FEB}" srcOrd="0" destOrd="2" presId="urn:microsoft.com/office/officeart/2005/8/layout/list1"/>
    <dgm:cxn modelId="{83E61D48-3E6C-46F6-AA5F-5FF16B677E6A}" type="presOf" srcId="{0323434D-704E-474B-BC9B-1BCCB769E473}" destId="{3B973058-F9BE-40A7-971C-CB4FA8FF7BBA}" srcOrd="1" destOrd="0" presId="urn:microsoft.com/office/officeart/2005/8/layout/list1"/>
    <dgm:cxn modelId="{9FB79AB2-9E6B-48E0-B734-41B5E5755942}" type="presOf" srcId="{67E4FB3E-23A8-4FCC-B2E8-1962375FE53B}" destId="{661E8EC3-7F92-4FB9-88C6-8D398D878FEB}" srcOrd="0" destOrd="1" presId="urn:microsoft.com/office/officeart/2005/8/layout/list1"/>
    <dgm:cxn modelId="{195CA839-124E-4369-AB39-9F0A498C8839}" type="presOf" srcId="{BA0D2EC4-08FB-4407-95DC-3354FE5ABFAC}" destId="{661E8EC3-7F92-4FB9-88C6-8D398D878FEB}" srcOrd="0" destOrd="0" presId="urn:microsoft.com/office/officeart/2005/8/layout/list1"/>
    <dgm:cxn modelId="{245735C6-1180-43C6-B33D-BDDD99E1FB4E}" srcId="{0323434D-704E-474B-BC9B-1BCCB769E473}" destId="{0E3EC6D0-E78A-4083-97D7-48C5073A70DB}" srcOrd="3" destOrd="0" parTransId="{1AC57D9B-FCE8-4EE3-88F3-A4010D43DF33}" sibTransId="{BCE2B4A6-7E93-494E-8119-9C07577A589D}"/>
    <dgm:cxn modelId="{E1A09E50-3D20-46EB-B5CD-82558B77D579}" srcId="{BE37B859-2628-4AB7-A6A7-DF97AE03E8EF}" destId="{73ADB24D-F005-45F9-9260-C12B82D32AA3}" srcOrd="1" destOrd="0" parTransId="{4C7136E1-889E-4EA8-93CF-69C33F32CE52}" sibTransId="{E6DE7D48-7FD2-4091-A3B6-08A66A3AFC1B}"/>
    <dgm:cxn modelId="{A8D68789-01F3-4C8D-80BE-7F00B371FEBA}" type="presOf" srcId="{0323434D-704E-474B-BC9B-1BCCB769E473}" destId="{33B16875-81D8-4479-B3C6-AB4354B8CE4F}" srcOrd="0" destOrd="0" presId="urn:microsoft.com/office/officeart/2005/8/layout/list1"/>
    <dgm:cxn modelId="{909C195B-6CE3-495A-9D16-6D250D9B48FC}" type="presOf" srcId="{73ADB24D-F005-45F9-9260-C12B82D32AA3}" destId="{99C4521C-4D2A-4D0A-8FDE-FF4DDFCC5716}" srcOrd="0" destOrd="1" presId="urn:microsoft.com/office/officeart/2005/8/layout/list1"/>
    <dgm:cxn modelId="{E859E664-44B5-47D8-BFB3-573DC3224DDB}" type="presOf" srcId="{65674F95-A381-4F15-B697-D87312C11BEE}" destId="{99C4521C-4D2A-4D0A-8FDE-FF4DDFCC5716}" srcOrd="0" destOrd="0" presId="urn:microsoft.com/office/officeart/2005/8/layout/list1"/>
    <dgm:cxn modelId="{9761982E-2AD8-4A98-B834-9F5C521D8210}" srcId="{0323434D-704E-474B-BC9B-1BCCB769E473}" destId="{67E4FB3E-23A8-4FCC-B2E8-1962375FE53B}" srcOrd="1" destOrd="0" parTransId="{23C83327-0AB0-445B-A6AE-01D410E9BB91}" sibTransId="{0662FD7F-DEBB-41B1-B613-4FD8C281B82F}"/>
    <dgm:cxn modelId="{84C4C38F-45E4-48EF-8ADC-65A5D8EC63F3}" type="presOf" srcId="{BE37B859-2628-4AB7-A6A7-DF97AE03E8EF}" destId="{8E11DD2C-800A-4FC9-B357-3E7D56644951}" srcOrd="0" destOrd="0" presId="urn:microsoft.com/office/officeart/2005/8/layout/list1"/>
    <dgm:cxn modelId="{CD880A26-FABB-4C21-9C84-EA813263082D}" type="presOf" srcId="{BE37B859-2628-4AB7-A6A7-DF97AE03E8EF}" destId="{78C83F43-A1C9-4D86-8DFA-9A755D4DDAE9}" srcOrd="1" destOrd="0" presId="urn:microsoft.com/office/officeart/2005/8/layout/list1"/>
    <dgm:cxn modelId="{CF93C2FE-806D-4260-9F96-3840B2D1D236}" type="presParOf" srcId="{019B1A58-F5E8-4F9B-A966-5DA95AAABB96}" destId="{B593AD5A-D754-4507-A2F9-24365ACB05D3}" srcOrd="0" destOrd="0" presId="urn:microsoft.com/office/officeart/2005/8/layout/list1"/>
    <dgm:cxn modelId="{138CE6D1-3868-48E8-B6D4-D8470B94AF74}" type="presParOf" srcId="{B593AD5A-D754-4507-A2F9-24365ACB05D3}" destId="{8E11DD2C-800A-4FC9-B357-3E7D56644951}" srcOrd="0" destOrd="0" presId="urn:microsoft.com/office/officeart/2005/8/layout/list1"/>
    <dgm:cxn modelId="{E96D89E3-B4C5-420E-BD80-7A5C86C0933C}" type="presParOf" srcId="{B593AD5A-D754-4507-A2F9-24365ACB05D3}" destId="{78C83F43-A1C9-4D86-8DFA-9A755D4DDAE9}" srcOrd="1" destOrd="0" presId="urn:microsoft.com/office/officeart/2005/8/layout/list1"/>
    <dgm:cxn modelId="{A2CB5BA5-23CA-4946-9338-33DF8CD4A9FB}" type="presParOf" srcId="{019B1A58-F5E8-4F9B-A966-5DA95AAABB96}" destId="{EA6A050F-9587-4199-8034-FC9872A4C030}" srcOrd="1" destOrd="0" presId="urn:microsoft.com/office/officeart/2005/8/layout/list1"/>
    <dgm:cxn modelId="{D3F8FC30-218B-4B0D-A400-3776C82A9832}" type="presParOf" srcId="{019B1A58-F5E8-4F9B-A966-5DA95AAABB96}" destId="{99C4521C-4D2A-4D0A-8FDE-FF4DDFCC5716}" srcOrd="2" destOrd="0" presId="urn:microsoft.com/office/officeart/2005/8/layout/list1"/>
    <dgm:cxn modelId="{F7F9AC96-DC16-40C4-9E87-EEDD74979FC6}" type="presParOf" srcId="{019B1A58-F5E8-4F9B-A966-5DA95AAABB96}" destId="{FD583EE6-372C-453D-85DB-78F5788E648F}" srcOrd="3" destOrd="0" presId="urn:microsoft.com/office/officeart/2005/8/layout/list1"/>
    <dgm:cxn modelId="{A7DE8122-0D03-42CC-8683-21A4546AF785}" type="presParOf" srcId="{019B1A58-F5E8-4F9B-A966-5DA95AAABB96}" destId="{40AD5F55-01A8-46A8-9F7E-648CE5FD0669}" srcOrd="4" destOrd="0" presId="urn:microsoft.com/office/officeart/2005/8/layout/list1"/>
    <dgm:cxn modelId="{92D7C76E-7CBF-4BEE-BB5C-92BB5C94567E}" type="presParOf" srcId="{40AD5F55-01A8-46A8-9F7E-648CE5FD0669}" destId="{33B16875-81D8-4479-B3C6-AB4354B8CE4F}" srcOrd="0" destOrd="0" presId="urn:microsoft.com/office/officeart/2005/8/layout/list1"/>
    <dgm:cxn modelId="{78094521-E26C-4F46-8E9E-E6DDDBB1B14A}" type="presParOf" srcId="{40AD5F55-01A8-46A8-9F7E-648CE5FD0669}" destId="{3B973058-F9BE-40A7-971C-CB4FA8FF7BBA}" srcOrd="1" destOrd="0" presId="urn:microsoft.com/office/officeart/2005/8/layout/list1"/>
    <dgm:cxn modelId="{87EDB184-28DB-4B69-A136-48F2D587FCB1}" type="presParOf" srcId="{019B1A58-F5E8-4F9B-A966-5DA95AAABB96}" destId="{11932B59-6E5B-4622-9412-2DFEA3013425}" srcOrd="5" destOrd="0" presId="urn:microsoft.com/office/officeart/2005/8/layout/list1"/>
    <dgm:cxn modelId="{6DEFEE57-6808-45B1-B7C7-3A50EB199C03}" type="presParOf" srcId="{019B1A58-F5E8-4F9B-A966-5DA95AAABB96}" destId="{661E8EC3-7F92-4FB9-88C6-8D398D878F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5984A6D-37FC-4150-AA03-1DB6C68F4643}">
      <dgm:prSet custT="1"/>
      <dgm:spPr/>
      <dgm:t>
        <a:bodyPr/>
        <a:lstStyle/>
        <a:p>
          <a:pPr rtl="0"/>
          <a:r>
            <a:rPr lang="en-US" altLang="zh-CN" sz="2400" dirty="0" smtClean="0"/>
            <a:t>Substitution cipher</a:t>
          </a:r>
          <a:endParaRPr lang="zh-CN" sz="2400" dirty="0">
            <a:solidFill>
              <a:schemeClr val="bg1"/>
            </a:solidFill>
          </a:endParaRPr>
        </a:p>
      </dgm:t>
    </dgm:pt>
    <dgm:pt modelId="{525D9C1A-57A5-4B29-974C-5805A4A2C3BE}" type="parTrans" cxnId="{1AB848EE-F9AA-4937-B174-FC6B0A09A817}">
      <dgm:prSet/>
      <dgm:spPr/>
      <dgm:t>
        <a:bodyPr/>
        <a:lstStyle/>
        <a:p>
          <a:endParaRPr lang="zh-CN" altLang="en-US"/>
        </a:p>
      </dgm:t>
    </dgm:pt>
    <dgm:pt modelId="{899C7C94-98E3-49A2-A079-DB98DFEB6457}" type="sibTrans" cxnId="{1AB848EE-F9AA-4937-B174-FC6B0A09A817}">
      <dgm:prSet/>
      <dgm:spPr/>
      <dgm:t>
        <a:bodyPr/>
        <a:lstStyle/>
        <a:p>
          <a:endParaRPr lang="zh-CN" altLang="en-US"/>
        </a:p>
      </dgm:t>
    </dgm:pt>
    <dgm:pt modelId="{11DE69BD-91D7-45CD-8FD7-E94EF8EAFB4D}">
      <dgm:prSet custT="1"/>
      <dgm:spPr/>
      <dgm:t>
        <a:bodyPr/>
        <a:lstStyle/>
        <a:p>
          <a:pPr rtl="0"/>
          <a:r>
            <a:rPr lang="en-US" sz="2400" dirty="0" smtClean="0"/>
            <a:t>Permutation </a:t>
          </a:r>
          <a:r>
            <a:rPr lang="en-US" sz="2400" b="0" i="0" dirty="0" smtClean="0"/>
            <a:t>cipher</a:t>
          </a:r>
          <a:endParaRPr lang="zh-CN" sz="2400" dirty="0">
            <a:solidFill>
              <a:schemeClr val="bg1"/>
            </a:solidFill>
          </a:endParaRPr>
        </a:p>
      </dgm:t>
    </dgm:pt>
    <dgm:pt modelId="{B92588A2-9525-4D46-96BD-945AF2FF75E5}" type="parTrans" cxnId="{F4257079-046C-49BE-BB10-961A104C0B6A}">
      <dgm:prSet/>
      <dgm:spPr/>
      <dgm:t>
        <a:bodyPr/>
        <a:lstStyle/>
        <a:p>
          <a:endParaRPr lang="zh-CN" altLang="en-US"/>
        </a:p>
      </dgm:t>
    </dgm:pt>
    <dgm:pt modelId="{3C39051C-D463-4E6B-A8DC-062858EE6A3C}" type="sibTrans" cxnId="{F4257079-046C-49BE-BB10-961A104C0B6A}">
      <dgm:prSet/>
      <dgm:spPr/>
      <dgm:t>
        <a:bodyPr/>
        <a:lstStyle/>
        <a:p>
          <a:endParaRPr lang="zh-CN" altLang="en-US"/>
        </a:p>
      </dgm:t>
    </dgm:pt>
    <dgm:pt modelId="{3AE58296-AE10-4F5B-A759-5A2DB28B727B}">
      <dgm:prSet custT="1"/>
      <dgm:spPr/>
      <dgm:t>
        <a:bodyPr/>
        <a:lstStyle/>
        <a:p>
          <a:r>
            <a:rPr lang="en-US" sz="2400" dirty="0" err="1" smtClean="0"/>
            <a:t>a,b,c,d</a:t>
          </a:r>
          <a:r>
            <a:rPr lang="en-US" sz="2400" dirty="0" err="1" smtClean="0">
              <a:sym typeface="Wingdings" panose="05000000000000000000" pitchFamily="2" charset="2"/>
            </a:rPr>
            <a:t>d,e,f,g</a:t>
          </a:r>
          <a:endParaRPr lang="zh-CN" sz="2400" dirty="0">
            <a:solidFill>
              <a:schemeClr val="bg1"/>
            </a:solidFill>
          </a:endParaRPr>
        </a:p>
      </dgm:t>
    </dgm:pt>
    <dgm:pt modelId="{8173F1D4-1773-43CA-9163-6564065295CC}" type="parTrans" cxnId="{AD1E30DC-9E28-4751-B0E1-238CE6B9A4DD}">
      <dgm:prSet/>
      <dgm:spPr/>
      <dgm:t>
        <a:bodyPr/>
        <a:lstStyle/>
        <a:p>
          <a:endParaRPr lang="zh-CN" altLang="en-US"/>
        </a:p>
      </dgm:t>
    </dgm:pt>
    <dgm:pt modelId="{8E77DD4D-E894-41C3-A1DE-B7EF42E5742F}" type="sibTrans" cxnId="{AD1E30DC-9E28-4751-B0E1-238CE6B9A4DD}">
      <dgm:prSet/>
      <dgm:spPr/>
      <dgm:t>
        <a:bodyPr/>
        <a:lstStyle/>
        <a:p>
          <a:endParaRPr lang="zh-CN" altLang="en-US"/>
        </a:p>
      </dgm:t>
    </dgm:pt>
    <dgm:pt modelId="{967DF140-9231-41C5-BF64-0EB25D39237A}">
      <dgm:prSet custT="1"/>
      <dgm:spPr/>
      <dgm:t>
        <a:bodyPr/>
        <a:lstStyle/>
        <a:p>
          <a:r>
            <a:rPr lang="en-US" sz="2400" dirty="0" smtClean="0"/>
            <a:t>CIPHER</a:t>
          </a:r>
          <a:r>
            <a:rPr lang="en-US" sz="2400" dirty="0" smtClean="0">
              <a:sym typeface="Wingdings" panose="05000000000000000000" pitchFamily="2" charset="2"/>
            </a:rPr>
            <a:t></a:t>
          </a:r>
          <a:r>
            <a:rPr lang="en-US" sz="2400" dirty="0" smtClean="0"/>
            <a:t>145326</a:t>
          </a:r>
          <a:endParaRPr lang="zh-CN" sz="2400" dirty="0">
            <a:solidFill>
              <a:schemeClr val="bg1"/>
            </a:solidFill>
          </a:endParaRPr>
        </a:p>
      </dgm:t>
    </dgm:pt>
    <dgm:pt modelId="{609AA7B9-4A8D-450E-AF8A-08A1356C3C8C}" type="parTrans" cxnId="{5460FBF5-0EBE-44E7-861C-D9DF4A1287F6}">
      <dgm:prSet/>
      <dgm:spPr/>
      <dgm:t>
        <a:bodyPr/>
        <a:lstStyle/>
        <a:p>
          <a:endParaRPr lang="zh-CN" altLang="en-US"/>
        </a:p>
      </dgm:t>
    </dgm:pt>
    <dgm:pt modelId="{95546561-616F-4179-893D-DC4CF56732AE}" type="sibTrans" cxnId="{5460FBF5-0EBE-44E7-861C-D9DF4A1287F6}">
      <dgm:prSet/>
      <dgm:spPr/>
      <dgm:t>
        <a:bodyPr/>
        <a:lstStyle/>
        <a:p>
          <a:endParaRPr lang="zh-CN" altLang="en-US"/>
        </a:p>
      </dgm:t>
    </dgm:pt>
    <dgm:pt modelId="{A5686A2E-F89A-4C70-9F7F-F32A374BE459}">
      <dgm:prSet custT="1"/>
      <dgm:spPr/>
      <dgm:t>
        <a:bodyPr/>
        <a:lstStyle/>
        <a:p>
          <a:r>
            <a:rPr lang="en-US" sz="2400" dirty="0" smtClean="0"/>
            <a:t>attack begins at </a:t>
          </a:r>
          <a:r>
            <a:rPr lang="en-US" sz="2400" dirty="0" err="1" smtClean="0"/>
            <a:t>two</a:t>
          </a:r>
          <a:r>
            <a:rPr lang="en-US" sz="2400" dirty="0" err="1" smtClean="0">
              <a:sym typeface="Wingdings" panose="05000000000000000000" pitchFamily="2" charset="2"/>
            </a:rPr>
            <a:t></a:t>
          </a:r>
          <a:r>
            <a:rPr lang="en-US" sz="2400" dirty="0" err="1" smtClean="0"/>
            <a:t>aacttk</a:t>
          </a:r>
          <a:r>
            <a:rPr lang="en-US" sz="2400" dirty="0" smtClean="0"/>
            <a:t> binges aw </a:t>
          </a:r>
          <a:r>
            <a:rPr lang="en-US" sz="2400" dirty="0" err="1" smtClean="0"/>
            <a:t>ott</a:t>
          </a:r>
          <a:endParaRPr lang="zh-CN" sz="2400" dirty="0">
            <a:solidFill>
              <a:schemeClr val="bg1"/>
            </a:solidFill>
          </a:endParaRPr>
        </a:p>
      </dgm:t>
    </dgm:pt>
    <dgm:pt modelId="{1C648268-5BA5-47B2-8370-55FE36E0C2E0}" type="parTrans" cxnId="{6E54C92A-3182-492E-B6DA-84E13F5CFF04}">
      <dgm:prSet/>
      <dgm:spPr/>
      <dgm:t>
        <a:bodyPr/>
        <a:lstStyle/>
        <a:p>
          <a:endParaRPr lang="zh-CN" altLang="en-US"/>
        </a:p>
      </dgm:t>
    </dgm:pt>
    <dgm:pt modelId="{F3966E85-3CC8-4A49-AB24-C0F23FCBA9CE}" type="sibTrans" cxnId="{6E54C92A-3182-492E-B6DA-84E13F5CFF04}">
      <dgm:prSet/>
      <dgm:spPr/>
      <dgm:t>
        <a:bodyPr/>
        <a:lstStyle/>
        <a:p>
          <a:endParaRPr lang="zh-CN" altLang="en-US"/>
        </a:p>
      </dgm:t>
    </dgm:pt>
    <dgm:pt modelId="{6DAC7CB9-20C6-44D4-ADA5-83C9A764A866}">
      <dgm:prSet custT="1"/>
      <dgm:spPr/>
      <dgm:t>
        <a:bodyPr/>
        <a:lstStyle/>
        <a:p>
          <a:r>
            <a:rPr lang="en-US" sz="2400" dirty="0" smtClean="0"/>
            <a:t>attack begins at </a:t>
          </a:r>
          <a:r>
            <a:rPr lang="en-US" sz="2400" dirty="0" err="1" smtClean="0"/>
            <a:t>two</a:t>
          </a:r>
          <a:r>
            <a:rPr lang="en-US" sz="2400" dirty="0" err="1" smtClean="0">
              <a:sym typeface="Wingdings" panose="05000000000000000000" pitchFamily="2" charset="2"/>
            </a:rPr>
            <a:t></a:t>
          </a:r>
          <a:r>
            <a:rPr lang="en-US" altLang="zh-CN" sz="2400" dirty="0" err="1" smtClean="0">
              <a:sym typeface="Wingdings" panose="05000000000000000000" pitchFamily="2" charset="2"/>
            </a:rPr>
            <a:t>dwwdfn</a:t>
          </a:r>
          <a:r>
            <a:rPr lang="en-US" sz="2400" dirty="0" smtClean="0"/>
            <a:t> </a:t>
          </a:r>
          <a:r>
            <a:rPr lang="en-US" sz="2400" dirty="0" err="1" smtClean="0"/>
            <a:t>ehjhlv</a:t>
          </a:r>
          <a:r>
            <a:rPr lang="en-US" sz="2400" dirty="0" smtClean="0"/>
            <a:t> </a:t>
          </a:r>
          <a:r>
            <a:rPr lang="en-US" sz="2400" dirty="0" err="1" smtClean="0"/>
            <a:t>dw</a:t>
          </a:r>
          <a:r>
            <a:rPr lang="en-US" sz="2400" dirty="0" smtClean="0"/>
            <a:t> </a:t>
          </a:r>
          <a:r>
            <a:rPr lang="en-US" sz="2400" dirty="0" err="1" smtClean="0"/>
            <a:t>wzr</a:t>
          </a:r>
          <a:endParaRPr lang="zh-CN" sz="2400" dirty="0">
            <a:solidFill>
              <a:schemeClr val="bg1"/>
            </a:solidFill>
          </a:endParaRPr>
        </a:p>
      </dgm:t>
    </dgm:pt>
    <dgm:pt modelId="{679746A1-3267-4BBA-9A39-598C6C930826}" type="parTrans" cxnId="{9AF3821F-5497-483F-983B-2A253E9FC929}">
      <dgm:prSet/>
      <dgm:spPr/>
      <dgm:t>
        <a:bodyPr/>
        <a:lstStyle/>
        <a:p>
          <a:endParaRPr lang="zh-CN" altLang="en-US"/>
        </a:p>
      </dgm:t>
    </dgm:pt>
    <dgm:pt modelId="{C9CE682B-D8B7-4B3C-AED3-C7CC8382925F}" type="sibTrans" cxnId="{9AF3821F-5497-483F-983B-2A253E9FC929}">
      <dgm:prSet/>
      <dgm:spPr/>
      <dgm:t>
        <a:bodyPr/>
        <a:lstStyle/>
        <a:p>
          <a:endParaRPr lang="zh-CN" altLang="en-US"/>
        </a:p>
      </dgm:t>
    </dgm:pt>
    <dgm:pt modelId="{0FC70065-F7E0-4E85-80F0-D9F671E5A312}">
      <dgm:prSet custT="1"/>
      <dgm:spPr/>
      <dgm:t>
        <a:bodyPr/>
        <a:lstStyle/>
        <a:p>
          <a:pPr rtl="0"/>
          <a:r>
            <a:rPr lang="en-US" altLang="zh-CN" sz="2400" dirty="0" smtClean="0"/>
            <a:t>Encryption</a:t>
          </a:r>
          <a:endParaRPr lang="zh-CN" sz="2400" dirty="0">
            <a:solidFill>
              <a:schemeClr val="bg1"/>
            </a:solidFill>
          </a:endParaRPr>
        </a:p>
      </dgm:t>
    </dgm:pt>
    <dgm:pt modelId="{8D1076DB-0830-4E64-8D85-8FBE42A6AA9C}" type="sib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A0857F2C-4776-412E-9A6E-2A60875F9E0F}" type="par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451D4AFA-FE96-43DE-9392-69DC0BA329E0}">
      <dgm:prSet custT="1"/>
      <dgm:spPr/>
      <dgm:t>
        <a:bodyPr/>
        <a:lstStyle/>
        <a:p>
          <a:pPr rtl="0"/>
          <a:r>
            <a:rPr lang="en-US" altLang="zh-CN" sz="2400" dirty="0" smtClean="0"/>
            <a:t>It scrambles bits of the message in such a way that only the intended recipient can unscramble them</a:t>
          </a:r>
          <a:endParaRPr lang="zh-CN" sz="2400" dirty="0">
            <a:solidFill>
              <a:schemeClr val="bg1"/>
            </a:solidFill>
          </a:endParaRPr>
        </a:p>
      </dgm:t>
    </dgm:pt>
    <dgm:pt modelId="{ECB71F0E-10DF-45FA-B18F-97C835804822}" type="sibTrans" cxnId="{729743DE-2930-435B-85BF-ED65EBABAF4B}">
      <dgm:prSet/>
      <dgm:spPr/>
      <dgm:t>
        <a:bodyPr/>
        <a:lstStyle/>
        <a:p>
          <a:endParaRPr lang="zh-CN" altLang="en-US"/>
        </a:p>
      </dgm:t>
    </dgm:pt>
    <dgm:pt modelId="{D793CC53-9558-472F-AB9F-FAA3ED9A983D}" type="parTrans" cxnId="{729743DE-2930-435B-85BF-ED65EBABAF4B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26253F-0A54-49EF-9DEB-825FAE3AFF01}" type="pres">
      <dgm:prSet presAssocID="{0FC70065-F7E0-4E85-80F0-D9F671E5A312}" presName="parentLin" presStyleCnt="0"/>
      <dgm:spPr/>
    </dgm:pt>
    <dgm:pt modelId="{F302FE5B-FE7C-458D-A039-1D424005108A}" type="pres">
      <dgm:prSet presAssocID="{0FC70065-F7E0-4E85-80F0-D9F671E5A31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EF92B9D-2C7A-4FDA-895D-EB29AE4E0280}" type="pres">
      <dgm:prSet presAssocID="{0FC70065-F7E0-4E85-80F0-D9F671E5A312}" presName="parentText" presStyleLbl="node1" presStyleIdx="0" presStyleCnt="3" custScaleX="137722" custScaleY="45025" custLinFactX="1419" custLinFactNeighborX="100000" custLinFactNeighborY="-845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77C18F-3B41-4BE8-8948-AF457E1646ED}" type="pres">
      <dgm:prSet presAssocID="{0FC70065-F7E0-4E85-80F0-D9F671E5A312}" presName="negativeSpace" presStyleCnt="0"/>
      <dgm:spPr/>
    </dgm:pt>
    <dgm:pt modelId="{51604524-9467-4417-B806-054F127335D3}" type="pres">
      <dgm:prSet presAssocID="{0FC70065-F7E0-4E85-80F0-D9F671E5A312}" presName="childText" presStyleLbl="conFgAcc1" presStyleIdx="0" presStyleCnt="3" custScaleY="80125" custLinFactNeighborX="-387" custLinFactNeighborY="436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F836E6-C6D4-4230-819C-619F4BD188D8}" type="pres">
      <dgm:prSet presAssocID="{8D1076DB-0830-4E64-8D85-8FBE42A6AA9C}" presName="spaceBetweenRectangles" presStyleCnt="0"/>
      <dgm:spPr/>
    </dgm:pt>
    <dgm:pt modelId="{52C56B3D-76CF-419C-A9C5-84E6DC8C5158}" type="pres">
      <dgm:prSet presAssocID="{95984A6D-37FC-4150-AA03-1DB6C68F4643}" presName="parentLin" presStyleCnt="0"/>
      <dgm:spPr/>
    </dgm:pt>
    <dgm:pt modelId="{F229226E-C433-4B4B-8EA5-CF9FCD153201}" type="pres">
      <dgm:prSet presAssocID="{95984A6D-37FC-4150-AA03-1DB6C68F464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BB227018-87D3-46AA-BCAA-27FD7E53E2D8}" type="pres">
      <dgm:prSet presAssocID="{95984A6D-37FC-4150-AA03-1DB6C68F4643}" presName="parentText" presStyleLbl="node1" presStyleIdx="1" presStyleCnt="3" custScaleY="44420" custLinFactNeighborX="21932" custLinFactNeighborY="-1798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9A3ED9-FEA1-455C-B9C7-D5FF004938A1}" type="pres">
      <dgm:prSet presAssocID="{95984A6D-37FC-4150-AA03-1DB6C68F4643}" presName="negativeSpace" presStyleCnt="0"/>
      <dgm:spPr/>
    </dgm:pt>
    <dgm:pt modelId="{D9FA8AE0-9605-487E-BA23-0F544B9E7413}" type="pres">
      <dgm:prSet presAssocID="{95984A6D-37FC-4150-AA03-1DB6C68F4643}" presName="childText" presStyleLbl="conFgAcc1" presStyleIdx="1" presStyleCnt="3" custScaleY="817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D08843-3079-4287-8105-C8BF37AB8D2A}" type="pres">
      <dgm:prSet presAssocID="{899C7C94-98E3-49A2-A079-DB98DFEB6457}" presName="spaceBetweenRectangles" presStyleCnt="0"/>
      <dgm:spPr/>
    </dgm:pt>
    <dgm:pt modelId="{F5A59795-5514-4640-A333-C225CB433BE6}" type="pres">
      <dgm:prSet presAssocID="{11DE69BD-91D7-45CD-8FD7-E94EF8EAFB4D}" presName="parentLin" presStyleCnt="0"/>
      <dgm:spPr/>
    </dgm:pt>
    <dgm:pt modelId="{71C7A8C9-5092-4B44-B641-C4C031C072B4}" type="pres">
      <dgm:prSet presAssocID="{11DE69BD-91D7-45CD-8FD7-E94EF8EAFB4D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59A714AA-228D-457B-8F9D-0789F614E9B0}" type="pres">
      <dgm:prSet presAssocID="{11DE69BD-91D7-45CD-8FD7-E94EF8EAFB4D}" presName="parentText" presStyleLbl="node1" presStyleIdx="2" presStyleCnt="3" custScaleY="37799" custLinFactNeighborX="1041" custLinFactNeighborY="-2348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A4C106-EF36-4696-AF33-FBB5ACE710F9}" type="pres">
      <dgm:prSet presAssocID="{11DE69BD-91D7-45CD-8FD7-E94EF8EAFB4D}" presName="negativeSpace" presStyleCnt="0"/>
      <dgm:spPr/>
    </dgm:pt>
    <dgm:pt modelId="{446D1156-C0CD-4A2D-B53D-7061DD98A9B0}" type="pres">
      <dgm:prSet presAssocID="{11DE69BD-91D7-45CD-8FD7-E94EF8EAFB4D}" presName="childText" presStyleLbl="conFgAcc1" presStyleIdx="2" presStyleCnt="3" custScaleY="768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A5EAD3-DB4A-44B0-867E-BFD1E575E6C2}" type="presOf" srcId="{11DE69BD-91D7-45CD-8FD7-E94EF8EAFB4D}" destId="{59A714AA-228D-457B-8F9D-0789F614E9B0}" srcOrd="1" destOrd="0" presId="urn:microsoft.com/office/officeart/2005/8/layout/list1"/>
    <dgm:cxn modelId="{50B74735-3F1F-4497-873B-77770558BB54}" type="presOf" srcId="{95984A6D-37FC-4150-AA03-1DB6C68F4643}" destId="{F229226E-C433-4B4B-8EA5-CF9FCD153201}" srcOrd="0" destOrd="0" presId="urn:microsoft.com/office/officeart/2005/8/layout/list1"/>
    <dgm:cxn modelId="{562B4A70-279E-4EAD-B62C-888C44DAEBD0}" type="presOf" srcId="{451D4AFA-FE96-43DE-9392-69DC0BA329E0}" destId="{51604524-9467-4417-B806-054F127335D3}" srcOrd="0" destOrd="0" presId="urn:microsoft.com/office/officeart/2005/8/layout/list1"/>
    <dgm:cxn modelId="{5460FBF5-0EBE-44E7-861C-D9DF4A1287F6}" srcId="{11DE69BD-91D7-45CD-8FD7-E94EF8EAFB4D}" destId="{967DF140-9231-41C5-BF64-0EB25D39237A}" srcOrd="0" destOrd="0" parTransId="{609AA7B9-4A8D-450E-AF8A-08A1356C3C8C}" sibTransId="{95546561-616F-4179-893D-DC4CF56732AE}"/>
    <dgm:cxn modelId="{6BA66EAA-9837-4E0F-B481-E7771B0E78DE}" type="presOf" srcId="{11DE69BD-91D7-45CD-8FD7-E94EF8EAFB4D}" destId="{71C7A8C9-5092-4B44-B641-C4C031C072B4}" srcOrd="0" destOrd="0" presId="urn:microsoft.com/office/officeart/2005/8/layout/list1"/>
    <dgm:cxn modelId="{55285718-C31E-49F9-A820-F0B1FE02A71B}" type="presOf" srcId="{0FC70065-F7E0-4E85-80F0-D9F671E5A312}" destId="{FEF92B9D-2C7A-4FDA-895D-EB29AE4E0280}" srcOrd="1" destOrd="0" presId="urn:microsoft.com/office/officeart/2005/8/layout/list1"/>
    <dgm:cxn modelId="{1AB848EE-F9AA-4937-B174-FC6B0A09A817}" srcId="{C29D27B1-7995-4060-97F8-8005EBBD4C1A}" destId="{95984A6D-37FC-4150-AA03-1DB6C68F4643}" srcOrd="1" destOrd="0" parTransId="{525D9C1A-57A5-4B29-974C-5805A4A2C3BE}" sibTransId="{899C7C94-98E3-49A2-A079-DB98DFEB6457}"/>
    <dgm:cxn modelId="{A4478090-238E-41A6-9C48-886547FF6DC8}" srcId="{C29D27B1-7995-4060-97F8-8005EBBD4C1A}" destId="{0FC70065-F7E0-4E85-80F0-D9F671E5A312}" srcOrd="0" destOrd="0" parTransId="{A0857F2C-4776-412E-9A6E-2A60875F9E0F}" sibTransId="{8D1076DB-0830-4E64-8D85-8FBE42A6AA9C}"/>
    <dgm:cxn modelId="{AD1E30DC-9E28-4751-B0E1-238CE6B9A4DD}" srcId="{95984A6D-37FC-4150-AA03-1DB6C68F4643}" destId="{3AE58296-AE10-4F5B-A759-5A2DB28B727B}" srcOrd="0" destOrd="0" parTransId="{8173F1D4-1773-43CA-9163-6564065295CC}" sibTransId="{8E77DD4D-E894-41C3-A1DE-B7EF42E5742F}"/>
    <dgm:cxn modelId="{F67C73DC-46CE-43E5-86A4-31582877ADE1}" type="presOf" srcId="{95984A6D-37FC-4150-AA03-1DB6C68F4643}" destId="{BB227018-87D3-46AA-BCAA-27FD7E53E2D8}" srcOrd="1" destOrd="0" presId="urn:microsoft.com/office/officeart/2005/8/layout/list1"/>
    <dgm:cxn modelId="{9AF3821F-5497-483F-983B-2A253E9FC929}" srcId="{95984A6D-37FC-4150-AA03-1DB6C68F4643}" destId="{6DAC7CB9-20C6-44D4-ADA5-83C9A764A866}" srcOrd="1" destOrd="0" parTransId="{679746A1-3267-4BBA-9A39-598C6C930826}" sibTransId="{C9CE682B-D8B7-4B3C-AED3-C7CC8382925F}"/>
    <dgm:cxn modelId="{F4257079-046C-49BE-BB10-961A104C0B6A}" srcId="{C29D27B1-7995-4060-97F8-8005EBBD4C1A}" destId="{11DE69BD-91D7-45CD-8FD7-E94EF8EAFB4D}" srcOrd="2" destOrd="0" parTransId="{B92588A2-9525-4D46-96BD-945AF2FF75E5}" sibTransId="{3C39051C-D463-4E6B-A8DC-062858EE6A3C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14E17E92-B3FC-4D69-815E-0CF41F9EF446}" type="presOf" srcId="{A5686A2E-F89A-4C70-9F7F-F32A374BE459}" destId="{446D1156-C0CD-4A2D-B53D-7061DD98A9B0}" srcOrd="0" destOrd="1" presId="urn:microsoft.com/office/officeart/2005/8/layout/list1"/>
    <dgm:cxn modelId="{8F07DAFB-CEB8-4511-A424-90848EE8B86E}" type="presOf" srcId="{0FC70065-F7E0-4E85-80F0-D9F671E5A312}" destId="{F302FE5B-FE7C-458D-A039-1D424005108A}" srcOrd="0" destOrd="0" presId="urn:microsoft.com/office/officeart/2005/8/layout/list1"/>
    <dgm:cxn modelId="{3E3B7EF4-A439-4237-82DD-46C759A4BAA1}" type="presOf" srcId="{6DAC7CB9-20C6-44D4-ADA5-83C9A764A866}" destId="{D9FA8AE0-9605-487E-BA23-0F544B9E7413}" srcOrd="0" destOrd="1" presId="urn:microsoft.com/office/officeart/2005/8/layout/list1"/>
    <dgm:cxn modelId="{729743DE-2930-435B-85BF-ED65EBABAF4B}" srcId="{0FC70065-F7E0-4E85-80F0-D9F671E5A312}" destId="{451D4AFA-FE96-43DE-9392-69DC0BA329E0}" srcOrd="0" destOrd="0" parTransId="{D793CC53-9558-472F-AB9F-FAA3ED9A983D}" sibTransId="{ECB71F0E-10DF-45FA-B18F-97C835804822}"/>
    <dgm:cxn modelId="{4A9D1150-6B41-4601-A833-086ED6B49A88}" type="presOf" srcId="{3AE58296-AE10-4F5B-A759-5A2DB28B727B}" destId="{D9FA8AE0-9605-487E-BA23-0F544B9E7413}" srcOrd="0" destOrd="0" presId="urn:microsoft.com/office/officeart/2005/8/layout/list1"/>
    <dgm:cxn modelId="{55EF9A1D-4900-43EB-8E75-765175B031D8}" type="presOf" srcId="{967DF140-9231-41C5-BF64-0EB25D39237A}" destId="{446D1156-C0CD-4A2D-B53D-7061DD98A9B0}" srcOrd="0" destOrd="0" presId="urn:microsoft.com/office/officeart/2005/8/layout/list1"/>
    <dgm:cxn modelId="{6E54C92A-3182-492E-B6DA-84E13F5CFF04}" srcId="{11DE69BD-91D7-45CD-8FD7-E94EF8EAFB4D}" destId="{A5686A2E-F89A-4C70-9F7F-F32A374BE459}" srcOrd="1" destOrd="0" parTransId="{1C648268-5BA5-47B2-8370-55FE36E0C2E0}" sibTransId="{F3966E85-3CC8-4A49-AB24-C0F23FCBA9CE}"/>
    <dgm:cxn modelId="{000E8F3C-253D-49AD-9208-E9DF720A174A}" type="presParOf" srcId="{FE097832-0302-4354-A916-876A977BBC07}" destId="{1826253F-0A54-49EF-9DEB-825FAE3AFF01}" srcOrd="0" destOrd="0" presId="urn:microsoft.com/office/officeart/2005/8/layout/list1"/>
    <dgm:cxn modelId="{06CEFD99-0AED-4AB0-AF7E-C865C0B5DD7F}" type="presParOf" srcId="{1826253F-0A54-49EF-9DEB-825FAE3AFF01}" destId="{F302FE5B-FE7C-458D-A039-1D424005108A}" srcOrd="0" destOrd="0" presId="urn:microsoft.com/office/officeart/2005/8/layout/list1"/>
    <dgm:cxn modelId="{559874F1-FEB3-467C-B018-4BDF606B5AA3}" type="presParOf" srcId="{1826253F-0A54-49EF-9DEB-825FAE3AFF01}" destId="{FEF92B9D-2C7A-4FDA-895D-EB29AE4E0280}" srcOrd="1" destOrd="0" presId="urn:microsoft.com/office/officeart/2005/8/layout/list1"/>
    <dgm:cxn modelId="{FEDD981E-F344-417D-8A44-D90D53D00F8A}" type="presParOf" srcId="{FE097832-0302-4354-A916-876A977BBC07}" destId="{3277C18F-3B41-4BE8-8948-AF457E1646ED}" srcOrd="1" destOrd="0" presId="urn:microsoft.com/office/officeart/2005/8/layout/list1"/>
    <dgm:cxn modelId="{6A63BFBC-58DF-448D-96B3-CB059CD1FA2F}" type="presParOf" srcId="{FE097832-0302-4354-A916-876A977BBC07}" destId="{51604524-9467-4417-B806-054F127335D3}" srcOrd="2" destOrd="0" presId="urn:microsoft.com/office/officeart/2005/8/layout/list1"/>
    <dgm:cxn modelId="{84E39C5D-9FB8-4C4E-A60E-0842DCF7E2E9}" type="presParOf" srcId="{FE097832-0302-4354-A916-876A977BBC07}" destId="{A4F836E6-C6D4-4230-819C-619F4BD188D8}" srcOrd="3" destOrd="0" presId="urn:microsoft.com/office/officeart/2005/8/layout/list1"/>
    <dgm:cxn modelId="{F64466F3-71C9-40BB-9F8B-F02DBFE382E3}" type="presParOf" srcId="{FE097832-0302-4354-A916-876A977BBC07}" destId="{52C56B3D-76CF-419C-A9C5-84E6DC8C5158}" srcOrd="4" destOrd="0" presId="urn:microsoft.com/office/officeart/2005/8/layout/list1"/>
    <dgm:cxn modelId="{5F106F0D-ACF4-4530-B6A3-9E3BD4339F23}" type="presParOf" srcId="{52C56B3D-76CF-419C-A9C5-84E6DC8C5158}" destId="{F229226E-C433-4B4B-8EA5-CF9FCD153201}" srcOrd="0" destOrd="0" presId="urn:microsoft.com/office/officeart/2005/8/layout/list1"/>
    <dgm:cxn modelId="{ADB33532-089D-46E9-BB13-60F3E2E5A79F}" type="presParOf" srcId="{52C56B3D-76CF-419C-A9C5-84E6DC8C5158}" destId="{BB227018-87D3-46AA-BCAA-27FD7E53E2D8}" srcOrd="1" destOrd="0" presId="urn:microsoft.com/office/officeart/2005/8/layout/list1"/>
    <dgm:cxn modelId="{774D80DF-3F88-4C69-BA17-1F11F9321DDD}" type="presParOf" srcId="{FE097832-0302-4354-A916-876A977BBC07}" destId="{A29A3ED9-FEA1-455C-B9C7-D5FF004938A1}" srcOrd="5" destOrd="0" presId="urn:microsoft.com/office/officeart/2005/8/layout/list1"/>
    <dgm:cxn modelId="{A1188CE4-4759-44DC-BE02-34B4723C87EE}" type="presParOf" srcId="{FE097832-0302-4354-A916-876A977BBC07}" destId="{D9FA8AE0-9605-487E-BA23-0F544B9E7413}" srcOrd="6" destOrd="0" presId="urn:microsoft.com/office/officeart/2005/8/layout/list1"/>
    <dgm:cxn modelId="{E318016A-9542-4105-A31D-2698B6DB71F0}" type="presParOf" srcId="{FE097832-0302-4354-A916-876A977BBC07}" destId="{AED08843-3079-4287-8105-C8BF37AB8D2A}" srcOrd="7" destOrd="0" presId="urn:microsoft.com/office/officeart/2005/8/layout/list1"/>
    <dgm:cxn modelId="{84A464D8-9096-42A6-8F20-C80EC4873483}" type="presParOf" srcId="{FE097832-0302-4354-A916-876A977BBC07}" destId="{F5A59795-5514-4640-A333-C225CB433BE6}" srcOrd="8" destOrd="0" presId="urn:microsoft.com/office/officeart/2005/8/layout/list1"/>
    <dgm:cxn modelId="{01266603-0287-4F68-A94E-2051E82914E0}" type="presParOf" srcId="{F5A59795-5514-4640-A333-C225CB433BE6}" destId="{71C7A8C9-5092-4B44-B641-C4C031C072B4}" srcOrd="0" destOrd="0" presId="urn:microsoft.com/office/officeart/2005/8/layout/list1"/>
    <dgm:cxn modelId="{FC5AC85C-2350-4C60-B68E-42A1C8B4A06E}" type="presParOf" srcId="{F5A59795-5514-4640-A333-C225CB433BE6}" destId="{59A714AA-228D-457B-8F9D-0789F614E9B0}" srcOrd="1" destOrd="0" presId="urn:microsoft.com/office/officeart/2005/8/layout/list1"/>
    <dgm:cxn modelId="{90266B93-0CC2-4828-A14D-25162F60E223}" type="presParOf" srcId="{FE097832-0302-4354-A916-876A977BBC07}" destId="{81A4C106-EF36-4696-AF33-FBB5ACE710F9}" srcOrd="9" destOrd="0" presId="urn:microsoft.com/office/officeart/2005/8/layout/list1"/>
    <dgm:cxn modelId="{0176832F-48A9-457D-B7AF-CFD4BE309CB1}" type="presParOf" srcId="{FE097832-0302-4354-A916-876A977BBC07}" destId="{446D1156-C0CD-4A2D-B53D-7061DD98A9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altLang="zh-CN" sz="2000" dirty="0" smtClean="0"/>
            <a:t>An original message before it has been encrypted</a:t>
          </a:r>
          <a:endParaRPr lang="zh-CN" altLang="en-US" sz="20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6069A851-761D-44D5-9EF9-2D65568D5D34}">
      <dgm:prSet custT="1"/>
      <dgm:spPr/>
      <dgm:t>
        <a:bodyPr/>
        <a:lstStyle/>
        <a:p>
          <a:r>
            <a:rPr lang="en-US" altLang="zh-CN" sz="2000" dirty="0" err="1" smtClean="0"/>
            <a:t>Cyphertext</a:t>
          </a:r>
          <a:endParaRPr lang="zh-CN" sz="2000" dirty="0"/>
        </a:p>
      </dgm:t>
    </dgm:pt>
    <dgm:pt modelId="{95A6C138-FCFD-43DB-BFEB-76C09338D8BF}" type="par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536BA9F9-1BE2-4A5A-B720-F675A215249E}" type="sib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9BADB2FF-B4B3-416D-BD7C-06266E791C28}">
      <dgm:prSet custT="1"/>
      <dgm:spPr/>
      <dgm:t>
        <a:bodyPr/>
        <a:lstStyle/>
        <a:p>
          <a:r>
            <a:rPr lang="en-US" altLang="zh-CN" sz="2000" dirty="0" smtClean="0"/>
            <a:t>An message after it has been encrypted</a:t>
          </a:r>
          <a:endParaRPr lang="zh-CN" sz="2000" dirty="0"/>
        </a:p>
      </dgm:t>
    </dgm:pt>
    <dgm:pt modelId="{AA218F70-23DF-499B-9756-F216E01C34CF}" type="par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84FB9C00-29C0-40C0-9B7B-76FC1BECBE97}" type="sib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C80C9972-01DD-4C1A-A775-131C68324AE4}">
      <dgm:prSet custT="1"/>
      <dgm:spPr/>
      <dgm:t>
        <a:bodyPr/>
        <a:lstStyle/>
        <a:p>
          <a:r>
            <a:rPr lang="en-US" altLang="zh-CN" sz="2000" dirty="0" smtClean="0"/>
            <a:t>A short bit string used to encrypt a message</a:t>
          </a:r>
          <a:endParaRPr lang="zh-CN" altLang="en-US" sz="2000" dirty="0"/>
        </a:p>
      </dgm:t>
    </dgm:pt>
    <dgm:pt modelId="{5963F254-940C-47F6-9568-4F688818F5ED}" type="par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3A09FF51-DCAB-48AE-9D88-8F42302B8343}" type="sib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0C912F34-2E6A-47E3-B9D5-B6A8C42B9507}">
      <dgm:prSet custT="1"/>
      <dgm:spPr/>
      <dgm:t>
        <a:bodyPr/>
        <a:lstStyle/>
        <a:p>
          <a:r>
            <a:rPr lang="en-US" altLang="zh-CN" sz="2000" dirty="0" smtClean="0"/>
            <a:t>Encryption key</a:t>
          </a:r>
          <a:endParaRPr lang="zh-CN" sz="2000" dirty="0"/>
        </a:p>
      </dgm:t>
    </dgm:pt>
    <dgm:pt modelId="{EC269CC4-5C76-48D3-9EA0-72D93B3578E2}" type="par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2BC0CFB7-FB63-465A-ACE5-E1B1D3CF3725}" type="sib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1CD8B373-1B44-4FF2-A246-8E934C8AC304}">
      <dgm:prSet phldrT="[文本]" custT="1"/>
      <dgm:spPr/>
      <dgm:t>
        <a:bodyPr/>
        <a:lstStyle/>
        <a:p>
          <a:r>
            <a:rPr lang="en-US" altLang="zh-CN" sz="2000" dirty="0" smtClean="0"/>
            <a:t>Plaintext</a:t>
          </a:r>
          <a:endParaRPr lang="zh-CN" altLang="en-US" sz="2000" dirty="0"/>
        </a:p>
      </dgm:t>
    </dgm:pt>
    <dgm:pt modelId="{E1C38429-FCE0-4436-B11A-CFAA95B04BD5}" type="par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FA7BCB93-827E-4AF3-863F-1A98EF3B3197}" type="sib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3EA97681-08D6-450E-8620-FE1463D6F579}">
      <dgm:prSet custT="1"/>
      <dgm:spPr/>
      <dgm:t>
        <a:bodyPr/>
        <a:lstStyle/>
        <a:p>
          <a:r>
            <a:rPr lang="en-US" altLang="zh-CN" sz="2000" dirty="0" smtClean="0"/>
            <a:t>Decryption key</a:t>
          </a:r>
          <a:r>
            <a:rPr lang="en-US" altLang="en-US" sz="2000" dirty="0" smtClean="0"/>
            <a:t> </a:t>
          </a:r>
          <a:endParaRPr lang="zh-CN" altLang="en-US" sz="2000" dirty="0"/>
        </a:p>
      </dgm:t>
    </dgm:pt>
    <dgm:pt modelId="{00D299AE-7E60-49F8-AFF2-1ABFCFBBC285}" type="parTrans" cxnId="{F7546D61-041A-4213-B297-4B5EA1E82363}">
      <dgm:prSet/>
      <dgm:spPr/>
      <dgm:t>
        <a:bodyPr/>
        <a:lstStyle/>
        <a:p>
          <a:endParaRPr lang="zh-CN" altLang="en-US"/>
        </a:p>
      </dgm:t>
    </dgm:pt>
    <dgm:pt modelId="{0AA97A7F-123A-4AC5-8BCC-2F6E14F42A49}" type="sibTrans" cxnId="{F7546D61-041A-4213-B297-4B5EA1E82363}">
      <dgm:prSet/>
      <dgm:spPr/>
      <dgm:t>
        <a:bodyPr/>
        <a:lstStyle/>
        <a:p>
          <a:endParaRPr lang="zh-CN" altLang="en-US"/>
        </a:p>
      </dgm:t>
    </dgm:pt>
    <dgm:pt modelId="{88A7D70B-0952-4D13-833A-EB031606EDF1}">
      <dgm:prSet custT="1"/>
      <dgm:spPr/>
      <dgm:t>
        <a:bodyPr/>
        <a:lstStyle/>
        <a:p>
          <a:r>
            <a:rPr lang="en-US" altLang="zh-CN" sz="2000" dirty="0" smtClean="0"/>
            <a:t>A short bit string used to decrypt a message</a:t>
          </a:r>
          <a:endParaRPr lang="zh-CN" altLang="en-US" sz="2000" dirty="0"/>
        </a:p>
      </dgm:t>
    </dgm:pt>
    <dgm:pt modelId="{A1D6A196-58CF-41B6-9003-DC689CC1A1C5}" type="parTrans" cxnId="{28D7F1D7-AA91-4867-9BC2-E7963CD32724}">
      <dgm:prSet/>
      <dgm:spPr/>
      <dgm:t>
        <a:bodyPr/>
        <a:lstStyle/>
        <a:p>
          <a:endParaRPr lang="zh-CN" altLang="en-US"/>
        </a:p>
      </dgm:t>
    </dgm:pt>
    <dgm:pt modelId="{948A4833-8373-4B96-880C-93452DEB99CA}" type="sibTrans" cxnId="{28D7F1D7-AA91-4867-9BC2-E7963CD32724}">
      <dgm:prSet/>
      <dgm:spPr/>
      <dgm:t>
        <a:bodyPr/>
        <a:lstStyle/>
        <a:p>
          <a:endParaRPr lang="zh-CN" altLang="en-US"/>
        </a:p>
      </dgm:t>
    </dgm:pt>
    <dgm:pt modelId="{770C6C2A-DBBE-41BA-ADF1-11DF3213C729}">
      <dgm:prSet custT="1"/>
      <dgm:spPr/>
      <dgm:t>
        <a:bodyPr/>
        <a:lstStyle/>
        <a:p>
          <a:r>
            <a:rPr lang="en-US" altLang="zh-CN" sz="2000" dirty="0" smtClean="0"/>
            <a:t>Key</a:t>
          </a:r>
          <a:endParaRPr lang="zh-CN" sz="2000" dirty="0"/>
        </a:p>
      </dgm:t>
    </dgm:pt>
    <dgm:pt modelId="{99F6819E-CE39-4D2E-BFB2-84F2496CE926}" type="parTrans" cxnId="{2D4C29CB-63CD-4E78-B911-4EFB3F964F3F}">
      <dgm:prSet/>
      <dgm:spPr/>
      <dgm:t>
        <a:bodyPr/>
        <a:lstStyle/>
        <a:p>
          <a:endParaRPr lang="zh-CN" altLang="en-US"/>
        </a:p>
      </dgm:t>
    </dgm:pt>
    <dgm:pt modelId="{D2F06693-2DF1-417F-8009-EC126505EA00}" type="sibTrans" cxnId="{2D4C29CB-63CD-4E78-B911-4EFB3F964F3F}">
      <dgm:prSet/>
      <dgm:spPr/>
      <dgm:t>
        <a:bodyPr/>
        <a:lstStyle/>
        <a:p>
          <a:endParaRPr lang="zh-CN" altLang="en-US"/>
        </a:p>
      </dgm:t>
    </dgm:pt>
    <dgm:pt modelId="{8A360CEC-602C-4CE6-9DF3-3354861367D6}">
      <dgm:prSet custT="1"/>
      <dgm:spPr/>
      <dgm:t>
        <a:bodyPr/>
        <a:lstStyle/>
        <a:p>
          <a:r>
            <a:rPr lang="en-US" altLang="zh-CN" sz="2000" dirty="0" smtClean="0"/>
            <a:t>Features</a:t>
          </a:r>
          <a:endParaRPr lang="zh-CN" altLang="en-US" sz="2000" dirty="0"/>
        </a:p>
      </dgm:t>
    </dgm:pt>
    <dgm:pt modelId="{07E6668E-F924-44F6-84A5-A8B80984F7C5}" type="parTrans" cxnId="{8B514C56-0AC8-4BF6-A331-741F2AEF79CF}">
      <dgm:prSet/>
      <dgm:spPr/>
      <dgm:t>
        <a:bodyPr/>
        <a:lstStyle/>
        <a:p>
          <a:endParaRPr lang="zh-CN" altLang="en-US"/>
        </a:p>
      </dgm:t>
    </dgm:pt>
    <dgm:pt modelId="{E3E780AF-340B-4536-8DFE-7EBF763EC804}" type="sibTrans" cxnId="{8B514C56-0AC8-4BF6-A331-741F2AEF79CF}">
      <dgm:prSet/>
      <dgm:spPr/>
      <dgm:t>
        <a:bodyPr/>
        <a:lstStyle/>
        <a:p>
          <a:endParaRPr lang="zh-CN" altLang="en-US"/>
        </a:p>
      </dgm:t>
    </dgm:pt>
    <dgm:pt modelId="{52A22D30-A9E1-47BA-8A07-1FECD1562291}">
      <dgm:prSet custT="1"/>
      <dgm:spPr/>
      <dgm:t>
        <a:bodyPr/>
        <a:lstStyle/>
        <a:p>
          <a:r>
            <a:rPr lang="en-US" altLang="zh-CN" sz="2000" dirty="0" smtClean="0"/>
            <a:t>The key cannot be deduced from the cryptography algorithm and plaintext and </a:t>
          </a:r>
          <a:r>
            <a:rPr lang="en-US" altLang="zh-CN" sz="2000" dirty="0" err="1" smtClean="0"/>
            <a:t>cyphertext</a:t>
          </a:r>
          <a:endParaRPr lang="zh-CN" altLang="en-US" sz="2000" dirty="0"/>
        </a:p>
      </dgm:t>
    </dgm:pt>
    <dgm:pt modelId="{1243C87B-CC9F-4705-B93D-21FDE7F341B8}" type="parTrans" cxnId="{FCE557C0-DA68-4B0E-B445-2D83DE5D8E72}">
      <dgm:prSet/>
      <dgm:spPr/>
      <dgm:t>
        <a:bodyPr/>
        <a:lstStyle/>
        <a:p>
          <a:endParaRPr lang="zh-CN" altLang="en-US"/>
        </a:p>
      </dgm:t>
    </dgm:pt>
    <dgm:pt modelId="{3BD0A6C3-DDA2-403C-9D5D-0DFC8281AF51}" type="sibTrans" cxnId="{FCE557C0-DA68-4B0E-B445-2D83DE5D8E72}">
      <dgm:prSet/>
      <dgm:spPr/>
      <dgm:t>
        <a:bodyPr/>
        <a:lstStyle/>
        <a:p>
          <a:endParaRPr lang="zh-CN" altLang="en-US"/>
        </a:p>
      </dgm:t>
    </dgm:pt>
    <dgm:pt modelId="{2F306D61-654E-44E2-AB8D-7856D55FB90D}">
      <dgm:prSet custT="1"/>
      <dgm:spPr/>
      <dgm:t>
        <a:bodyPr/>
        <a:lstStyle/>
        <a:p>
          <a:r>
            <a:rPr lang="en-US" altLang="en-US" sz="2000" dirty="0" smtClean="0"/>
            <a:t>The key can only be obtained on the exhaustive method</a:t>
          </a:r>
          <a:endParaRPr lang="zh-CN" altLang="en-US" sz="2000" dirty="0"/>
        </a:p>
      </dgm:t>
    </dgm:pt>
    <dgm:pt modelId="{34A3B683-4C6C-4709-BE81-4CA273D70928}" type="parTrans" cxnId="{A63C729D-78BC-4497-9AB0-059290E9727E}">
      <dgm:prSet/>
      <dgm:spPr/>
      <dgm:t>
        <a:bodyPr/>
        <a:lstStyle/>
        <a:p>
          <a:endParaRPr lang="zh-CN" altLang="en-US"/>
        </a:p>
      </dgm:t>
    </dgm:pt>
    <dgm:pt modelId="{3257BBB8-047B-4113-8E5F-F8C2B3860676}" type="sibTrans" cxnId="{A63C729D-78BC-4497-9AB0-059290E9727E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8ACEBE-6B5A-4C91-A8F3-FC5D740C7620}" type="pres">
      <dgm:prSet presAssocID="{1CD8B373-1B44-4FF2-A246-8E934C8AC304}" presName="parentLin" presStyleCnt="0"/>
      <dgm:spPr/>
    </dgm:pt>
    <dgm:pt modelId="{07E79A30-C019-455A-982C-E1A5E20BAA49}" type="pres">
      <dgm:prSet presAssocID="{1CD8B373-1B44-4FF2-A246-8E934C8AC30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0E8F7AD-7E40-4AEB-8B1D-461EBDBB3E74}" type="pres">
      <dgm:prSet presAssocID="{1CD8B373-1B44-4FF2-A246-8E934C8AC304}" presName="parentText" presStyleLbl="node1" presStyleIdx="0" presStyleCnt="3" custScaleY="10119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8A30A9-F42A-4921-B13C-3F214A6952BB}" type="pres">
      <dgm:prSet presAssocID="{1CD8B373-1B44-4FF2-A246-8E934C8AC304}" presName="negativeSpace" presStyleCnt="0"/>
      <dgm:spPr/>
    </dgm:pt>
    <dgm:pt modelId="{78780EBC-4DA2-4E8E-A98E-F2BAFB1DD3B2}" type="pres">
      <dgm:prSet presAssocID="{1CD8B373-1B44-4FF2-A246-8E934C8AC304}" presName="childText" presStyleLbl="conFgAcc1" presStyleIdx="0" presStyleCnt="3" custScaleY="822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756DD-66C7-42AF-BC63-22679C09BB5F}" type="pres">
      <dgm:prSet presAssocID="{FA7BCB93-827E-4AF3-863F-1A98EF3B3197}" presName="spaceBetweenRectangles" presStyleCnt="0"/>
      <dgm:spPr/>
    </dgm:pt>
    <dgm:pt modelId="{E6824F43-5C16-4EFC-A090-D3A2FBDE05ED}" type="pres">
      <dgm:prSet presAssocID="{6069A851-761D-44D5-9EF9-2D65568D5D34}" presName="parentLin" presStyleCnt="0"/>
      <dgm:spPr/>
    </dgm:pt>
    <dgm:pt modelId="{785FD676-FEBC-47C1-87AD-06E35EC5CD5A}" type="pres">
      <dgm:prSet presAssocID="{6069A851-761D-44D5-9EF9-2D65568D5D3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F0FC9E0-718E-4CAE-9460-C311A2F9F94C}" type="pres">
      <dgm:prSet presAssocID="{6069A851-761D-44D5-9EF9-2D65568D5D34}" presName="parentText" presStyleLbl="node1" presStyleIdx="1" presStyleCnt="3" custScaleY="9264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60AA4A-281E-4CBB-8E09-2982B7426D30}" type="pres">
      <dgm:prSet presAssocID="{6069A851-761D-44D5-9EF9-2D65568D5D34}" presName="negativeSpace" presStyleCnt="0"/>
      <dgm:spPr/>
    </dgm:pt>
    <dgm:pt modelId="{C190179A-3D3C-40C9-97FE-C54E85834835}" type="pres">
      <dgm:prSet presAssocID="{6069A851-761D-44D5-9EF9-2D65568D5D34}" presName="childText" presStyleLbl="conFgAcc1" presStyleIdx="1" presStyleCnt="3" custScaleY="834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94D61C-06D2-4BB1-A983-3DAFB4F12C17}" type="pres">
      <dgm:prSet presAssocID="{536BA9F9-1BE2-4A5A-B720-F675A215249E}" presName="spaceBetweenRectangles" presStyleCnt="0"/>
      <dgm:spPr/>
    </dgm:pt>
    <dgm:pt modelId="{EEBF3BB1-22C3-4012-BDF9-17354919101E}" type="pres">
      <dgm:prSet presAssocID="{770C6C2A-DBBE-41BA-ADF1-11DF3213C729}" presName="parentLin" presStyleCnt="0"/>
      <dgm:spPr/>
    </dgm:pt>
    <dgm:pt modelId="{DF308DAB-5442-4D70-8FCA-0C3F81EC3B8B}" type="pres">
      <dgm:prSet presAssocID="{770C6C2A-DBBE-41BA-ADF1-11DF3213C729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EAFB0CD4-5A2A-49FE-AA4F-A57A3EDCCACD}" type="pres">
      <dgm:prSet presAssocID="{770C6C2A-DBBE-41BA-ADF1-11DF3213C72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A279C-CD23-4069-8E26-95ACAB01A0D6}" type="pres">
      <dgm:prSet presAssocID="{770C6C2A-DBBE-41BA-ADF1-11DF3213C729}" presName="negativeSpace" presStyleCnt="0"/>
      <dgm:spPr/>
    </dgm:pt>
    <dgm:pt modelId="{732FB493-F99D-4000-A1CA-C2124E6CAF41}" type="pres">
      <dgm:prSet presAssocID="{770C6C2A-DBBE-41BA-ADF1-11DF3213C729}" presName="childText" presStyleLbl="conFgAcc1" presStyleIdx="2" presStyleCnt="3" custScaleY="951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5F7765-5570-4689-A931-B123E0CB38DF}" type="presOf" srcId="{8A360CEC-602C-4CE6-9DF3-3354861367D6}" destId="{732FB493-F99D-4000-A1CA-C2124E6CAF41}" srcOrd="0" destOrd="4" presId="urn:microsoft.com/office/officeart/2005/8/layout/list1"/>
    <dgm:cxn modelId="{48103E3B-60D1-42A7-96DE-956AE066F917}" type="presOf" srcId="{52A22D30-A9E1-47BA-8A07-1FECD1562291}" destId="{732FB493-F99D-4000-A1CA-C2124E6CAF41}" srcOrd="0" destOrd="5" presId="urn:microsoft.com/office/officeart/2005/8/layout/list1"/>
    <dgm:cxn modelId="{81445E7B-78E5-48E3-87F3-83C28C31E0CD}" type="presOf" srcId="{2F306D61-654E-44E2-AB8D-7856D55FB90D}" destId="{732FB493-F99D-4000-A1CA-C2124E6CAF41}" srcOrd="0" destOrd="6" presId="urn:microsoft.com/office/officeart/2005/8/layout/list1"/>
    <dgm:cxn modelId="{28D7F1D7-AA91-4867-9BC2-E7963CD32724}" srcId="{3EA97681-08D6-450E-8620-FE1463D6F579}" destId="{88A7D70B-0952-4D13-833A-EB031606EDF1}" srcOrd="0" destOrd="0" parTransId="{A1D6A196-58CF-41B6-9003-DC689CC1A1C5}" sibTransId="{948A4833-8373-4B96-880C-93452DEB99CA}"/>
    <dgm:cxn modelId="{F0FE27CC-FFEF-496B-99DC-50E4784CCCAA}" type="presOf" srcId="{1CD8B373-1B44-4FF2-A246-8E934C8AC304}" destId="{10E8F7AD-7E40-4AEB-8B1D-461EBDBB3E74}" srcOrd="1" destOrd="0" presId="urn:microsoft.com/office/officeart/2005/8/layout/list1"/>
    <dgm:cxn modelId="{200B2985-CC9C-4E75-8205-2C84CD627BED}" srcId="{1CD8B373-1B44-4FF2-A246-8E934C8AC304}" destId="{BDF18303-F753-4441-AECB-8CB31C07F7FD}" srcOrd="0" destOrd="0" parTransId="{CD787C78-AFD4-4338-8CC6-96EDDBD7A39A}" sibTransId="{27A94A5A-FA9D-466C-A870-5B189445B339}"/>
    <dgm:cxn modelId="{FCE557C0-DA68-4B0E-B445-2D83DE5D8E72}" srcId="{8A360CEC-602C-4CE6-9DF3-3354861367D6}" destId="{52A22D30-A9E1-47BA-8A07-1FECD1562291}" srcOrd="0" destOrd="0" parTransId="{1243C87B-CC9F-4705-B93D-21FDE7F341B8}" sibTransId="{3BD0A6C3-DDA2-403C-9D5D-0DFC8281AF51}"/>
    <dgm:cxn modelId="{A63C729D-78BC-4497-9AB0-059290E9727E}" srcId="{8A360CEC-602C-4CE6-9DF3-3354861367D6}" destId="{2F306D61-654E-44E2-AB8D-7856D55FB90D}" srcOrd="1" destOrd="0" parTransId="{34A3B683-4C6C-4709-BE81-4CA273D70928}" sibTransId="{3257BBB8-047B-4113-8E5F-F8C2B3860676}"/>
    <dgm:cxn modelId="{C5D2BEDB-6344-497C-9434-38DC6FA763A1}" type="presOf" srcId="{770C6C2A-DBBE-41BA-ADF1-11DF3213C729}" destId="{EAFB0CD4-5A2A-49FE-AA4F-A57A3EDCCACD}" srcOrd="1" destOrd="0" presId="urn:microsoft.com/office/officeart/2005/8/layout/list1"/>
    <dgm:cxn modelId="{E1029DAA-54FE-4CAD-B7EF-10243AE3AC19}" type="presOf" srcId="{3EA97681-08D6-450E-8620-FE1463D6F579}" destId="{732FB493-F99D-4000-A1CA-C2124E6CAF41}" srcOrd="0" destOrd="2" presId="urn:microsoft.com/office/officeart/2005/8/layout/list1"/>
    <dgm:cxn modelId="{37986643-3806-42EF-B84F-5BE7EC5E2861}" srcId="{60711426-E43F-4445-A3D0-B11376146305}" destId="{6069A851-761D-44D5-9EF9-2D65568D5D34}" srcOrd="1" destOrd="0" parTransId="{95A6C138-FCFD-43DB-BFEB-76C09338D8BF}" sibTransId="{536BA9F9-1BE2-4A5A-B720-F675A215249E}"/>
    <dgm:cxn modelId="{625731B3-28DA-484F-B226-42FC04C0FB98}" type="presOf" srcId="{6069A851-761D-44D5-9EF9-2D65568D5D34}" destId="{785FD676-FEBC-47C1-87AD-06E35EC5CD5A}" srcOrd="0" destOrd="0" presId="urn:microsoft.com/office/officeart/2005/8/layout/list1"/>
    <dgm:cxn modelId="{AFE13F4E-B974-4A91-85A6-3B9CD3DB2608}" srcId="{770C6C2A-DBBE-41BA-ADF1-11DF3213C729}" destId="{0C912F34-2E6A-47E3-B9D5-B6A8C42B9507}" srcOrd="0" destOrd="0" parTransId="{EC269CC4-5C76-48D3-9EA0-72D93B3578E2}" sibTransId="{2BC0CFB7-FB63-465A-ACE5-E1B1D3CF3725}"/>
    <dgm:cxn modelId="{0619470A-0FA7-4056-AC6F-E88CFFDA0A66}" type="presOf" srcId="{0C912F34-2E6A-47E3-B9D5-B6A8C42B9507}" destId="{732FB493-F99D-4000-A1CA-C2124E6CAF41}" srcOrd="0" destOrd="0" presId="urn:microsoft.com/office/officeart/2005/8/layout/list1"/>
    <dgm:cxn modelId="{F5FD98FB-8F6B-41ED-9F26-84C8A9F44B35}" type="presOf" srcId="{770C6C2A-DBBE-41BA-ADF1-11DF3213C729}" destId="{DF308DAB-5442-4D70-8FCA-0C3F81EC3B8B}" srcOrd="0" destOrd="0" presId="urn:microsoft.com/office/officeart/2005/8/layout/list1"/>
    <dgm:cxn modelId="{08A7184C-5D95-48F7-8148-939662961FFE}" srcId="{60711426-E43F-4445-A3D0-B11376146305}" destId="{1CD8B373-1B44-4FF2-A246-8E934C8AC304}" srcOrd="0" destOrd="0" parTransId="{E1C38429-FCE0-4436-B11A-CFAA95B04BD5}" sibTransId="{FA7BCB93-827E-4AF3-863F-1A98EF3B3197}"/>
    <dgm:cxn modelId="{67698E8D-ABBE-4CB7-A250-542A34AC4B39}" type="presOf" srcId="{9BADB2FF-B4B3-416D-BD7C-06266E791C28}" destId="{C190179A-3D3C-40C9-97FE-C54E85834835}" srcOrd="0" destOrd="0" presId="urn:microsoft.com/office/officeart/2005/8/layout/list1"/>
    <dgm:cxn modelId="{F7546D61-041A-4213-B297-4B5EA1E82363}" srcId="{770C6C2A-DBBE-41BA-ADF1-11DF3213C729}" destId="{3EA97681-08D6-450E-8620-FE1463D6F579}" srcOrd="1" destOrd="0" parTransId="{00D299AE-7E60-49F8-AFF2-1ABFCFBBC285}" sibTransId="{0AA97A7F-123A-4AC5-8BCC-2F6E14F42A49}"/>
    <dgm:cxn modelId="{11E7986F-2EB4-4C9D-8E8F-638E61D69CE2}" type="presOf" srcId="{BDF18303-F753-4441-AECB-8CB31C07F7FD}" destId="{78780EBC-4DA2-4E8E-A98E-F2BAFB1DD3B2}" srcOrd="0" destOrd="0" presId="urn:microsoft.com/office/officeart/2005/8/layout/list1"/>
    <dgm:cxn modelId="{FE34A162-777A-4C2C-82EB-049C30EF3891}" type="presOf" srcId="{88A7D70B-0952-4D13-833A-EB031606EDF1}" destId="{732FB493-F99D-4000-A1CA-C2124E6CAF41}" srcOrd="0" destOrd="3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71C30D2A-128A-4DBA-9AD0-CBBD0F5F0265}" srcId="{0C912F34-2E6A-47E3-B9D5-B6A8C42B9507}" destId="{C80C9972-01DD-4C1A-A775-131C68324AE4}" srcOrd="0" destOrd="0" parTransId="{5963F254-940C-47F6-9568-4F688818F5ED}" sibTransId="{3A09FF51-DCAB-48AE-9D88-8F42302B8343}"/>
    <dgm:cxn modelId="{2D4C29CB-63CD-4E78-B911-4EFB3F964F3F}" srcId="{60711426-E43F-4445-A3D0-B11376146305}" destId="{770C6C2A-DBBE-41BA-ADF1-11DF3213C729}" srcOrd="2" destOrd="0" parTransId="{99F6819E-CE39-4D2E-BFB2-84F2496CE926}" sibTransId="{D2F06693-2DF1-417F-8009-EC126505EA00}"/>
    <dgm:cxn modelId="{09D3DDED-6C4B-49C5-BE1B-F64BF4971E33}" type="presOf" srcId="{1CD8B373-1B44-4FF2-A246-8E934C8AC304}" destId="{07E79A30-C019-455A-982C-E1A5E20BAA49}" srcOrd="0" destOrd="0" presId="urn:microsoft.com/office/officeart/2005/8/layout/list1"/>
    <dgm:cxn modelId="{C66423C8-C0F7-404A-B4C1-846D9D9D2919}" type="presOf" srcId="{C80C9972-01DD-4C1A-A775-131C68324AE4}" destId="{732FB493-F99D-4000-A1CA-C2124E6CAF41}" srcOrd="0" destOrd="1" presId="urn:microsoft.com/office/officeart/2005/8/layout/list1"/>
    <dgm:cxn modelId="{8B514C56-0AC8-4BF6-A331-741F2AEF79CF}" srcId="{770C6C2A-DBBE-41BA-ADF1-11DF3213C729}" destId="{8A360CEC-602C-4CE6-9DF3-3354861367D6}" srcOrd="2" destOrd="0" parTransId="{07E6668E-F924-44F6-84A5-A8B80984F7C5}" sibTransId="{E3E780AF-340B-4536-8DFE-7EBF763EC804}"/>
    <dgm:cxn modelId="{CDF665DE-7714-4DE9-A986-CFB9B1CAD3CF}" type="presOf" srcId="{6069A851-761D-44D5-9EF9-2D65568D5D34}" destId="{0F0FC9E0-718E-4CAE-9460-C311A2F9F94C}" srcOrd="1" destOrd="0" presId="urn:microsoft.com/office/officeart/2005/8/layout/list1"/>
    <dgm:cxn modelId="{B558704D-7EBA-4BBA-91F8-D267E5A20D02}" srcId="{6069A851-761D-44D5-9EF9-2D65568D5D34}" destId="{9BADB2FF-B4B3-416D-BD7C-06266E791C28}" srcOrd="0" destOrd="0" parTransId="{AA218F70-23DF-499B-9756-F216E01C34CF}" sibTransId="{84FB9C00-29C0-40C0-9B7B-76FC1BECBE97}"/>
    <dgm:cxn modelId="{9D866919-0BFD-44D0-837F-01438CF05233}" type="presParOf" srcId="{1E8A80AE-2271-49C9-9BBC-B9A730FF952C}" destId="{758ACEBE-6B5A-4C91-A8F3-FC5D740C7620}" srcOrd="0" destOrd="0" presId="urn:microsoft.com/office/officeart/2005/8/layout/list1"/>
    <dgm:cxn modelId="{9C6F421F-8C21-464D-AE17-5CB3A128E9FC}" type="presParOf" srcId="{758ACEBE-6B5A-4C91-A8F3-FC5D740C7620}" destId="{07E79A30-C019-455A-982C-E1A5E20BAA49}" srcOrd="0" destOrd="0" presId="urn:microsoft.com/office/officeart/2005/8/layout/list1"/>
    <dgm:cxn modelId="{2BC32AE4-0FEA-4AA8-B638-92B3B0DFF2F2}" type="presParOf" srcId="{758ACEBE-6B5A-4C91-A8F3-FC5D740C7620}" destId="{10E8F7AD-7E40-4AEB-8B1D-461EBDBB3E74}" srcOrd="1" destOrd="0" presId="urn:microsoft.com/office/officeart/2005/8/layout/list1"/>
    <dgm:cxn modelId="{05080B0B-C34E-4916-BD7C-06A23B36D4B1}" type="presParOf" srcId="{1E8A80AE-2271-49C9-9BBC-B9A730FF952C}" destId="{488A30A9-F42A-4921-B13C-3F214A6952BB}" srcOrd="1" destOrd="0" presId="urn:microsoft.com/office/officeart/2005/8/layout/list1"/>
    <dgm:cxn modelId="{E6242664-9148-49F4-9508-54450F25ABEE}" type="presParOf" srcId="{1E8A80AE-2271-49C9-9BBC-B9A730FF952C}" destId="{78780EBC-4DA2-4E8E-A98E-F2BAFB1DD3B2}" srcOrd="2" destOrd="0" presId="urn:microsoft.com/office/officeart/2005/8/layout/list1"/>
    <dgm:cxn modelId="{DD9DCC46-0FC9-4CF4-8F7F-DAC3A9C2419F}" type="presParOf" srcId="{1E8A80AE-2271-49C9-9BBC-B9A730FF952C}" destId="{3E5756DD-66C7-42AF-BC63-22679C09BB5F}" srcOrd="3" destOrd="0" presId="urn:microsoft.com/office/officeart/2005/8/layout/list1"/>
    <dgm:cxn modelId="{6E3B2B66-C5E2-4105-8B54-128F4963046F}" type="presParOf" srcId="{1E8A80AE-2271-49C9-9BBC-B9A730FF952C}" destId="{E6824F43-5C16-4EFC-A090-D3A2FBDE05ED}" srcOrd="4" destOrd="0" presId="urn:microsoft.com/office/officeart/2005/8/layout/list1"/>
    <dgm:cxn modelId="{B051AF9A-002C-4D89-946E-B13F79ACF862}" type="presParOf" srcId="{E6824F43-5C16-4EFC-A090-D3A2FBDE05ED}" destId="{785FD676-FEBC-47C1-87AD-06E35EC5CD5A}" srcOrd="0" destOrd="0" presId="urn:microsoft.com/office/officeart/2005/8/layout/list1"/>
    <dgm:cxn modelId="{6705C864-9BD6-4D9D-B3D9-F8905A5CFFE3}" type="presParOf" srcId="{E6824F43-5C16-4EFC-A090-D3A2FBDE05ED}" destId="{0F0FC9E0-718E-4CAE-9460-C311A2F9F94C}" srcOrd="1" destOrd="0" presId="urn:microsoft.com/office/officeart/2005/8/layout/list1"/>
    <dgm:cxn modelId="{06D5491A-1E9F-4609-8621-F9E5AAFDF65F}" type="presParOf" srcId="{1E8A80AE-2271-49C9-9BBC-B9A730FF952C}" destId="{FF60AA4A-281E-4CBB-8E09-2982B7426D30}" srcOrd="5" destOrd="0" presId="urn:microsoft.com/office/officeart/2005/8/layout/list1"/>
    <dgm:cxn modelId="{ACCEE5FF-2745-48CF-8DB0-98FB41CFEAA6}" type="presParOf" srcId="{1E8A80AE-2271-49C9-9BBC-B9A730FF952C}" destId="{C190179A-3D3C-40C9-97FE-C54E85834835}" srcOrd="6" destOrd="0" presId="urn:microsoft.com/office/officeart/2005/8/layout/list1"/>
    <dgm:cxn modelId="{93931438-5B00-4D3A-888E-506E0F6E341E}" type="presParOf" srcId="{1E8A80AE-2271-49C9-9BBC-B9A730FF952C}" destId="{FC94D61C-06D2-4BB1-A983-3DAFB4F12C17}" srcOrd="7" destOrd="0" presId="urn:microsoft.com/office/officeart/2005/8/layout/list1"/>
    <dgm:cxn modelId="{306CF275-5DC9-491C-9002-54733E6C6393}" type="presParOf" srcId="{1E8A80AE-2271-49C9-9BBC-B9A730FF952C}" destId="{EEBF3BB1-22C3-4012-BDF9-17354919101E}" srcOrd="8" destOrd="0" presId="urn:microsoft.com/office/officeart/2005/8/layout/list1"/>
    <dgm:cxn modelId="{46F23881-4545-4B53-8BE4-6F21B1937788}" type="presParOf" srcId="{EEBF3BB1-22C3-4012-BDF9-17354919101E}" destId="{DF308DAB-5442-4D70-8FCA-0C3F81EC3B8B}" srcOrd="0" destOrd="0" presId="urn:microsoft.com/office/officeart/2005/8/layout/list1"/>
    <dgm:cxn modelId="{A83A146A-B413-4CCA-97E7-3B72E76C8109}" type="presParOf" srcId="{EEBF3BB1-22C3-4012-BDF9-17354919101E}" destId="{EAFB0CD4-5A2A-49FE-AA4F-A57A3EDCCACD}" srcOrd="1" destOrd="0" presId="urn:microsoft.com/office/officeart/2005/8/layout/list1"/>
    <dgm:cxn modelId="{2B65D825-F4D5-412F-942A-4E65AE23C474}" type="presParOf" srcId="{1E8A80AE-2271-49C9-9BBC-B9A730FF952C}" destId="{75EA279C-CD23-4069-8E26-95ACAB01A0D6}" srcOrd="9" destOrd="0" presId="urn:microsoft.com/office/officeart/2005/8/layout/list1"/>
    <dgm:cxn modelId="{C08C710F-DDA1-4F96-AC95-DA3FD4496236}" type="presParOf" srcId="{1E8A80AE-2271-49C9-9BBC-B9A730FF952C}" destId="{732FB493-F99D-4000-A1CA-C2124E6CAF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685DAF-90CB-43F9-A77A-303C8B690B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5872872-14E8-4034-BC48-C8137F93EAA2}">
      <dgm:prSet phldrT="[文本]"/>
      <dgm:spPr/>
      <dgm:t>
        <a:bodyPr/>
        <a:lstStyle/>
        <a:p>
          <a:r>
            <a:rPr lang="en-US" altLang="zh-CN" dirty="0" smtClean="0"/>
            <a:t>C</a:t>
          </a:r>
          <a:r>
            <a:rPr lang="en-US" dirty="0" smtClean="0"/>
            <a:t>=encrypt(K1</a:t>
          </a:r>
          <a:r>
            <a:rPr lang="zh-CN" dirty="0" smtClean="0"/>
            <a:t>，</a:t>
          </a:r>
          <a:r>
            <a:rPr lang="en-US" dirty="0" smtClean="0"/>
            <a:t>M)</a:t>
          </a:r>
          <a:endParaRPr lang="zh-CN" altLang="en-US" dirty="0"/>
        </a:p>
      </dgm:t>
    </dgm:pt>
    <dgm:pt modelId="{133122C9-AFEE-4140-929E-25D09CCFF4E2}" type="parTrans" cxnId="{B796B7BC-C85A-4ADD-8F16-362BBEEB8114}">
      <dgm:prSet/>
      <dgm:spPr/>
      <dgm:t>
        <a:bodyPr/>
        <a:lstStyle/>
        <a:p>
          <a:endParaRPr lang="zh-CN" altLang="en-US"/>
        </a:p>
      </dgm:t>
    </dgm:pt>
    <dgm:pt modelId="{52B76F09-3EDC-478E-89C6-615BDC46933F}" type="sibTrans" cxnId="{B796B7BC-C85A-4ADD-8F16-362BBEEB8114}">
      <dgm:prSet/>
      <dgm:spPr/>
      <dgm:t>
        <a:bodyPr/>
        <a:lstStyle/>
        <a:p>
          <a:endParaRPr lang="zh-CN" altLang="en-US"/>
        </a:p>
      </dgm:t>
    </dgm:pt>
    <dgm:pt modelId="{8E09AC12-A3BC-41A7-9CF0-E30807887AA5}">
      <dgm:prSet/>
      <dgm:spPr/>
      <dgm:t>
        <a:bodyPr/>
        <a:lstStyle/>
        <a:p>
          <a:r>
            <a:rPr lang="en-US" smtClean="0"/>
            <a:t>Function encrypt produces an encrypted version of the message</a:t>
          </a:r>
          <a:endParaRPr lang="zh-CN"/>
        </a:p>
      </dgm:t>
    </dgm:pt>
    <dgm:pt modelId="{E54912B3-F369-47D8-A435-ADA42F082AF6}" type="parTrans" cxnId="{FFA15A17-D3FD-471D-BFFF-1E498F6A9E53}">
      <dgm:prSet/>
      <dgm:spPr/>
      <dgm:t>
        <a:bodyPr/>
        <a:lstStyle/>
        <a:p>
          <a:endParaRPr lang="zh-CN" altLang="en-US"/>
        </a:p>
      </dgm:t>
    </dgm:pt>
    <dgm:pt modelId="{F9E673AB-2E5B-42FE-9671-E018A957B55C}" type="sibTrans" cxnId="{FFA15A17-D3FD-471D-BFFF-1E498F6A9E53}">
      <dgm:prSet/>
      <dgm:spPr/>
      <dgm:t>
        <a:bodyPr/>
        <a:lstStyle/>
        <a:p>
          <a:endParaRPr lang="zh-CN" altLang="en-US"/>
        </a:p>
      </dgm:t>
    </dgm:pt>
    <dgm:pt modelId="{CA473818-BF35-43B5-99DA-367363CB6194}">
      <dgm:prSet/>
      <dgm:spPr/>
      <dgm:t>
        <a:bodyPr/>
        <a:lstStyle/>
        <a:p>
          <a:r>
            <a:rPr lang="en-US" dirty="0" smtClean="0"/>
            <a:t>K1 donates an </a:t>
          </a:r>
          <a:r>
            <a:rPr lang="en-US" altLang="zh-CN" dirty="0" smtClean="0"/>
            <a:t>encrypt </a:t>
          </a:r>
          <a:r>
            <a:rPr lang="en-US" dirty="0" smtClean="0"/>
            <a:t>key</a:t>
          </a:r>
          <a:endParaRPr lang="zh-CN" dirty="0"/>
        </a:p>
      </dgm:t>
    </dgm:pt>
    <dgm:pt modelId="{B6130C9F-1129-4A44-B200-82C14296D65E}" type="parTrans" cxnId="{2F96CC8D-97C7-472B-A484-1EC82D87A152}">
      <dgm:prSet/>
      <dgm:spPr/>
      <dgm:t>
        <a:bodyPr/>
        <a:lstStyle/>
        <a:p>
          <a:endParaRPr lang="zh-CN" altLang="en-US"/>
        </a:p>
      </dgm:t>
    </dgm:pt>
    <dgm:pt modelId="{9A27CC7F-A202-4309-ADB7-664D9A9C41E9}" type="sibTrans" cxnId="{2F96CC8D-97C7-472B-A484-1EC82D87A152}">
      <dgm:prSet/>
      <dgm:spPr/>
      <dgm:t>
        <a:bodyPr/>
        <a:lstStyle/>
        <a:p>
          <a:endParaRPr lang="zh-CN" altLang="en-US"/>
        </a:p>
      </dgm:t>
    </dgm:pt>
    <dgm:pt modelId="{FA15AAEB-4AA6-495D-8E6D-1FA20C597A10}">
      <dgm:prSet/>
      <dgm:spPr/>
      <dgm:t>
        <a:bodyPr/>
        <a:lstStyle/>
        <a:p>
          <a:r>
            <a:rPr lang="en-US" altLang="zh-CN" dirty="0" smtClean="0"/>
            <a:t>C</a:t>
          </a:r>
          <a:r>
            <a:rPr lang="en-US" dirty="0" smtClean="0"/>
            <a:t> donates a </a:t>
          </a:r>
          <a:r>
            <a:rPr lang="en-US" dirty="0" err="1" smtClean="0"/>
            <a:t>cyphertext</a:t>
          </a:r>
          <a:endParaRPr lang="zh-CN" dirty="0"/>
        </a:p>
      </dgm:t>
    </dgm:pt>
    <dgm:pt modelId="{1D5E8306-5C24-43B0-A0D0-23F0C4DC8749}" type="parTrans" cxnId="{F3BE5685-36DA-43EF-AF6D-7855059FC932}">
      <dgm:prSet/>
      <dgm:spPr/>
      <dgm:t>
        <a:bodyPr/>
        <a:lstStyle/>
        <a:p>
          <a:endParaRPr lang="zh-CN" altLang="en-US"/>
        </a:p>
      </dgm:t>
    </dgm:pt>
    <dgm:pt modelId="{01179E47-FFE7-4AA9-9ACE-0736D4273A14}" type="sibTrans" cxnId="{F3BE5685-36DA-43EF-AF6D-7855059FC932}">
      <dgm:prSet/>
      <dgm:spPr/>
      <dgm:t>
        <a:bodyPr/>
        <a:lstStyle/>
        <a:p>
          <a:endParaRPr lang="zh-CN" altLang="en-US"/>
        </a:p>
      </dgm:t>
    </dgm:pt>
    <dgm:pt modelId="{402F0591-0D0D-48F2-B176-77B98F3B8EA6}">
      <dgm:prSet/>
      <dgm:spPr/>
      <dgm:t>
        <a:bodyPr/>
        <a:lstStyle/>
        <a:p>
          <a:r>
            <a:rPr lang="en-US" smtClean="0"/>
            <a:t>M=decrypt(K2</a:t>
          </a:r>
          <a:r>
            <a:rPr lang="zh-CN" smtClean="0"/>
            <a:t>，</a:t>
          </a:r>
          <a:r>
            <a:rPr lang="en-US" smtClean="0"/>
            <a:t>C)</a:t>
          </a:r>
          <a:endParaRPr lang="zh-CN"/>
        </a:p>
      </dgm:t>
    </dgm:pt>
    <dgm:pt modelId="{F637C251-AB5B-499A-82B6-BBDF9D827D49}" type="parTrans" cxnId="{EFE9310C-08DC-4966-9B32-48348F41E092}">
      <dgm:prSet/>
      <dgm:spPr/>
      <dgm:t>
        <a:bodyPr/>
        <a:lstStyle/>
        <a:p>
          <a:endParaRPr lang="zh-CN" altLang="en-US"/>
        </a:p>
      </dgm:t>
    </dgm:pt>
    <dgm:pt modelId="{A25514EB-04E4-42CE-9630-E804E6852497}" type="sibTrans" cxnId="{EFE9310C-08DC-4966-9B32-48348F41E092}">
      <dgm:prSet/>
      <dgm:spPr/>
      <dgm:t>
        <a:bodyPr/>
        <a:lstStyle/>
        <a:p>
          <a:endParaRPr lang="zh-CN" altLang="en-US"/>
        </a:p>
      </dgm:t>
    </dgm:pt>
    <dgm:pt modelId="{0D7F1843-7882-4DF0-90E6-7D7674E53DA6}">
      <dgm:prSet/>
      <dgm:spPr/>
      <dgm:t>
        <a:bodyPr/>
        <a:lstStyle/>
        <a:p>
          <a:r>
            <a:rPr lang="en-US" dirty="0" smtClean="0"/>
            <a:t>Function decrypt reverses the mapping to produce the original message</a:t>
          </a:r>
          <a:endParaRPr lang="zh-CN" dirty="0"/>
        </a:p>
      </dgm:t>
    </dgm:pt>
    <dgm:pt modelId="{A6498731-8D0F-4C16-9F32-F526D79CD5C8}" type="parTrans" cxnId="{C410ED1A-4B17-4017-BC8B-DB855418D461}">
      <dgm:prSet/>
      <dgm:spPr/>
      <dgm:t>
        <a:bodyPr/>
        <a:lstStyle/>
        <a:p>
          <a:endParaRPr lang="zh-CN" altLang="en-US"/>
        </a:p>
      </dgm:t>
    </dgm:pt>
    <dgm:pt modelId="{408613ED-C085-4ED4-9A7D-A2F1D7920E37}" type="sibTrans" cxnId="{C410ED1A-4B17-4017-BC8B-DB855418D461}">
      <dgm:prSet/>
      <dgm:spPr/>
      <dgm:t>
        <a:bodyPr/>
        <a:lstStyle/>
        <a:p>
          <a:endParaRPr lang="zh-CN" altLang="en-US"/>
        </a:p>
      </dgm:t>
    </dgm:pt>
    <dgm:pt modelId="{62BBCE23-6C75-4469-A157-08A8E8BE5F8F}">
      <dgm:prSet/>
      <dgm:spPr/>
      <dgm:t>
        <a:bodyPr/>
        <a:lstStyle/>
        <a:p>
          <a:r>
            <a:rPr lang="en-US" dirty="0" smtClean="0"/>
            <a:t>K2 donates a de</a:t>
          </a:r>
          <a:r>
            <a:rPr lang="en-US" altLang="zh-CN" dirty="0" smtClean="0"/>
            <a:t>crypt </a:t>
          </a:r>
          <a:r>
            <a:rPr lang="en-US" dirty="0" smtClean="0"/>
            <a:t>key</a:t>
          </a:r>
          <a:endParaRPr lang="zh-CN" altLang="en-US" dirty="0"/>
        </a:p>
      </dgm:t>
    </dgm:pt>
    <dgm:pt modelId="{E35D4729-EC29-4D6B-BE25-CDB89FB8DB3E}" type="parTrans" cxnId="{E1BE381C-6802-4A91-B067-59512205F023}">
      <dgm:prSet/>
      <dgm:spPr/>
      <dgm:t>
        <a:bodyPr/>
        <a:lstStyle/>
        <a:p>
          <a:endParaRPr lang="zh-CN" altLang="en-US"/>
        </a:p>
      </dgm:t>
    </dgm:pt>
    <dgm:pt modelId="{30A75111-D56E-4BCC-9FB7-49A9307C5975}" type="sibTrans" cxnId="{E1BE381C-6802-4A91-B067-59512205F023}">
      <dgm:prSet/>
      <dgm:spPr/>
      <dgm:t>
        <a:bodyPr/>
        <a:lstStyle/>
        <a:p>
          <a:endParaRPr lang="zh-CN" altLang="en-US"/>
        </a:p>
      </dgm:t>
    </dgm:pt>
    <dgm:pt modelId="{6CA2C700-1E87-482C-A47D-3461E86F608A}">
      <dgm:prSet/>
      <dgm:spPr/>
      <dgm:t>
        <a:bodyPr/>
        <a:lstStyle/>
        <a:p>
          <a:r>
            <a:rPr lang="en-US" dirty="0" smtClean="0"/>
            <a:t>M donates a plaintext </a:t>
          </a:r>
          <a:endParaRPr lang="zh-CN" dirty="0"/>
        </a:p>
      </dgm:t>
    </dgm:pt>
    <dgm:pt modelId="{3E7D148C-6A11-4652-A6C3-21FB890717C6}" type="sibTrans" cxnId="{3A73F262-68FB-4DB2-9FB9-96F7B0670210}">
      <dgm:prSet/>
      <dgm:spPr/>
      <dgm:t>
        <a:bodyPr/>
        <a:lstStyle/>
        <a:p>
          <a:endParaRPr lang="zh-CN" altLang="en-US"/>
        </a:p>
      </dgm:t>
    </dgm:pt>
    <dgm:pt modelId="{F6A188AB-01D8-412D-A5B3-DBF78312BE4B}" type="parTrans" cxnId="{3A73F262-68FB-4DB2-9FB9-96F7B0670210}">
      <dgm:prSet/>
      <dgm:spPr/>
      <dgm:t>
        <a:bodyPr/>
        <a:lstStyle/>
        <a:p>
          <a:endParaRPr lang="zh-CN" altLang="en-US"/>
        </a:p>
      </dgm:t>
    </dgm:pt>
    <dgm:pt modelId="{3946D918-69B9-4502-BFCF-EF1DD6CEE725}" type="pres">
      <dgm:prSet presAssocID="{9F685DAF-90CB-43F9-A77A-303C8B690B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9E8777-0FE6-4B82-8D72-661ECC0D144D}" type="pres">
      <dgm:prSet presAssocID="{C5872872-14E8-4034-BC48-C8137F93EAA2}" presName="parentLin" presStyleCnt="0"/>
      <dgm:spPr/>
    </dgm:pt>
    <dgm:pt modelId="{20792BDD-FC39-4C1D-AAC8-ED431EEB7EBE}" type="pres">
      <dgm:prSet presAssocID="{C5872872-14E8-4034-BC48-C8137F93EAA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B9386EC-BC70-467A-B2D3-3A9F5CEA1944}" type="pres">
      <dgm:prSet presAssocID="{C5872872-14E8-4034-BC48-C8137F93EAA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F70203-E656-4666-8E3D-023D40688947}" type="pres">
      <dgm:prSet presAssocID="{C5872872-14E8-4034-BC48-C8137F93EAA2}" presName="negativeSpace" presStyleCnt="0"/>
      <dgm:spPr/>
    </dgm:pt>
    <dgm:pt modelId="{A60EA03F-C8EB-45B4-BACF-2EB774310669}" type="pres">
      <dgm:prSet presAssocID="{C5872872-14E8-4034-BC48-C8137F93EAA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C2104D-027A-40C4-A13A-63E0ABC8772F}" type="pres">
      <dgm:prSet presAssocID="{52B76F09-3EDC-478E-89C6-615BDC46933F}" presName="spaceBetweenRectangles" presStyleCnt="0"/>
      <dgm:spPr/>
    </dgm:pt>
    <dgm:pt modelId="{118A8AFC-16FF-47E6-B666-628E7624FE85}" type="pres">
      <dgm:prSet presAssocID="{402F0591-0D0D-48F2-B176-77B98F3B8EA6}" presName="parentLin" presStyleCnt="0"/>
      <dgm:spPr/>
    </dgm:pt>
    <dgm:pt modelId="{27AE49CF-5E52-4CD5-A6F7-A947FD8DBBEE}" type="pres">
      <dgm:prSet presAssocID="{402F0591-0D0D-48F2-B176-77B98F3B8EA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A5DA9F31-DDDE-4BA1-9008-58B6C2704C77}" type="pres">
      <dgm:prSet presAssocID="{402F0591-0D0D-48F2-B176-77B98F3B8EA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031FE5-B391-4D9E-9A3A-2C32A2959311}" type="pres">
      <dgm:prSet presAssocID="{402F0591-0D0D-48F2-B176-77B98F3B8EA6}" presName="negativeSpace" presStyleCnt="0"/>
      <dgm:spPr/>
    </dgm:pt>
    <dgm:pt modelId="{349EFABB-E653-4AC5-802D-4D6456CAD418}" type="pres">
      <dgm:prSet presAssocID="{402F0591-0D0D-48F2-B176-77B98F3B8EA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96CC8D-97C7-472B-A484-1EC82D87A152}" srcId="{C5872872-14E8-4034-BC48-C8137F93EAA2}" destId="{CA473818-BF35-43B5-99DA-367363CB6194}" srcOrd="1" destOrd="0" parTransId="{B6130C9F-1129-4A44-B200-82C14296D65E}" sibTransId="{9A27CC7F-A202-4309-ADB7-664D9A9C41E9}"/>
    <dgm:cxn modelId="{A6D60F74-2625-4F8F-BEE9-90464DF58F70}" type="presOf" srcId="{C5872872-14E8-4034-BC48-C8137F93EAA2}" destId="{3B9386EC-BC70-467A-B2D3-3A9F5CEA1944}" srcOrd="1" destOrd="0" presId="urn:microsoft.com/office/officeart/2005/8/layout/list1"/>
    <dgm:cxn modelId="{756E0EE0-A7AA-4636-B399-0E5C67F2EA43}" type="presOf" srcId="{9F685DAF-90CB-43F9-A77A-303C8B690B00}" destId="{3946D918-69B9-4502-BFCF-EF1DD6CEE725}" srcOrd="0" destOrd="0" presId="urn:microsoft.com/office/officeart/2005/8/layout/list1"/>
    <dgm:cxn modelId="{EFE9310C-08DC-4966-9B32-48348F41E092}" srcId="{9F685DAF-90CB-43F9-A77A-303C8B690B00}" destId="{402F0591-0D0D-48F2-B176-77B98F3B8EA6}" srcOrd="1" destOrd="0" parTransId="{F637C251-AB5B-499A-82B6-BBDF9D827D49}" sibTransId="{A25514EB-04E4-42CE-9630-E804E6852497}"/>
    <dgm:cxn modelId="{681248E2-ECB8-4167-A227-00949FD54623}" type="presOf" srcId="{FA15AAEB-4AA6-495D-8E6D-1FA20C597A10}" destId="{A60EA03F-C8EB-45B4-BACF-2EB774310669}" srcOrd="0" destOrd="3" presId="urn:microsoft.com/office/officeart/2005/8/layout/list1"/>
    <dgm:cxn modelId="{DB7DB0FB-9B18-4463-A68F-F2BE845F471E}" type="presOf" srcId="{CA473818-BF35-43B5-99DA-367363CB6194}" destId="{A60EA03F-C8EB-45B4-BACF-2EB774310669}" srcOrd="0" destOrd="1" presId="urn:microsoft.com/office/officeart/2005/8/layout/list1"/>
    <dgm:cxn modelId="{F3BE5685-36DA-43EF-AF6D-7855059FC932}" srcId="{C5872872-14E8-4034-BC48-C8137F93EAA2}" destId="{FA15AAEB-4AA6-495D-8E6D-1FA20C597A10}" srcOrd="3" destOrd="0" parTransId="{1D5E8306-5C24-43B0-A0D0-23F0C4DC8749}" sibTransId="{01179E47-FFE7-4AA9-9ACE-0736D4273A14}"/>
    <dgm:cxn modelId="{85CED8E0-EE6F-473F-80F9-FD19145FACEC}" type="presOf" srcId="{402F0591-0D0D-48F2-B176-77B98F3B8EA6}" destId="{A5DA9F31-DDDE-4BA1-9008-58B6C2704C77}" srcOrd="1" destOrd="0" presId="urn:microsoft.com/office/officeart/2005/8/layout/list1"/>
    <dgm:cxn modelId="{C410ED1A-4B17-4017-BC8B-DB855418D461}" srcId="{402F0591-0D0D-48F2-B176-77B98F3B8EA6}" destId="{0D7F1843-7882-4DF0-90E6-7D7674E53DA6}" srcOrd="0" destOrd="0" parTransId="{A6498731-8D0F-4C16-9F32-F526D79CD5C8}" sibTransId="{408613ED-C085-4ED4-9A7D-A2F1D7920E37}"/>
    <dgm:cxn modelId="{0F6DE9E0-F703-4AA0-A2BB-41874B05AE61}" type="presOf" srcId="{62BBCE23-6C75-4469-A157-08A8E8BE5F8F}" destId="{349EFABB-E653-4AC5-802D-4D6456CAD418}" srcOrd="0" destOrd="1" presId="urn:microsoft.com/office/officeart/2005/8/layout/list1"/>
    <dgm:cxn modelId="{B796B7BC-C85A-4ADD-8F16-362BBEEB8114}" srcId="{9F685DAF-90CB-43F9-A77A-303C8B690B00}" destId="{C5872872-14E8-4034-BC48-C8137F93EAA2}" srcOrd="0" destOrd="0" parTransId="{133122C9-AFEE-4140-929E-25D09CCFF4E2}" sibTransId="{52B76F09-3EDC-478E-89C6-615BDC46933F}"/>
    <dgm:cxn modelId="{E1BE381C-6802-4A91-B067-59512205F023}" srcId="{402F0591-0D0D-48F2-B176-77B98F3B8EA6}" destId="{62BBCE23-6C75-4469-A157-08A8E8BE5F8F}" srcOrd="1" destOrd="0" parTransId="{E35D4729-EC29-4D6B-BE25-CDB89FB8DB3E}" sibTransId="{30A75111-D56E-4BCC-9FB7-49A9307C5975}"/>
    <dgm:cxn modelId="{9A67C483-9C53-4C0F-B67C-A60795B14CB6}" type="presOf" srcId="{6CA2C700-1E87-482C-A47D-3461E86F608A}" destId="{A60EA03F-C8EB-45B4-BACF-2EB774310669}" srcOrd="0" destOrd="2" presId="urn:microsoft.com/office/officeart/2005/8/layout/list1"/>
    <dgm:cxn modelId="{FFA15A17-D3FD-471D-BFFF-1E498F6A9E53}" srcId="{C5872872-14E8-4034-BC48-C8137F93EAA2}" destId="{8E09AC12-A3BC-41A7-9CF0-E30807887AA5}" srcOrd="0" destOrd="0" parTransId="{E54912B3-F369-47D8-A435-ADA42F082AF6}" sibTransId="{F9E673AB-2E5B-42FE-9671-E018A957B55C}"/>
    <dgm:cxn modelId="{4DA7F458-5272-4FBE-ABE5-764D10A0F8D2}" type="presOf" srcId="{C5872872-14E8-4034-BC48-C8137F93EAA2}" destId="{20792BDD-FC39-4C1D-AAC8-ED431EEB7EBE}" srcOrd="0" destOrd="0" presId="urn:microsoft.com/office/officeart/2005/8/layout/list1"/>
    <dgm:cxn modelId="{3A8FC920-4CE8-4D66-B0FB-96CB5CA6283A}" type="presOf" srcId="{0D7F1843-7882-4DF0-90E6-7D7674E53DA6}" destId="{349EFABB-E653-4AC5-802D-4D6456CAD418}" srcOrd="0" destOrd="0" presId="urn:microsoft.com/office/officeart/2005/8/layout/list1"/>
    <dgm:cxn modelId="{EFCA696A-7EB1-4A4A-BA9A-AFD46D99262B}" type="presOf" srcId="{402F0591-0D0D-48F2-B176-77B98F3B8EA6}" destId="{27AE49CF-5E52-4CD5-A6F7-A947FD8DBBEE}" srcOrd="0" destOrd="0" presId="urn:microsoft.com/office/officeart/2005/8/layout/list1"/>
    <dgm:cxn modelId="{3A73F262-68FB-4DB2-9FB9-96F7B0670210}" srcId="{C5872872-14E8-4034-BC48-C8137F93EAA2}" destId="{6CA2C700-1E87-482C-A47D-3461E86F608A}" srcOrd="2" destOrd="0" parTransId="{F6A188AB-01D8-412D-A5B3-DBF78312BE4B}" sibTransId="{3E7D148C-6A11-4652-A6C3-21FB890717C6}"/>
    <dgm:cxn modelId="{6DF6E4AA-B0F0-4F9B-97BB-7F3BFB116F35}" type="presOf" srcId="{8E09AC12-A3BC-41A7-9CF0-E30807887AA5}" destId="{A60EA03F-C8EB-45B4-BACF-2EB774310669}" srcOrd="0" destOrd="0" presId="urn:microsoft.com/office/officeart/2005/8/layout/list1"/>
    <dgm:cxn modelId="{8A1E5F19-BD38-47C1-AF3E-7D8F0BB29158}" type="presParOf" srcId="{3946D918-69B9-4502-BFCF-EF1DD6CEE725}" destId="{369E8777-0FE6-4B82-8D72-661ECC0D144D}" srcOrd="0" destOrd="0" presId="urn:microsoft.com/office/officeart/2005/8/layout/list1"/>
    <dgm:cxn modelId="{98DC00E8-360A-43A2-AEE0-325F9148A246}" type="presParOf" srcId="{369E8777-0FE6-4B82-8D72-661ECC0D144D}" destId="{20792BDD-FC39-4C1D-AAC8-ED431EEB7EBE}" srcOrd="0" destOrd="0" presId="urn:microsoft.com/office/officeart/2005/8/layout/list1"/>
    <dgm:cxn modelId="{ECCBB426-8369-41DF-BFAF-CDB797B43CBE}" type="presParOf" srcId="{369E8777-0FE6-4B82-8D72-661ECC0D144D}" destId="{3B9386EC-BC70-467A-B2D3-3A9F5CEA1944}" srcOrd="1" destOrd="0" presId="urn:microsoft.com/office/officeart/2005/8/layout/list1"/>
    <dgm:cxn modelId="{6DBD1C55-1B37-41E6-86EE-C3D53323CD7B}" type="presParOf" srcId="{3946D918-69B9-4502-BFCF-EF1DD6CEE725}" destId="{9FF70203-E656-4666-8E3D-023D40688947}" srcOrd="1" destOrd="0" presId="urn:microsoft.com/office/officeart/2005/8/layout/list1"/>
    <dgm:cxn modelId="{1B344998-D822-44A1-82AC-508CEC5825DB}" type="presParOf" srcId="{3946D918-69B9-4502-BFCF-EF1DD6CEE725}" destId="{A60EA03F-C8EB-45B4-BACF-2EB774310669}" srcOrd="2" destOrd="0" presId="urn:microsoft.com/office/officeart/2005/8/layout/list1"/>
    <dgm:cxn modelId="{15D584A0-8EFA-45C6-B443-5999F58855B7}" type="presParOf" srcId="{3946D918-69B9-4502-BFCF-EF1DD6CEE725}" destId="{DDC2104D-027A-40C4-A13A-63E0ABC8772F}" srcOrd="3" destOrd="0" presId="urn:microsoft.com/office/officeart/2005/8/layout/list1"/>
    <dgm:cxn modelId="{167E9DF6-E2E8-40AD-8A48-7A00FCCA4D7F}" type="presParOf" srcId="{3946D918-69B9-4502-BFCF-EF1DD6CEE725}" destId="{118A8AFC-16FF-47E6-B666-628E7624FE85}" srcOrd="4" destOrd="0" presId="urn:microsoft.com/office/officeart/2005/8/layout/list1"/>
    <dgm:cxn modelId="{4EC41915-A3D9-4ACF-8834-EC9B855098BA}" type="presParOf" srcId="{118A8AFC-16FF-47E6-B666-628E7624FE85}" destId="{27AE49CF-5E52-4CD5-A6F7-A947FD8DBBEE}" srcOrd="0" destOrd="0" presId="urn:microsoft.com/office/officeart/2005/8/layout/list1"/>
    <dgm:cxn modelId="{0B6C0BE6-C2A5-481F-82A9-445ADF3FA31B}" type="presParOf" srcId="{118A8AFC-16FF-47E6-B666-628E7624FE85}" destId="{A5DA9F31-DDDE-4BA1-9008-58B6C2704C77}" srcOrd="1" destOrd="0" presId="urn:microsoft.com/office/officeart/2005/8/layout/list1"/>
    <dgm:cxn modelId="{04504F2C-A96B-4DE8-91EC-9B726AA7EAD8}" type="presParOf" srcId="{3946D918-69B9-4502-BFCF-EF1DD6CEE725}" destId="{16031FE5-B391-4D9E-9A3A-2C32A2959311}" srcOrd="5" destOrd="0" presId="urn:microsoft.com/office/officeart/2005/8/layout/list1"/>
    <dgm:cxn modelId="{D3167D5D-F537-432B-B873-923EEAA19FDA}" type="presParOf" srcId="{3946D918-69B9-4502-BFCF-EF1DD6CEE725}" destId="{349EFABB-E653-4AC5-802D-4D6456CAD4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2400" dirty="0" smtClean="0"/>
            <a:t>Single key served as both an encryption key and decryption key</a:t>
          </a:r>
          <a:endParaRPr lang="zh-CN" altLang="en-US" sz="24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0C912F34-2E6A-47E3-B9D5-B6A8C42B9507}">
      <dgm:prSet custT="1"/>
      <dgm:spPr/>
      <dgm:t>
        <a:bodyPr/>
        <a:lstStyle/>
        <a:p>
          <a:r>
            <a:rPr lang="en-US" altLang="zh-CN" sz="2400" dirty="0" smtClean="0"/>
            <a:t>C=encrypt(K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M) </a:t>
          </a:r>
          <a:endParaRPr lang="zh-CN" sz="2400" dirty="0"/>
        </a:p>
      </dgm:t>
    </dgm:pt>
    <dgm:pt modelId="{EC269CC4-5C76-48D3-9EA0-72D93B3578E2}" type="par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2BC0CFB7-FB63-465A-ACE5-E1B1D3CF3725}" type="sib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1CD8B373-1B44-4FF2-A246-8E934C8AC304}">
      <dgm:prSet phldrT="[文本]" custT="1"/>
      <dgm:spPr/>
      <dgm:t>
        <a:bodyPr/>
        <a:lstStyle/>
        <a:p>
          <a:r>
            <a:rPr lang="en-US" sz="2400" dirty="0" smtClean="0"/>
            <a:t>Symmetric Encryption</a:t>
          </a:r>
          <a:endParaRPr lang="zh-CN" altLang="en-US" sz="2400" dirty="0"/>
        </a:p>
      </dgm:t>
    </dgm:pt>
    <dgm:pt modelId="{E1C38429-FCE0-4436-B11A-CFAA95B04BD5}" type="par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FA7BCB93-827E-4AF3-863F-1A98EF3B3197}" type="sib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EF2719C1-99F5-45A1-AE0A-7B3BB8BD484D}">
      <dgm:prSet phldrT="[文本]" custT="1"/>
      <dgm:spPr/>
      <dgm:t>
        <a:bodyPr/>
        <a:lstStyle/>
        <a:p>
          <a:r>
            <a:rPr lang="en-US" altLang="zh-CN" sz="2400" dirty="0" smtClean="0"/>
            <a:t>It is suitable for the  large message</a:t>
          </a:r>
          <a:endParaRPr lang="zh-CN" altLang="en-US" sz="2400" dirty="0"/>
        </a:p>
      </dgm:t>
    </dgm:pt>
    <dgm:pt modelId="{0DCC8CCC-03BA-4B77-9C7B-81CA087BE305}" type="parTrans" cxnId="{9E01C70A-E7D1-4B10-B0B2-188B7D72ABF7}">
      <dgm:prSet/>
      <dgm:spPr/>
      <dgm:t>
        <a:bodyPr/>
        <a:lstStyle/>
        <a:p>
          <a:endParaRPr lang="zh-CN" altLang="en-US"/>
        </a:p>
      </dgm:t>
    </dgm:pt>
    <dgm:pt modelId="{4E0A8F5C-976A-40B7-94F0-AF319B9C6874}" type="sibTrans" cxnId="{9E01C70A-E7D1-4B10-B0B2-188B7D72ABF7}">
      <dgm:prSet/>
      <dgm:spPr/>
      <dgm:t>
        <a:bodyPr/>
        <a:lstStyle/>
        <a:p>
          <a:endParaRPr lang="zh-CN" altLang="en-US"/>
        </a:p>
      </dgm:t>
    </dgm:pt>
    <dgm:pt modelId="{BB8D1F97-3939-44D2-A6F0-77D356A0EE4C}">
      <dgm:prSet custT="1"/>
      <dgm:spPr/>
      <dgm:t>
        <a:bodyPr/>
        <a:lstStyle/>
        <a:p>
          <a:r>
            <a:rPr lang="en-US" altLang="zh-CN" sz="2400" dirty="0" smtClean="0"/>
            <a:t>K donates a key</a:t>
          </a:r>
          <a:endParaRPr lang="zh-CN" altLang="en-US" sz="2400" dirty="0"/>
        </a:p>
      </dgm:t>
    </dgm:pt>
    <dgm:pt modelId="{BC78047C-FD65-443A-8ECD-592F661FD4DE}" type="parTrans" cxnId="{90F62364-A884-4D9A-8F3F-12DFA0A55CEB}">
      <dgm:prSet/>
      <dgm:spPr/>
      <dgm:t>
        <a:bodyPr/>
        <a:lstStyle/>
        <a:p>
          <a:endParaRPr lang="zh-CN" altLang="en-US"/>
        </a:p>
      </dgm:t>
    </dgm:pt>
    <dgm:pt modelId="{24B89AD1-A3E6-4785-B232-E5ADE6D6EFE6}" type="sibTrans" cxnId="{90F62364-A884-4D9A-8F3F-12DFA0A55CEB}">
      <dgm:prSet/>
      <dgm:spPr/>
      <dgm:t>
        <a:bodyPr/>
        <a:lstStyle/>
        <a:p>
          <a:endParaRPr lang="zh-CN" altLang="en-US"/>
        </a:p>
      </dgm:t>
    </dgm:pt>
    <dgm:pt modelId="{5BB9668D-6132-4203-96BC-F0FC8C52081E}">
      <dgm:prSet custT="1"/>
      <dgm:spPr/>
      <dgm:t>
        <a:bodyPr/>
        <a:lstStyle/>
        <a:p>
          <a:r>
            <a:rPr lang="en-US" altLang="zh-CN" sz="2400" dirty="0" smtClean="0"/>
            <a:t>M donates the plaintext</a:t>
          </a:r>
          <a:endParaRPr lang="zh-CN" altLang="en-US" sz="2400" dirty="0"/>
        </a:p>
      </dgm:t>
    </dgm:pt>
    <dgm:pt modelId="{DAF18680-8B0A-4F8E-9796-1A29AAFA7585}" type="parTrans" cxnId="{81F95DC5-F543-46CF-81B3-C4F96384822F}">
      <dgm:prSet/>
      <dgm:spPr/>
      <dgm:t>
        <a:bodyPr/>
        <a:lstStyle/>
        <a:p>
          <a:endParaRPr lang="zh-CN" altLang="en-US"/>
        </a:p>
      </dgm:t>
    </dgm:pt>
    <dgm:pt modelId="{F7C18BC3-4028-4DD5-B833-E7D2679A88C5}" type="sibTrans" cxnId="{81F95DC5-F543-46CF-81B3-C4F96384822F}">
      <dgm:prSet/>
      <dgm:spPr/>
      <dgm:t>
        <a:bodyPr/>
        <a:lstStyle/>
        <a:p>
          <a:endParaRPr lang="zh-CN" altLang="en-US"/>
        </a:p>
      </dgm:t>
    </dgm:pt>
    <dgm:pt modelId="{55F2C3F1-BAFD-4284-8697-6E2969F05D75}">
      <dgm:prSet custT="1"/>
      <dgm:spPr/>
      <dgm:t>
        <a:bodyPr/>
        <a:lstStyle/>
        <a:p>
          <a:r>
            <a:rPr lang="en-US" altLang="zh-CN" sz="2400" dirty="0" smtClean="0"/>
            <a:t>C donates the </a:t>
          </a:r>
          <a:r>
            <a:rPr lang="en-US" altLang="zh-CN" sz="2400" dirty="0" err="1" smtClean="0"/>
            <a:t>cyphertext</a:t>
          </a:r>
          <a:endParaRPr lang="zh-CN" altLang="en-US" sz="2400" dirty="0"/>
        </a:p>
      </dgm:t>
    </dgm:pt>
    <dgm:pt modelId="{AA90DAF7-016D-49E2-9285-13C851C6D840}" type="parTrans" cxnId="{308B5670-9AED-4FAD-B035-8C91BCFF20A0}">
      <dgm:prSet/>
      <dgm:spPr/>
      <dgm:t>
        <a:bodyPr/>
        <a:lstStyle/>
        <a:p>
          <a:endParaRPr lang="zh-CN" altLang="en-US"/>
        </a:p>
      </dgm:t>
    </dgm:pt>
    <dgm:pt modelId="{B5D7F64D-D156-421A-B86B-66A700DBEDCE}" type="sibTrans" cxnId="{308B5670-9AED-4FAD-B035-8C91BCFF20A0}">
      <dgm:prSet/>
      <dgm:spPr/>
      <dgm:t>
        <a:bodyPr/>
        <a:lstStyle/>
        <a:p>
          <a:endParaRPr lang="zh-CN" altLang="en-US"/>
        </a:p>
      </dgm:t>
    </dgm:pt>
    <dgm:pt modelId="{95B065D6-57C0-40DA-882C-0CBF9109D497}">
      <dgm:prSet custT="1"/>
      <dgm:spPr/>
      <dgm:t>
        <a:bodyPr/>
        <a:lstStyle/>
        <a:p>
          <a:pPr rtl="0"/>
          <a:r>
            <a:rPr lang="en-US" altLang="zh-CN" sz="2400" dirty="0" smtClean="0"/>
            <a:t>M=decrypt(K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C)</a:t>
          </a:r>
          <a:endParaRPr lang="zh-CN" altLang="en-US" sz="2400" dirty="0"/>
        </a:p>
      </dgm:t>
    </dgm:pt>
    <dgm:pt modelId="{7E23D426-25C8-4E7D-8EB3-8C1E1AC5C5CB}" type="parTrans" cxnId="{CABDFB13-58A6-447C-8A00-C9DBCAA12747}">
      <dgm:prSet/>
      <dgm:spPr/>
      <dgm:t>
        <a:bodyPr/>
        <a:lstStyle/>
        <a:p>
          <a:endParaRPr lang="zh-CN" altLang="en-US"/>
        </a:p>
      </dgm:t>
    </dgm:pt>
    <dgm:pt modelId="{C0A86F91-BE79-4D57-8A89-9E7CFC786EED}" type="sibTrans" cxnId="{CABDFB13-58A6-447C-8A00-C9DBCAA12747}">
      <dgm:prSet/>
      <dgm:spPr/>
      <dgm:t>
        <a:bodyPr/>
        <a:lstStyle/>
        <a:p>
          <a:endParaRPr lang="zh-CN" altLang="en-US"/>
        </a:p>
      </dgm:t>
    </dgm:pt>
    <dgm:pt modelId="{F7D9DD8F-9D27-4646-9521-F38DC42700AE}">
      <dgm:prSet custT="1"/>
      <dgm:spPr/>
      <dgm:t>
        <a:bodyPr/>
        <a:lstStyle/>
        <a:p>
          <a:r>
            <a:rPr lang="en-US" altLang="zh-CN" sz="2400" dirty="0" smtClean="0"/>
            <a:t>DES </a:t>
          </a:r>
          <a:r>
            <a:rPr lang="en-US" sz="2400" dirty="0" smtClean="0"/>
            <a:t>algorithm</a:t>
          </a:r>
          <a:endParaRPr lang="zh-CN" altLang="en-US" sz="2400" dirty="0"/>
        </a:p>
      </dgm:t>
    </dgm:pt>
    <dgm:pt modelId="{DA56C289-0E64-4C29-BAFD-76091BE947B7}" type="parTrans" cxnId="{F87EED77-4613-41CE-B5C9-08C0562866C8}">
      <dgm:prSet/>
      <dgm:spPr/>
    </dgm:pt>
    <dgm:pt modelId="{4AA2D1AF-C2C6-463C-8771-EC23A5865698}" type="sibTrans" cxnId="{F87EED77-4613-41CE-B5C9-08C0562866C8}">
      <dgm:prSet/>
      <dgm:spPr/>
    </dgm:pt>
    <dgm:pt modelId="{2085AC8B-EB5A-428D-82CE-863166461C3A}">
      <dgm:prSet custT="1"/>
      <dgm:spPr/>
      <dgm:t>
        <a:bodyPr/>
        <a:lstStyle/>
        <a:p>
          <a:r>
            <a:rPr lang="zh-CN" sz="2400" dirty="0" smtClean="0"/>
            <a:t>按</a:t>
          </a:r>
          <a:r>
            <a:rPr lang="en-US" sz="2400" dirty="0" smtClean="0"/>
            <a:t>64</a:t>
          </a:r>
          <a:r>
            <a:rPr lang="zh-CN" sz="2400" dirty="0" smtClean="0"/>
            <a:t>位进行分组，明文和密文的长度相同</a:t>
          </a:r>
          <a:endParaRPr lang="zh-CN" altLang="en-US" sz="2400" dirty="0"/>
        </a:p>
      </dgm:t>
    </dgm:pt>
    <dgm:pt modelId="{8C025F4D-42A5-424C-86FE-76460FA9AB11}" type="parTrans" cxnId="{99FD0306-BD8E-427D-838D-43F9D8C2FC25}">
      <dgm:prSet/>
      <dgm:spPr/>
    </dgm:pt>
    <dgm:pt modelId="{044E846C-983F-4B68-9F88-0B3B84F9AD94}" type="sibTrans" cxnId="{99FD0306-BD8E-427D-838D-43F9D8C2FC25}">
      <dgm:prSet/>
      <dgm:spPr/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8ACEBE-6B5A-4C91-A8F3-FC5D740C7620}" type="pres">
      <dgm:prSet presAssocID="{1CD8B373-1B44-4FF2-A246-8E934C8AC304}" presName="parentLin" presStyleCnt="0"/>
      <dgm:spPr/>
    </dgm:pt>
    <dgm:pt modelId="{07E79A30-C019-455A-982C-E1A5E20BAA49}" type="pres">
      <dgm:prSet presAssocID="{1CD8B373-1B44-4FF2-A246-8E934C8AC304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E8F7AD-7E40-4AEB-8B1D-461EBDBB3E74}" type="pres">
      <dgm:prSet presAssocID="{1CD8B373-1B44-4FF2-A246-8E934C8AC30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8A30A9-F42A-4921-B13C-3F214A6952BB}" type="pres">
      <dgm:prSet presAssocID="{1CD8B373-1B44-4FF2-A246-8E934C8AC304}" presName="negativeSpace" presStyleCnt="0"/>
      <dgm:spPr/>
    </dgm:pt>
    <dgm:pt modelId="{78780EBC-4DA2-4E8E-A98E-F2BAFB1DD3B2}" type="pres">
      <dgm:prSet presAssocID="{1CD8B373-1B44-4FF2-A246-8E934C8AC304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756DD-66C7-42AF-BC63-22679C09BB5F}" type="pres">
      <dgm:prSet presAssocID="{FA7BCB93-827E-4AF3-863F-1A98EF3B3197}" presName="spaceBetweenRectangles" presStyleCnt="0"/>
      <dgm:spPr/>
    </dgm:pt>
    <dgm:pt modelId="{E6F0E81C-8DC3-4F73-9272-40A94F20124B}" type="pres">
      <dgm:prSet presAssocID="{0C912F34-2E6A-47E3-B9D5-B6A8C42B9507}" presName="parentLin" presStyleCnt="0"/>
      <dgm:spPr/>
    </dgm:pt>
    <dgm:pt modelId="{83A209AE-FDFF-41BD-ABCF-E044B912BA56}" type="pres">
      <dgm:prSet presAssocID="{0C912F34-2E6A-47E3-B9D5-B6A8C42B950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073D5D8-310E-419E-9A7C-C3E1A82E6207}" type="pres">
      <dgm:prSet presAssocID="{0C912F34-2E6A-47E3-B9D5-B6A8C42B950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68353-5001-4E36-8AC5-698C91895CCE}" type="pres">
      <dgm:prSet presAssocID="{0C912F34-2E6A-47E3-B9D5-B6A8C42B9507}" presName="negativeSpace" presStyleCnt="0"/>
      <dgm:spPr/>
    </dgm:pt>
    <dgm:pt modelId="{FDD800A9-857B-4814-8209-0750DAAE3C75}" type="pres">
      <dgm:prSet presAssocID="{0C912F34-2E6A-47E3-B9D5-B6A8C42B9507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E75615-C43B-4DC9-AA00-335D0D4E8296}" type="pres">
      <dgm:prSet presAssocID="{2BC0CFB7-FB63-465A-ACE5-E1B1D3CF3725}" presName="spaceBetweenRectangles" presStyleCnt="0"/>
      <dgm:spPr/>
    </dgm:pt>
    <dgm:pt modelId="{BBA2C980-4919-48BA-8D30-A56A616A1166}" type="pres">
      <dgm:prSet presAssocID="{95B065D6-57C0-40DA-882C-0CBF9109D497}" presName="parentLin" presStyleCnt="0"/>
      <dgm:spPr/>
    </dgm:pt>
    <dgm:pt modelId="{8345E3E7-D512-4D9D-AD90-C0277B6AD775}" type="pres">
      <dgm:prSet presAssocID="{95B065D6-57C0-40DA-882C-0CBF9109D497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D4FCD5FD-26B3-4079-B90E-4E6D66728C32}" type="pres">
      <dgm:prSet presAssocID="{95B065D6-57C0-40DA-882C-0CBF9109D49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09B7A5-C51D-430E-ACDA-52493E601DBB}" type="pres">
      <dgm:prSet presAssocID="{95B065D6-57C0-40DA-882C-0CBF9109D497}" presName="negativeSpace" presStyleCnt="0"/>
      <dgm:spPr/>
    </dgm:pt>
    <dgm:pt modelId="{5D2E4ECD-F77C-48B7-BA28-3A0C0B17503D}" type="pres">
      <dgm:prSet presAssocID="{95B065D6-57C0-40DA-882C-0CBF9109D497}" presName="childText" presStyleLbl="conFgAcc1" presStyleIdx="2" presStyleCnt="4">
        <dgm:presLayoutVars>
          <dgm:bulletEnabled val="1"/>
        </dgm:presLayoutVars>
      </dgm:prSet>
      <dgm:spPr/>
    </dgm:pt>
    <dgm:pt modelId="{404B0EE1-2569-4F7B-AF88-0A3DD07C7AB6}" type="pres">
      <dgm:prSet presAssocID="{C0A86F91-BE79-4D57-8A89-9E7CFC786EED}" presName="spaceBetweenRectangles" presStyleCnt="0"/>
      <dgm:spPr/>
    </dgm:pt>
    <dgm:pt modelId="{30AEFA2D-A5BC-445A-AB1A-8913B5840E8B}" type="pres">
      <dgm:prSet presAssocID="{F7D9DD8F-9D27-4646-9521-F38DC42700AE}" presName="parentLin" presStyleCnt="0"/>
      <dgm:spPr/>
    </dgm:pt>
    <dgm:pt modelId="{6B1CA27F-FFF0-4A01-8DCD-BD8BF1316249}" type="pres">
      <dgm:prSet presAssocID="{F7D9DD8F-9D27-4646-9521-F38DC42700AE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A0EDDC73-30D1-43D0-B847-317DEFEDF436}" type="pres">
      <dgm:prSet presAssocID="{F7D9DD8F-9D27-4646-9521-F38DC42700A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43A3C1-AE51-4A81-B3B3-2F2B2619783F}" type="pres">
      <dgm:prSet presAssocID="{F7D9DD8F-9D27-4646-9521-F38DC42700AE}" presName="negativeSpace" presStyleCnt="0"/>
      <dgm:spPr/>
    </dgm:pt>
    <dgm:pt modelId="{F5DCB62C-C854-4655-B73D-5E832CD8A765}" type="pres">
      <dgm:prSet presAssocID="{F7D9DD8F-9D27-4646-9521-F38DC42700A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F95DC5-F543-46CF-81B3-C4F96384822F}" srcId="{0C912F34-2E6A-47E3-B9D5-B6A8C42B9507}" destId="{5BB9668D-6132-4203-96BC-F0FC8C52081E}" srcOrd="1" destOrd="0" parTransId="{DAF18680-8B0A-4F8E-9796-1A29AAFA7585}" sibTransId="{F7C18BC3-4028-4DD5-B833-E7D2679A88C5}"/>
    <dgm:cxn modelId="{2E408674-0FB5-40FD-944B-CC54423B394C}" type="presOf" srcId="{2085AC8B-EB5A-428D-82CE-863166461C3A}" destId="{F5DCB62C-C854-4655-B73D-5E832CD8A765}" srcOrd="0" destOrd="0" presId="urn:microsoft.com/office/officeart/2005/8/layout/list1"/>
    <dgm:cxn modelId="{F87EED77-4613-41CE-B5C9-08C0562866C8}" srcId="{60711426-E43F-4445-A3D0-B11376146305}" destId="{F7D9DD8F-9D27-4646-9521-F38DC42700AE}" srcOrd="3" destOrd="0" parTransId="{DA56C289-0E64-4C29-BAFD-76091BE947B7}" sibTransId="{4AA2D1AF-C2C6-463C-8771-EC23A5865698}"/>
    <dgm:cxn modelId="{5AE17B74-27DE-41C6-8B4A-45D6F3375960}" type="presOf" srcId="{F7D9DD8F-9D27-4646-9521-F38DC42700AE}" destId="{6B1CA27F-FFF0-4A01-8DCD-BD8BF1316249}" srcOrd="0" destOrd="0" presId="urn:microsoft.com/office/officeart/2005/8/layout/list1"/>
    <dgm:cxn modelId="{08A7184C-5D95-48F7-8148-939662961FFE}" srcId="{60711426-E43F-4445-A3D0-B11376146305}" destId="{1CD8B373-1B44-4FF2-A246-8E934C8AC304}" srcOrd="0" destOrd="0" parTransId="{E1C38429-FCE0-4436-B11A-CFAA95B04BD5}" sibTransId="{FA7BCB93-827E-4AF3-863F-1A98EF3B3197}"/>
    <dgm:cxn modelId="{7C89BB3E-637A-43B7-8333-97D747818BDE}" type="presOf" srcId="{F7D9DD8F-9D27-4646-9521-F38DC42700AE}" destId="{A0EDDC73-30D1-43D0-B847-317DEFEDF436}" srcOrd="1" destOrd="0" presId="urn:microsoft.com/office/officeart/2005/8/layout/list1"/>
    <dgm:cxn modelId="{01AE3AD0-C252-471E-A096-3F5DF6C2C231}" type="presOf" srcId="{BB8D1F97-3939-44D2-A6F0-77D356A0EE4C}" destId="{FDD800A9-857B-4814-8209-0750DAAE3C75}" srcOrd="0" destOrd="0" presId="urn:microsoft.com/office/officeart/2005/8/layout/list1"/>
    <dgm:cxn modelId="{11E7986F-2EB4-4C9D-8E8F-638E61D69CE2}" type="presOf" srcId="{BDF18303-F753-4441-AECB-8CB31C07F7FD}" destId="{78780EBC-4DA2-4E8E-A98E-F2BAFB1DD3B2}" srcOrd="0" destOrd="0" presId="urn:microsoft.com/office/officeart/2005/8/layout/list1"/>
    <dgm:cxn modelId="{CABDFB13-58A6-447C-8A00-C9DBCAA12747}" srcId="{60711426-E43F-4445-A3D0-B11376146305}" destId="{95B065D6-57C0-40DA-882C-0CBF9109D497}" srcOrd="2" destOrd="0" parTransId="{7E23D426-25C8-4E7D-8EB3-8C1E1AC5C5CB}" sibTransId="{C0A86F91-BE79-4D57-8A89-9E7CFC786EED}"/>
    <dgm:cxn modelId="{F0FE27CC-FFEF-496B-99DC-50E4784CCCAA}" type="presOf" srcId="{1CD8B373-1B44-4FF2-A246-8E934C8AC304}" destId="{10E8F7AD-7E40-4AEB-8B1D-461EBDBB3E74}" srcOrd="1" destOrd="0" presId="urn:microsoft.com/office/officeart/2005/8/layout/list1"/>
    <dgm:cxn modelId="{200B2985-CC9C-4E75-8205-2C84CD627BED}" srcId="{1CD8B373-1B44-4FF2-A246-8E934C8AC304}" destId="{BDF18303-F753-4441-AECB-8CB31C07F7FD}" srcOrd="0" destOrd="0" parTransId="{CD787C78-AFD4-4338-8CC6-96EDDBD7A39A}" sibTransId="{27A94A5A-FA9D-466C-A870-5B189445B339}"/>
    <dgm:cxn modelId="{09D3DDED-6C4B-49C5-BE1B-F64BF4971E33}" type="presOf" srcId="{1CD8B373-1B44-4FF2-A246-8E934C8AC304}" destId="{07E79A30-C019-455A-982C-E1A5E20BAA49}" srcOrd="0" destOrd="0" presId="urn:microsoft.com/office/officeart/2005/8/layout/list1"/>
    <dgm:cxn modelId="{99FD0306-BD8E-427D-838D-43F9D8C2FC25}" srcId="{F7D9DD8F-9D27-4646-9521-F38DC42700AE}" destId="{2085AC8B-EB5A-428D-82CE-863166461C3A}" srcOrd="0" destOrd="0" parTransId="{8C025F4D-42A5-424C-86FE-76460FA9AB11}" sibTransId="{044E846C-983F-4B68-9F88-0B3B84F9AD94}"/>
    <dgm:cxn modelId="{F3CCC00F-6D1C-4A8F-996B-B85E58093C10}" type="presOf" srcId="{5BB9668D-6132-4203-96BC-F0FC8C52081E}" destId="{FDD800A9-857B-4814-8209-0750DAAE3C75}" srcOrd="0" destOrd="1" presId="urn:microsoft.com/office/officeart/2005/8/layout/list1"/>
    <dgm:cxn modelId="{90F62364-A884-4D9A-8F3F-12DFA0A55CEB}" srcId="{0C912F34-2E6A-47E3-B9D5-B6A8C42B9507}" destId="{BB8D1F97-3939-44D2-A6F0-77D356A0EE4C}" srcOrd="0" destOrd="0" parTransId="{BC78047C-FD65-443A-8ECD-592F661FD4DE}" sibTransId="{24B89AD1-A3E6-4785-B232-E5ADE6D6EFE6}"/>
    <dgm:cxn modelId="{503DDB4D-B79E-4353-BC81-529E2624B5A3}" type="presOf" srcId="{95B065D6-57C0-40DA-882C-0CBF9109D497}" destId="{D4FCD5FD-26B3-4079-B90E-4E6D66728C32}" srcOrd="1" destOrd="0" presId="urn:microsoft.com/office/officeart/2005/8/layout/list1"/>
    <dgm:cxn modelId="{0C5659A5-099E-48B1-ADA7-AA8F223A1DD0}" type="presOf" srcId="{EF2719C1-99F5-45A1-AE0A-7B3BB8BD484D}" destId="{78780EBC-4DA2-4E8E-A98E-F2BAFB1DD3B2}" srcOrd="0" destOrd="1" presId="urn:microsoft.com/office/officeart/2005/8/layout/list1"/>
    <dgm:cxn modelId="{75636B08-CA4F-459E-8B4E-E73EC673847C}" type="presOf" srcId="{0C912F34-2E6A-47E3-B9D5-B6A8C42B9507}" destId="{9073D5D8-310E-419E-9A7C-C3E1A82E6207}" srcOrd="1" destOrd="0" presId="urn:microsoft.com/office/officeart/2005/8/layout/list1"/>
    <dgm:cxn modelId="{AFE13F4E-B974-4A91-85A6-3B9CD3DB2608}" srcId="{60711426-E43F-4445-A3D0-B11376146305}" destId="{0C912F34-2E6A-47E3-B9D5-B6A8C42B9507}" srcOrd="1" destOrd="0" parTransId="{EC269CC4-5C76-48D3-9EA0-72D93B3578E2}" sibTransId="{2BC0CFB7-FB63-465A-ACE5-E1B1D3CF3725}"/>
    <dgm:cxn modelId="{2C53F0D0-D6CE-48A7-8317-E0538115E435}" type="presOf" srcId="{95B065D6-57C0-40DA-882C-0CBF9109D497}" destId="{8345E3E7-D512-4D9D-AD90-C0277B6AD775}" srcOrd="0" destOrd="0" presId="urn:microsoft.com/office/officeart/2005/8/layout/list1"/>
    <dgm:cxn modelId="{308B5670-9AED-4FAD-B035-8C91BCFF20A0}" srcId="{0C912F34-2E6A-47E3-B9D5-B6A8C42B9507}" destId="{55F2C3F1-BAFD-4284-8697-6E2969F05D75}" srcOrd="2" destOrd="0" parTransId="{AA90DAF7-016D-49E2-9285-13C851C6D840}" sibTransId="{B5D7F64D-D156-421A-B86B-66A700DBEDCE}"/>
    <dgm:cxn modelId="{0369F686-8FDD-4F5D-8758-8EC123DD7789}" type="presOf" srcId="{55F2C3F1-BAFD-4284-8697-6E2969F05D75}" destId="{FDD800A9-857B-4814-8209-0750DAAE3C75}" srcOrd="0" destOrd="2" presId="urn:microsoft.com/office/officeart/2005/8/layout/list1"/>
    <dgm:cxn modelId="{9E01C70A-E7D1-4B10-B0B2-188B7D72ABF7}" srcId="{1CD8B373-1B44-4FF2-A246-8E934C8AC304}" destId="{EF2719C1-99F5-45A1-AE0A-7B3BB8BD484D}" srcOrd="1" destOrd="0" parTransId="{0DCC8CCC-03BA-4B77-9C7B-81CA087BE305}" sibTransId="{4E0A8F5C-976A-40B7-94F0-AF319B9C6874}"/>
    <dgm:cxn modelId="{AD84F71A-3150-45D0-8A4A-DC57946FB180}" type="presOf" srcId="{0C912F34-2E6A-47E3-B9D5-B6A8C42B9507}" destId="{83A209AE-FDFF-41BD-ABCF-E044B912BA56}" srcOrd="0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9D866919-0BFD-44D0-837F-01438CF05233}" type="presParOf" srcId="{1E8A80AE-2271-49C9-9BBC-B9A730FF952C}" destId="{758ACEBE-6B5A-4C91-A8F3-FC5D740C7620}" srcOrd="0" destOrd="0" presId="urn:microsoft.com/office/officeart/2005/8/layout/list1"/>
    <dgm:cxn modelId="{9C6F421F-8C21-464D-AE17-5CB3A128E9FC}" type="presParOf" srcId="{758ACEBE-6B5A-4C91-A8F3-FC5D740C7620}" destId="{07E79A30-C019-455A-982C-E1A5E20BAA49}" srcOrd="0" destOrd="0" presId="urn:microsoft.com/office/officeart/2005/8/layout/list1"/>
    <dgm:cxn modelId="{2BC32AE4-0FEA-4AA8-B638-92B3B0DFF2F2}" type="presParOf" srcId="{758ACEBE-6B5A-4C91-A8F3-FC5D740C7620}" destId="{10E8F7AD-7E40-4AEB-8B1D-461EBDBB3E74}" srcOrd="1" destOrd="0" presId="urn:microsoft.com/office/officeart/2005/8/layout/list1"/>
    <dgm:cxn modelId="{05080B0B-C34E-4916-BD7C-06A23B36D4B1}" type="presParOf" srcId="{1E8A80AE-2271-49C9-9BBC-B9A730FF952C}" destId="{488A30A9-F42A-4921-B13C-3F214A6952BB}" srcOrd="1" destOrd="0" presId="urn:microsoft.com/office/officeart/2005/8/layout/list1"/>
    <dgm:cxn modelId="{E6242664-9148-49F4-9508-54450F25ABEE}" type="presParOf" srcId="{1E8A80AE-2271-49C9-9BBC-B9A730FF952C}" destId="{78780EBC-4DA2-4E8E-A98E-F2BAFB1DD3B2}" srcOrd="2" destOrd="0" presId="urn:microsoft.com/office/officeart/2005/8/layout/list1"/>
    <dgm:cxn modelId="{DD9DCC46-0FC9-4CF4-8F7F-DAC3A9C2419F}" type="presParOf" srcId="{1E8A80AE-2271-49C9-9BBC-B9A730FF952C}" destId="{3E5756DD-66C7-42AF-BC63-22679C09BB5F}" srcOrd="3" destOrd="0" presId="urn:microsoft.com/office/officeart/2005/8/layout/list1"/>
    <dgm:cxn modelId="{E1E9A33B-EB36-42B6-9BDB-5FF0F775400C}" type="presParOf" srcId="{1E8A80AE-2271-49C9-9BBC-B9A730FF952C}" destId="{E6F0E81C-8DC3-4F73-9272-40A94F20124B}" srcOrd="4" destOrd="0" presId="urn:microsoft.com/office/officeart/2005/8/layout/list1"/>
    <dgm:cxn modelId="{6D51B76F-B42A-4699-A153-FED003E03BB6}" type="presParOf" srcId="{E6F0E81C-8DC3-4F73-9272-40A94F20124B}" destId="{83A209AE-FDFF-41BD-ABCF-E044B912BA56}" srcOrd="0" destOrd="0" presId="urn:microsoft.com/office/officeart/2005/8/layout/list1"/>
    <dgm:cxn modelId="{E4B1E602-5C5D-41FC-8338-B8DDE7047706}" type="presParOf" srcId="{E6F0E81C-8DC3-4F73-9272-40A94F20124B}" destId="{9073D5D8-310E-419E-9A7C-C3E1A82E6207}" srcOrd="1" destOrd="0" presId="urn:microsoft.com/office/officeart/2005/8/layout/list1"/>
    <dgm:cxn modelId="{FC8812BE-843B-4B0F-93F6-08CDC96DEC2E}" type="presParOf" srcId="{1E8A80AE-2271-49C9-9BBC-B9A730FF952C}" destId="{6A568353-5001-4E36-8AC5-698C91895CCE}" srcOrd="5" destOrd="0" presId="urn:microsoft.com/office/officeart/2005/8/layout/list1"/>
    <dgm:cxn modelId="{F3FF19B0-A53D-4E67-A7AD-35BE67146E41}" type="presParOf" srcId="{1E8A80AE-2271-49C9-9BBC-B9A730FF952C}" destId="{FDD800A9-857B-4814-8209-0750DAAE3C75}" srcOrd="6" destOrd="0" presId="urn:microsoft.com/office/officeart/2005/8/layout/list1"/>
    <dgm:cxn modelId="{7FDC1DBC-BE0F-4FE1-ABF7-E20225A9389B}" type="presParOf" srcId="{1E8A80AE-2271-49C9-9BBC-B9A730FF952C}" destId="{0EE75615-C43B-4DC9-AA00-335D0D4E8296}" srcOrd="7" destOrd="0" presId="urn:microsoft.com/office/officeart/2005/8/layout/list1"/>
    <dgm:cxn modelId="{7BD17383-0640-4221-91EF-5187816C4947}" type="presParOf" srcId="{1E8A80AE-2271-49C9-9BBC-B9A730FF952C}" destId="{BBA2C980-4919-48BA-8D30-A56A616A1166}" srcOrd="8" destOrd="0" presId="urn:microsoft.com/office/officeart/2005/8/layout/list1"/>
    <dgm:cxn modelId="{F085641F-9320-433D-8CD2-4B0DA4D5130D}" type="presParOf" srcId="{BBA2C980-4919-48BA-8D30-A56A616A1166}" destId="{8345E3E7-D512-4D9D-AD90-C0277B6AD775}" srcOrd="0" destOrd="0" presId="urn:microsoft.com/office/officeart/2005/8/layout/list1"/>
    <dgm:cxn modelId="{24717C02-D700-47E1-9B42-3BD164A0D882}" type="presParOf" srcId="{BBA2C980-4919-48BA-8D30-A56A616A1166}" destId="{D4FCD5FD-26B3-4079-B90E-4E6D66728C32}" srcOrd="1" destOrd="0" presId="urn:microsoft.com/office/officeart/2005/8/layout/list1"/>
    <dgm:cxn modelId="{8FB75E00-61DF-4621-B7E2-B9E690DAF1E4}" type="presParOf" srcId="{1E8A80AE-2271-49C9-9BBC-B9A730FF952C}" destId="{EA09B7A5-C51D-430E-ACDA-52493E601DBB}" srcOrd="9" destOrd="0" presId="urn:microsoft.com/office/officeart/2005/8/layout/list1"/>
    <dgm:cxn modelId="{8B05DA92-FB1E-4E1A-9723-3DDC111F601A}" type="presParOf" srcId="{1E8A80AE-2271-49C9-9BBC-B9A730FF952C}" destId="{5D2E4ECD-F77C-48B7-BA28-3A0C0B17503D}" srcOrd="10" destOrd="0" presId="urn:microsoft.com/office/officeart/2005/8/layout/list1"/>
    <dgm:cxn modelId="{F608E924-B0C8-4149-ACC3-BE0532026024}" type="presParOf" srcId="{1E8A80AE-2271-49C9-9BBC-B9A730FF952C}" destId="{404B0EE1-2569-4F7B-AF88-0A3DD07C7AB6}" srcOrd="11" destOrd="0" presId="urn:microsoft.com/office/officeart/2005/8/layout/list1"/>
    <dgm:cxn modelId="{EF6A0B0A-9415-4138-B47B-DD0B28CF7DBC}" type="presParOf" srcId="{1E8A80AE-2271-49C9-9BBC-B9A730FF952C}" destId="{30AEFA2D-A5BC-445A-AB1A-8913B5840E8B}" srcOrd="12" destOrd="0" presId="urn:microsoft.com/office/officeart/2005/8/layout/list1"/>
    <dgm:cxn modelId="{002BC352-48B5-4041-A782-8F0798C52C59}" type="presParOf" srcId="{30AEFA2D-A5BC-445A-AB1A-8913B5840E8B}" destId="{6B1CA27F-FFF0-4A01-8DCD-BD8BF1316249}" srcOrd="0" destOrd="0" presId="urn:microsoft.com/office/officeart/2005/8/layout/list1"/>
    <dgm:cxn modelId="{39941054-7B68-403B-851B-927B35AC0434}" type="presParOf" srcId="{30AEFA2D-A5BC-445A-AB1A-8913B5840E8B}" destId="{A0EDDC73-30D1-43D0-B847-317DEFEDF436}" srcOrd="1" destOrd="0" presId="urn:microsoft.com/office/officeart/2005/8/layout/list1"/>
    <dgm:cxn modelId="{12B19744-96C5-4AA9-AE51-5ACAF9E53BA3}" type="presParOf" srcId="{1E8A80AE-2271-49C9-9BBC-B9A730FF952C}" destId="{5143A3C1-AE51-4A81-B3B3-2F2B2619783F}" srcOrd="13" destOrd="0" presId="urn:microsoft.com/office/officeart/2005/8/layout/list1"/>
    <dgm:cxn modelId="{0B4C0E6C-298C-4D27-9C2A-718107067D7B}" type="presParOf" srcId="{1E8A80AE-2271-49C9-9BBC-B9A730FF952C}" destId="{F5DCB62C-C854-4655-B73D-5E832CD8A7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altLang="zh-CN" sz="2400" dirty="0" smtClean="0"/>
            <a:t>Private key is kept secret</a:t>
          </a:r>
          <a:endParaRPr lang="zh-CN" altLang="en-US" sz="24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0C912F34-2E6A-47E3-B9D5-B6A8C42B9507}">
      <dgm:prSet custT="1"/>
      <dgm:spPr/>
      <dgm:t>
        <a:bodyPr/>
        <a:lstStyle/>
        <a:p>
          <a:r>
            <a:rPr lang="en-US" altLang="zh-CN" sz="2400" dirty="0" smtClean="0"/>
            <a:t>M=decrypt(prv-u1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encrypt(pub-u1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M))</a:t>
          </a:r>
          <a:endParaRPr lang="zh-CN" sz="2400" dirty="0"/>
        </a:p>
      </dgm:t>
    </dgm:pt>
    <dgm:pt modelId="{EC269CC4-5C76-48D3-9EA0-72D93B3578E2}" type="par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2BC0CFB7-FB63-465A-ACE5-E1B1D3CF3725}" type="sib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1CD8B373-1B44-4FF2-A246-8E934C8AC304}">
      <dgm:prSet phldrT="[文本]" custT="1"/>
      <dgm:spPr/>
      <dgm:t>
        <a:bodyPr/>
        <a:lstStyle/>
        <a:p>
          <a:r>
            <a:rPr lang="en-US" altLang="zh-CN" sz="2400" dirty="0" smtClean="0"/>
            <a:t>Asymmetric Encryption</a:t>
          </a:r>
          <a:endParaRPr lang="zh-CN" altLang="en-US" sz="2400" dirty="0"/>
        </a:p>
      </dgm:t>
    </dgm:pt>
    <dgm:pt modelId="{E1C38429-FCE0-4436-B11A-CFAA95B04BD5}" type="par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FA7BCB93-827E-4AF3-863F-1A98EF3B3197}" type="sib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95B065D6-57C0-40DA-882C-0CBF9109D497}">
      <dgm:prSet custT="1"/>
      <dgm:spPr/>
      <dgm:t>
        <a:bodyPr/>
        <a:lstStyle/>
        <a:p>
          <a:pPr rtl="0"/>
          <a:r>
            <a:rPr lang="en-US" altLang="zh-CN" sz="2400" dirty="0" smtClean="0"/>
            <a:t>M=decrypt(pub-u1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encrypt(prv-u1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M))</a:t>
          </a:r>
          <a:endParaRPr lang="zh-CN" altLang="en-US" sz="2400" dirty="0"/>
        </a:p>
      </dgm:t>
    </dgm:pt>
    <dgm:pt modelId="{7E23D426-25C8-4E7D-8EB3-8C1E1AC5C5CB}" type="parTrans" cxnId="{CABDFB13-58A6-447C-8A00-C9DBCAA12747}">
      <dgm:prSet/>
      <dgm:spPr/>
      <dgm:t>
        <a:bodyPr/>
        <a:lstStyle/>
        <a:p>
          <a:endParaRPr lang="zh-CN" altLang="en-US"/>
        </a:p>
      </dgm:t>
    </dgm:pt>
    <dgm:pt modelId="{C0A86F91-BE79-4D57-8A89-9E7CFC786EED}" type="sibTrans" cxnId="{CABDFB13-58A6-447C-8A00-C9DBCAA12747}">
      <dgm:prSet/>
      <dgm:spPr/>
      <dgm:t>
        <a:bodyPr/>
        <a:lstStyle/>
        <a:p>
          <a:endParaRPr lang="zh-CN" altLang="en-US"/>
        </a:p>
      </dgm:t>
    </dgm:pt>
    <dgm:pt modelId="{5999CE8B-6607-424B-B4E6-2CE7C831451B}">
      <dgm:prSet custT="1"/>
      <dgm:spPr/>
      <dgm:t>
        <a:bodyPr/>
        <a:lstStyle/>
        <a:p>
          <a:r>
            <a:rPr lang="en-US" altLang="zh-CN" sz="2400" dirty="0" smtClean="0"/>
            <a:t>Public key is published along with the name of the user</a:t>
          </a:r>
          <a:endParaRPr lang="zh-CN" sz="2400" dirty="0"/>
        </a:p>
      </dgm:t>
    </dgm:pt>
    <dgm:pt modelId="{CB18D494-6B7B-4CDA-A29D-1334B96C8B82}" type="par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B252B34-EE4E-480F-AE1C-1B0BC1D7C24A}" type="sib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3283902C-BDD8-49C1-8C5E-ECA9EE27B738}">
      <dgm:prSet custT="1"/>
      <dgm:spPr/>
      <dgm:t>
        <a:bodyPr/>
        <a:lstStyle/>
        <a:p>
          <a:r>
            <a:rPr lang="en-US" altLang="zh-CN" sz="2400" dirty="0" smtClean="0"/>
            <a:t>M donates the plaintext</a:t>
          </a:r>
          <a:endParaRPr lang="zh-CN" altLang="en-US" sz="2400" dirty="0"/>
        </a:p>
      </dgm:t>
    </dgm:pt>
    <dgm:pt modelId="{9A1B1CB2-AC6D-4FFA-86FE-47E9728B4AB1}" type="parTrans" cxnId="{BB3FE067-6AE4-4464-8988-BD7143C19D55}">
      <dgm:prSet/>
      <dgm:spPr/>
      <dgm:t>
        <a:bodyPr/>
        <a:lstStyle/>
        <a:p>
          <a:endParaRPr lang="zh-CN" altLang="en-US"/>
        </a:p>
      </dgm:t>
    </dgm:pt>
    <dgm:pt modelId="{F06D80DA-56EF-4766-A056-716D28FC903B}" type="sibTrans" cxnId="{BB3FE067-6AE4-4464-8988-BD7143C19D55}">
      <dgm:prSet/>
      <dgm:spPr/>
      <dgm:t>
        <a:bodyPr/>
        <a:lstStyle/>
        <a:p>
          <a:endParaRPr lang="zh-CN" altLang="en-US"/>
        </a:p>
      </dgm:t>
    </dgm:pt>
    <dgm:pt modelId="{407267DA-8CC6-4EA7-ABA2-0D262681CA57}">
      <dgm:prSet custT="1"/>
      <dgm:spPr/>
      <dgm:t>
        <a:bodyPr/>
        <a:lstStyle/>
        <a:p>
          <a:r>
            <a:rPr lang="en-US" altLang="zh-CN" sz="2400" dirty="0" smtClean="0"/>
            <a:t>pub-u1 donates user 1’s public key</a:t>
          </a:r>
          <a:endParaRPr lang="zh-CN" altLang="en-US" sz="2400" dirty="0"/>
        </a:p>
      </dgm:t>
    </dgm:pt>
    <dgm:pt modelId="{03DC29FA-CF49-4657-B4FB-D0D2FA29CF46}" type="parTrans" cxnId="{7573C6AB-DB0B-4CC3-B6A3-4C110E2FADED}">
      <dgm:prSet/>
      <dgm:spPr/>
    </dgm:pt>
    <dgm:pt modelId="{361D0E84-3E79-4425-B27A-1364978ADE0B}" type="sibTrans" cxnId="{7573C6AB-DB0B-4CC3-B6A3-4C110E2FADED}">
      <dgm:prSet/>
      <dgm:spPr/>
    </dgm:pt>
    <dgm:pt modelId="{5DE26E7A-0853-4893-A35F-F44B1E5DAB72}">
      <dgm:prSet custT="1"/>
      <dgm:spPr/>
      <dgm:t>
        <a:bodyPr/>
        <a:lstStyle/>
        <a:p>
          <a:r>
            <a:rPr lang="en-US" altLang="zh-CN" sz="2400" dirty="0" smtClean="0"/>
            <a:t>It is suitable for the  small message</a:t>
          </a:r>
          <a:endParaRPr lang="zh-CN" sz="2400" dirty="0"/>
        </a:p>
      </dgm:t>
    </dgm:pt>
    <dgm:pt modelId="{43FB07D9-28EA-4F14-B508-E0F50D520772}" type="parTrans" cxnId="{F9D3E612-BAEB-4E4E-962A-2C8CDB36DDC6}">
      <dgm:prSet/>
      <dgm:spPr/>
    </dgm:pt>
    <dgm:pt modelId="{F49D8007-1B73-4F4F-9CC6-3535DA7A6CA1}" type="sibTrans" cxnId="{F9D3E612-BAEB-4E4E-962A-2C8CDB36DDC6}">
      <dgm:prSet/>
      <dgm:spPr/>
    </dgm:pt>
    <dgm:pt modelId="{3F9A3289-1F33-4132-98F4-9A044A9B582A}">
      <dgm:prSet custT="1"/>
      <dgm:spPr/>
      <dgm:t>
        <a:bodyPr/>
        <a:lstStyle/>
        <a:p>
          <a:r>
            <a:rPr lang="en-US" altLang="zh-CN" sz="2400" dirty="0" smtClean="0"/>
            <a:t>prv-u1 donates user 1’s private key</a:t>
          </a:r>
          <a:endParaRPr lang="zh-CN" altLang="en-US" sz="2400" dirty="0"/>
        </a:p>
      </dgm:t>
    </dgm:pt>
    <dgm:pt modelId="{A4227EAC-9145-4728-87D3-99A3D47BB957}" type="sibTrans" cxnId="{1BDE7B11-A4E3-424D-BCE2-8A07C40666CB}">
      <dgm:prSet/>
      <dgm:spPr/>
    </dgm:pt>
    <dgm:pt modelId="{9F34C9A5-5F85-4E53-A4FC-F58B2954FACE}" type="parTrans" cxnId="{1BDE7B11-A4E3-424D-BCE2-8A07C40666CB}">
      <dgm:prSet/>
      <dgm:spPr/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8ACEBE-6B5A-4C91-A8F3-FC5D740C7620}" type="pres">
      <dgm:prSet presAssocID="{1CD8B373-1B44-4FF2-A246-8E934C8AC304}" presName="parentLin" presStyleCnt="0"/>
      <dgm:spPr/>
    </dgm:pt>
    <dgm:pt modelId="{07E79A30-C019-455A-982C-E1A5E20BAA49}" type="pres">
      <dgm:prSet presAssocID="{1CD8B373-1B44-4FF2-A246-8E934C8AC30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0E8F7AD-7E40-4AEB-8B1D-461EBDBB3E74}" type="pres">
      <dgm:prSet presAssocID="{1CD8B373-1B44-4FF2-A246-8E934C8AC30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8A30A9-F42A-4921-B13C-3F214A6952BB}" type="pres">
      <dgm:prSet presAssocID="{1CD8B373-1B44-4FF2-A246-8E934C8AC304}" presName="negativeSpace" presStyleCnt="0"/>
      <dgm:spPr/>
    </dgm:pt>
    <dgm:pt modelId="{78780EBC-4DA2-4E8E-A98E-F2BAFB1DD3B2}" type="pres">
      <dgm:prSet presAssocID="{1CD8B373-1B44-4FF2-A246-8E934C8AC304}" presName="childText" presStyleLbl="conFgAcc1" presStyleIdx="0" presStyleCnt="3" custScaleY="94599" custLinFactNeighborX="-72" custLinFactNeighborY="617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756DD-66C7-42AF-BC63-22679C09BB5F}" type="pres">
      <dgm:prSet presAssocID="{FA7BCB93-827E-4AF3-863F-1A98EF3B3197}" presName="spaceBetweenRectangles" presStyleCnt="0"/>
      <dgm:spPr/>
    </dgm:pt>
    <dgm:pt modelId="{E6F0E81C-8DC3-4F73-9272-40A94F20124B}" type="pres">
      <dgm:prSet presAssocID="{0C912F34-2E6A-47E3-B9D5-B6A8C42B9507}" presName="parentLin" presStyleCnt="0"/>
      <dgm:spPr/>
    </dgm:pt>
    <dgm:pt modelId="{83A209AE-FDFF-41BD-ABCF-E044B912BA56}" type="pres">
      <dgm:prSet presAssocID="{0C912F34-2E6A-47E3-B9D5-B6A8C42B9507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073D5D8-310E-419E-9A7C-C3E1A82E6207}" type="pres">
      <dgm:prSet presAssocID="{0C912F34-2E6A-47E3-B9D5-B6A8C42B9507}" presName="parentText" presStyleLbl="node1" presStyleIdx="1" presStyleCnt="3" custScaleX="123810" custLinFactNeighborX="4167" custLinFactNeighborY="-2794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68353-5001-4E36-8AC5-698C91895CCE}" type="pres">
      <dgm:prSet presAssocID="{0C912F34-2E6A-47E3-B9D5-B6A8C42B9507}" presName="negativeSpace" presStyleCnt="0"/>
      <dgm:spPr/>
    </dgm:pt>
    <dgm:pt modelId="{FDD800A9-857B-4814-8209-0750DAAE3C75}" type="pres">
      <dgm:prSet presAssocID="{0C912F34-2E6A-47E3-B9D5-B6A8C42B9507}" presName="childText" presStyleLbl="conFgAcc1" presStyleIdx="1" presStyleCnt="3" custScaleY="926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E75615-C43B-4DC9-AA00-335D0D4E8296}" type="pres">
      <dgm:prSet presAssocID="{2BC0CFB7-FB63-465A-ACE5-E1B1D3CF3725}" presName="spaceBetweenRectangles" presStyleCnt="0"/>
      <dgm:spPr/>
    </dgm:pt>
    <dgm:pt modelId="{BBA2C980-4919-48BA-8D30-A56A616A1166}" type="pres">
      <dgm:prSet presAssocID="{95B065D6-57C0-40DA-882C-0CBF9109D497}" presName="parentLin" presStyleCnt="0"/>
      <dgm:spPr/>
    </dgm:pt>
    <dgm:pt modelId="{8345E3E7-D512-4D9D-AD90-C0277B6AD775}" type="pres">
      <dgm:prSet presAssocID="{95B065D6-57C0-40DA-882C-0CBF9109D49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D4FCD5FD-26B3-4079-B90E-4E6D66728C32}" type="pres">
      <dgm:prSet presAssocID="{95B065D6-57C0-40DA-882C-0CBF9109D497}" presName="parentText" presStyleLbl="node1" presStyleIdx="2" presStyleCnt="3" custScaleX="123431" custLinFactNeighborX="4167" custLinFactNeighborY="-479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09B7A5-C51D-430E-ACDA-52493E601DBB}" type="pres">
      <dgm:prSet presAssocID="{95B065D6-57C0-40DA-882C-0CBF9109D497}" presName="negativeSpace" presStyleCnt="0"/>
      <dgm:spPr/>
    </dgm:pt>
    <dgm:pt modelId="{5D2E4ECD-F77C-48B7-BA28-3A0C0B17503D}" type="pres">
      <dgm:prSet presAssocID="{95B065D6-57C0-40DA-882C-0CBF9109D49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9D3E612-BAEB-4E4E-962A-2C8CDB36DDC6}" srcId="{1CD8B373-1B44-4FF2-A246-8E934C8AC304}" destId="{5DE26E7A-0853-4893-A35F-F44B1E5DAB72}" srcOrd="2" destOrd="0" parTransId="{43FB07D9-28EA-4F14-B508-E0F50D520772}" sibTransId="{F49D8007-1B73-4F4F-9CC6-3535DA7A6CA1}"/>
    <dgm:cxn modelId="{BB3FE067-6AE4-4464-8988-BD7143C19D55}" srcId="{0C912F34-2E6A-47E3-B9D5-B6A8C42B9507}" destId="{3283902C-BDD8-49C1-8C5E-ECA9EE27B738}" srcOrd="0" destOrd="0" parTransId="{9A1B1CB2-AC6D-4FFA-86FE-47E9728B4AB1}" sibTransId="{F06D80DA-56EF-4766-A056-716D28FC903B}"/>
    <dgm:cxn modelId="{09D3DDED-6C4B-49C5-BE1B-F64BF4971E33}" type="presOf" srcId="{1CD8B373-1B44-4FF2-A246-8E934C8AC304}" destId="{07E79A30-C019-455A-982C-E1A5E20BAA49}" srcOrd="0" destOrd="0" presId="urn:microsoft.com/office/officeart/2005/8/layout/list1"/>
    <dgm:cxn modelId="{AD84F71A-3150-45D0-8A4A-DC57946FB180}" type="presOf" srcId="{0C912F34-2E6A-47E3-B9D5-B6A8C42B9507}" destId="{83A209AE-FDFF-41BD-ABCF-E044B912BA56}" srcOrd="0" destOrd="0" presId="urn:microsoft.com/office/officeart/2005/8/layout/list1"/>
    <dgm:cxn modelId="{2C53F0D0-D6CE-48A7-8317-E0538115E435}" type="presOf" srcId="{95B065D6-57C0-40DA-882C-0CBF9109D497}" destId="{8345E3E7-D512-4D9D-AD90-C0277B6AD775}" srcOrd="0" destOrd="0" presId="urn:microsoft.com/office/officeart/2005/8/layout/list1"/>
    <dgm:cxn modelId="{200B2985-CC9C-4E75-8205-2C84CD627BED}" srcId="{1CD8B373-1B44-4FF2-A246-8E934C8AC304}" destId="{BDF18303-F753-4441-AECB-8CB31C07F7FD}" srcOrd="0" destOrd="0" parTransId="{CD787C78-AFD4-4338-8CC6-96EDDBD7A39A}" sibTransId="{27A94A5A-FA9D-466C-A870-5B189445B339}"/>
    <dgm:cxn modelId="{AFE13F4E-B974-4A91-85A6-3B9CD3DB2608}" srcId="{60711426-E43F-4445-A3D0-B11376146305}" destId="{0C912F34-2E6A-47E3-B9D5-B6A8C42B9507}" srcOrd="1" destOrd="0" parTransId="{EC269CC4-5C76-48D3-9EA0-72D93B3578E2}" sibTransId="{2BC0CFB7-FB63-465A-ACE5-E1B1D3CF3725}"/>
    <dgm:cxn modelId="{1BDE7B11-A4E3-424D-BCE2-8A07C40666CB}" srcId="{0C912F34-2E6A-47E3-B9D5-B6A8C42B9507}" destId="{3F9A3289-1F33-4132-98F4-9A044A9B582A}" srcOrd="1" destOrd="0" parTransId="{9F34C9A5-5F85-4E53-A4FC-F58B2954FACE}" sibTransId="{A4227EAC-9145-4728-87D3-99A3D47BB957}"/>
    <dgm:cxn modelId="{AB6E2445-397D-4D43-920F-9B5E0820EB24}" type="presOf" srcId="{407267DA-8CC6-4EA7-ABA2-0D262681CA57}" destId="{FDD800A9-857B-4814-8209-0750DAAE3C75}" srcOrd="0" destOrd="2" presId="urn:microsoft.com/office/officeart/2005/8/layout/list1"/>
    <dgm:cxn modelId="{503DDB4D-B79E-4353-BC81-529E2624B5A3}" type="presOf" srcId="{95B065D6-57C0-40DA-882C-0CBF9109D497}" destId="{D4FCD5FD-26B3-4079-B90E-4E6D66728C32}" srcOrd="1" destOrd="0" presId="urn:microsoft.com/office/officeart/2005/8/layout/list1"/>
    <dgm:cxn modelId="{F7F28CEB-F9F8-4592-9AE7-2A8F09CAB8C8}" type="presOf" srcId="{5DE26E7A-0853-4893-A35F-F44B1E5DAB72}" destId="{78780EBC-4DA2-4E8E-A98E-F2BAFB1DD3B2}" srcOrd="0" destOrd="2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E3B67CF5-DF8F-4725-83B9-FC00CAAE2B1C}" srcId="{1CD8B373-1B44-4FF2-A246-8E934C8AC304}" destId="{5999CE8B-6607-424B-B4E6-2CE7C831451B}" srcOrd="1" destOrd="0" parTransId="{CB18D494-6B7B-4CDA-A29D-1334B96C8B82}" sibTransId="{1B252B34-EE4E-480F-AE1C-1B0BC1D7C24A}"/>
    <dgm:cxn modelId="{75636B08-CA4F-459E-8B4E-E73EC673847C}" type="presOf" srcId="{0C912F34-2E6A-47E3-B9D5-B6A8C42B9507}" destId="{9073D5D8-310E-419E-9A7C-C3E1A82E6207}" srcOrd="1" destOrd="0" presId="urn:microsoft.com/office/officeart/2005/8/layout/list1"/>
    <dgm:cxn modelId="{7573C6AB-DB0B-4CC3-B6A3-4C110E2FADED}" srcId="{0C912F34-2E6A-47E3-B9D5-B6A8C42B9507}" destId="{407267DA-8CC6-4EA7-ABA2-0D262681CA57}" srcOrd="2" destOrd="0" parTransId="{03DC29FA-CF49-4657-B4FB-D0D2FA29CF46}" sibTransId="{361D0E84-3E79-4425-B27A-1364978ADE0B}"/>
    <dgm:cxn modelId="{08A7184C-5D95-48F7-8148-939662961FFE}" srcId="{60711426-E43F-4445-A3D0-B11376146305}" destId="{1CD8B373-1B44-4FF2-A246-8E934C8AC304}" srcOrd="0" destOrd="0" parTransId="{E1C38429-FCE0-4436-B11A-CFAA95B04BD5}" sibTransId="{FA7BCB93-827E-4AF3-863F-1A98EF3B3197}"/>
    <dgm:cxn modelId="{CABDFB13-58A6-447C-8A00-C9DBCAA12747}" srcId="{60711426-E43F-4445-A3D0-B11376146305}" destId="{95B065D6-57C0-40DA-882C-0CBF9109D497}" srcOrd="2" destOrd="0" parTransId="{7E23D426-25C8-4E7D-8EB3-8C1E1AC5C5CB}" sibTransId="{C0A86F91-BE79-4D57-8A89-9E7CFC786EED}"/>
    <dgm:cxn modelId="{EAAF6097-4DFE-42EE-B520-DF1774A40B8B}" type="presOf" srcId="{5999CE8B-6607-424B-B4E6-2CE7C831451B}" destId="{78780EBC-4DA2-4E8E-A98E-F2BAFB1DD3B2}" srcOrd="0" destOrd="1" presId="urn:microsoft.com/office/officeart/2005/8/layout/list1"/>
    <dgm:cxn modelId="{11E7986F-2EB4-4C9D-8E8F-638E61D69CE2}" type="presOf" srcId="{BDF18303-F753-4441-AECB-8CB31C07F7FD}" destId="{78780EBC-4DA2-4E8E-A98E-F2BAFB1DD3B2}" srcOrd="0" destOrd="0" presId="urn:microsoft.com/office/officeart/2005/8/layout/list1"/>
    <dgm:cxn modelId="{F0FE27CC-FFEF-496B-99DC-50E4784CCCAA}" type="presOf" srcId="{1CD8B373-1B44-4FF2-A246-8E934C8AC304}" destId="{10E8F7AD-7E40-4AEB-8B1D-461EBDBB3E74}" srcOrd="1" destOrd="0" presId="urn:microsoft.com/office/officeart/2005/8/layout/list1"/>
    <dgm:cxn modelId="{0D692E49-AF91-4713-B2A2-13F991F8D020}" type="presOf" srcId="{3F9A3289-1F33-4132-98F4-9A044A9B582A}" destId="{FDD800A9-857B-4814-8209-0750DAAE3C75}" srcOrd="0" destOrd="1" presId="urn:microsoft.com/office/officeart/2005/8/layout/list1"/>
    <dgm:cxn modelId="{62B55A6C-DA52-4084-9B37-DAE51D5E4AB2}" type="presOf" srcId="{3283902C-BDD8-49C1-8C5E-ECA9EE27B738}" destId="{FDD800A9-857B-4814-8209-0750DAAE3C75}" srcOrd="0" destOrd="0" presId="urn:microsoft.com/office/officeart/2005/8/layout/list1"/>
    <dgm:cxn modelId="{9D866919-0BFD-44D0-837F-01438CF05233}" type="presParOf" srcId="{1E8A80AE-2271-49C9-9BBC-B9A730FF952C}" destId="{758ACEBE-6B5A-4C91-A8F3-FC5D740C7620}" srcOrd="0" destOrd="0" presId="urn:microsoft.com/office/officeart/2005/8/layout/list1"/>
    <dgm:cxn modelId="{9C6F421F-8C21-464D-AE17-5CB3A128E9FC}" type="presParOf" srcId="{758ACEBE-6B5A-4C91-A8F3-FC5D740C7620}" destId="{07E79A30-C019-455A-982C-E1A5E20BAA49}" srcOrd="0" destOrd="0" presId="urn:microsoft.com/office/officeart/2005/8/layout/list1"/>
    <dgm:cxn modelId="{2BC32AE4-0FEA-4AA8-B638-92B3B0DFF2F2}" type="presParOf" srcId="{758ACEBE-6B5A-4C91-A8F3-FC5D740C7620}" destId="{10E8F7AD-7E40-4AEB-8B1D-461EBDBB3E74}" srcOrd="1" destOrd="0" presId="urn:microsoft.com/office/officeart/2005/8/layout/list1"/>
    <dgm:cxn modelId="{05080B0B-C34E-4916-BD7C-06A23B36D4B1}" type="presParOf" srcId="{1E8A80AE-2271-49C9-9BBC-B9A730FF952C}" destId="{488A30A9-F42A-4921-B13C-3F214A6952BB}" srcOrd="1" destOrd="0" presId="urn:microsoft.com/office/officeart/2005/8/layout/list1"/>
    <dgm:cxn modelId="{E6242664-9148-49F4-9508-54450F25ABEE}" type="presParOf" srcId="{1E8A80AE-2271-49C9-9BBC-B9A730FF952C}" destId="{78780EBC-4DA2-4E8E-A98E-F2BAFB1DD3B2}" srcOrd="2" destOrd="0" presId="urn:microsoft.com/office/officeart/2005/8/layout/list1"/>
    <dgm:cxn modelId="{DD9DCC46-0FC9-4CF4-8F7F-DAC3A9C2419F}" type="presParOf" srcId="{1E8A80AE-2271-49C9-9BBC-B9A730FF952C}" destId="{3E5756DD-66C7-42AF-BC63-22679C09BB5F}" srcOrd="3" destOrd="0" presId="urn:microsoft.com/office/officeart/2005/8/layout/list1"/>
    <dgm:cxn modelId="{E1E9A33B-EB36-42B6-9BDB-5FF0F775400C}" type="presParOf" srcId="{1E8A80AE-2271-49C9-9BBC-B9A730FF952C}" destId="{E6F0E81C-8DC3-4F73-9272-40A94F20124B}" srcOrd="4" destOrd="0" presId="urn:microsoft.com/office/officeart/2005/8/layout/list1"/>
    <dgm:cxn modelId="{6D51B76F-B42A-4699-A153-FED003E03BB6}" type="presParOf" srcId="{E6F0E81C-8DC3-4F73-9272-40A94F20124B}" destId="{83A209AE-FDFF-41BD-ABCF-E044B912BA56}" srcOrd="0" destOrd="0" presId="urn:microsoft.com/office/officeart/2005/8/layout/list1"/>
    <dgm:cxn modelId="{E4B1E602-5C5D-41FC-8338-B8DDE7047706}" type="presParOf" srcId="{E6F0E81C-8DC3-4F73-9272-40A94F20124B}" destId="{9073D5D8-310E-419E-9A7C-C3E1A82E6207}" srcOrd="1" destOrd="0" presId="urn:microsoft.com/office/officeart/2005/8/layout/list1"/>
    <dgm:cxn modelId="{FC8812BE-843B-4B0F-93F6-08CDC96DEC2E}" type="presParOf" srcId="{1E8A80AE-2271-49C9-9BBC-B9A730FF952C}" destId="{6A568353-5001-4E36-8AC5-698C91895CCE}" srcOrd="5" destOrd="0" presId="urn:microsoft.com/office/officeart/2005/8/layout/list1"/>
    <dgm:cxn modelId="{F3FF19B0-A53D-4E67-A7AD-35BE67146E41}" type="presParOf" srcId="{1E8A80AE-2271-49C9-9BBC-B9A730FF952C}" destId="{FDD800A9-857B-4814-8209-0750DAAE3C75}" srcOrd="6" destOrd="0" presId="urn:microsoft.com/office/officeart/2005/8/layout/list1"/>
    <dgm:cxn modelId="{7FDC1DBC-BE0F-4FE1-ABF7-E20225A9389B}" type="presParOf" srcId="{1E8A80AE-2271-49C9-9BBC-B9A730FF952C}" destId="{0EE75615-C43B-4DC9-AA00-335D0D4E8296}" srcOrd="7" destOrd="0" presId="urn:microsoft.com/office/officeart/2005/8/layout/list1"/>
    <dgm:cxn modelId="{7BD17383-0640-4221-91EF-5187816C4947}" type="presParOf" srcId="{1E8A80AE-2271-49C9-9BBC-B9A730FF952C}" destId="{BBA2C980-4919-48BA-8D30-A56A616A1166}" srcOrd="8" destOrd="0" presId="urn:microsoft.com/office/officeart/2005/8/layout/list1"/>
    <dgm:cxn modelId="{F085641F-9320-433D-8CD2-4B0DA4D5130D}" type="presParOf" srcId="{BBA2C980-4919-48BA-8D30-A56A616A1166}" destId="{8345E3E7-D512-4D9D-AD90-C0277B6AD775}" srcOrd="0" destOrd="0" presId="urn:microsoft.com/office/officeart/2005/8/layout/list1"/>
    <dgm:cxn modelId="{24717C02-D700-47E1-9B42-3BD164A0D882}" type="presParOf" srcId="{BBA2C980-4919-48BA-8D30-A56A616A1166}" destId="{D4FCD5FD-26B3-4079-B90E-4E6D66728C32}" srcOrd="1" destOrd="0" presId="urn:microsoft.com/office/officeart/2005/8/layout/list1"/>
    <dgm:cxn modelId="{8FB75E00-61DF-4621-B7E2-B9E690DAF1E4}" type="presParOf" srcId="{1E8A80AE-2271-49C9-9BBC-B9A730FF952C}" destId="{EA09B7A5-C51D-430E-ACDA-52493E601DBB}" srcOrd="9" destOrd="0" presId="urn:microsoft.com/office/officeart/2005/8/layout/list1"/>
    <dgm:cxn modelId="{8B05DA92-FB1E-4E1A-9723-3DDC111F601A}" type="presParOf" srcId="{1E8A80AE-2271-49C9-9BBC-B9A730FF952C}" destId="{5D2E4ECD-F77C-48B7-BA28-3A0C0B1750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99CE8B-6607-424B-B4E6-2CE7C831451B}">
      <dgm:prSet custT="1"/>
      <dgm:spPr/>
      <dgm:t>
        <a:bodyPr/>
        <a:lstStyle/>
        <a:p>
          <a:r>
            <a:rPr lang="en-US" sz="2400" dirty="0" smtClean="0"/>
            <a:t>RSA </a:t>
          </a:r>
          <a:r>
            <a:rPr lang="en-US" altLang="zh-CN" sz="2400" dirty="0" smtClean="0"/>
            <a:t>algorithm</a:t>
          </a:r>
          <a:r>
            <a:rPr lang="en-US" sz="2400" dirty="0" smtClean="0"/>
            <a:t> </a:t>
          </a:r>
          <a:endParaRPr lang="zh-CN" sz="2400" dirty="0"/>
        </a:p>
      </dgm:t>
    </dgm:pt>
    <dgm:pt modelId="{CB18D494-6B7B-4CDA-A29D-1334B96C8B82}" type="par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B252B34-EE4E-480F-AE1C-1B0BC1D7C24A}" type="sib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23455FAE-AC74-4554-A87E-DBE1121F6EA6}">
      <dgm:prSet custT="1"/>
      <dgm:spPr/>
      <dgm:t>
        <a:bodyPr/>
        <a:lstStyle/>
        <a:p>
          <a:r>
            <a:rPr lang="en-US" sz="2400" dirty="0" smtClean="0"/>
            <a:t>Published in1977 by Ron </a:t>
          </a:r>
          <a:r>
            <a:rPr lang="en-US" sz="2400" dirty="0" err="1" smtClean="0">
              <a:solidFill>
                <a:srgbClr val="FF0000"/>
              </a:solidFill>
            </a:rPr>
            <a:t>R</a:t>
          </a:r>
          <a:r>
            <a:rPr lang="en-US" sz="2400" dirty="0" err="1" smtClean="0"/>
            <a:t>ivest</a:t>
          </a:r>
          <a:r>
            <a:rPr lang="en-US" sz="2400" dirty="0" smtClean="0"/>
            <a:t>, </a:t>
          </a:r>
          <a:r>
            <a:rPr lang="en-US" sz="2400" dirty="0" err="1" smtClean="0"/>
            <a:t>Adi</a:t>
          </a:r>
          <a:r>
            <a:rPr lang="en-US" sz="2400" dirty="0" smtClean="0"/>
            <a:t> </a:t>
          </a:r>
          <a:r>
            <a:rPr lang="en-US" sz="2400" dirty="0" smtClean="0">
              <a:solidFill>
                <a:srgbClr val="FF0000"/>
              </a:solidFill>
            </a:rPr>
            <a:t>S</a:t>
          </a:r>
          <a:r>
            <a:rPr lang="en-US" sz="2400" dirty="0" smtClean="0"/>
            <a:t>hamir and Leonard </a:t>
          </a:r>
          <a:r>
            <a:rPr lang="en-US" sz="2400" dirty="0" err="1" smtClean="0">
              <a:solidFill>
                <a:srgbClr val="FF0000"/>
              </a:solidFill>
            </a:rPr>
            <a:t>A</a:t>
          </a:r>
          <a:r>
            <a:rPr lang="en-US" sz="2400" dirty="0" err="1" smtClean="0"/>
            <a:t>dleman</a:t>
          </a:r>
          <a:endParaRPr lang="zh-CN" sz="2400" dirty="0"/>
        </a:p>
      </dgm:t>
    </dgm:pt>
    <dgm:pt modelId="{D845D98D-35B2-47A9-B98C-1F1E4A257E83}" type="par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276335CC-8F25-402D-B7AF-C966321814F0}" type="sib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139B955F-B85F-4E7C-95FC-D6798881C5AD}">
      <dgm:prSet custT="1"/>
      <dgm:spPr/>
      <dgm:t>
        <a:bodyPr/>
        <a:lstStyle/>
        <a:p>
          <a:pPr rtl="0"/>
          <a:r>
            <a:rPr lang="en-US" sz="2400" dirty="0" smtClean="0"/>
            <a:t>ECDHE </a:t>
          </a:r>
          <a:r>
            <a:rPr lang="en-US" sz="2400" dirty="0" smtClean="0"/>
            <a:t>algorithm</a:t>
          </a:r>
          <a:endParaRPr lang="zh-CN" sz="2400" dirty="0"/>
        </a:p>
      </dgm:t>
    </dgm:pt>
    <dgm:pt modelId="{DD975BBA-DE46-40B5-ADEF-9E8585C3D269}" type="parTrans" cxnId="{036FA8A8-58B7-4C70-99D2-05E9D992518A}">
      <dgm:prSet/>
      <dgm:spPr/>
      <dgm:t>
        <a:bodyPr/>
        <a:lstStyle/>
        <a:p>
          <a:endParaRPr lang="zh-CN" altLang="en-US"/>
        </a:p>
      </dgm:t>
    </dgm:pt>
    <dgm:pt modelId="{B3609DA5-50FD-4985-BF0F-38CDEE684D1A}" type="sibTrans" cxnId="{036FA8A8-58B7-4C70-99D2-05E9D992518A}">
      <dgm:prSet/>
      <dgm:spPr/>
      <dgm:t>
        <a:bodyPr/>
        <a:lstStyle/>
        <a:p>
          <a:endParaRPr lang="zh-CN" altLang="en-US"/>
        </a:p>
      </dgm:t>
    </dgm:pt>
    <dgm:pt modelId="{3832A6EA-DFAE-4EAE-97BF-B485A8205494}">
      <dgm:prSet custT="1"/>
      <dgm:spPr/>
      <dgm:t>
        <a:bodyPr/>
        <a:lstStyle/>
        <a:p>
          <a:r>
            <a:rPr lang="en-US" sz="2400" dirty="0" smtClean="0"/>
            <a:t>ECDH </a:t>
          </a:r>
          <a:r>
            <a:rPr lang="en-US" sz="2400" dirty="0" smtClean="0"/>
            <a:t>algorithm</a:t>
          </a:r>
          <a:endParaRPr lang="zh-CN" altLang="en-US" sz="2400" dirty="0"/>
        </a:p>
      </dgm:t>
    </dgm:pt>
    <dgm:pt modelId="{919F6910-092B-47B9-9DFF-11286F458A8C}" type="parTrans" cxnId="{7017EEC4-6F57-494B-86A6-99F210B715ED}">
      <dgm:prSet/>
      <dgm:spPr/>
      <dgm:t>
        <a:bodyPr/>
        <a:lstStyle/>
        <a:p>
          <a:endParaRPr lang="zh-CN" altLang="en-US"/>
        </a:p>
      </dgm:t>
    </dgm:pt>
    <dgm:pt modelId="{AB5794A5-3DF0-460F-A4D5-D4408C9A3DFD}" type="sibTrans" cxnId="{7017EEC4-6F57-494B-86A6-99F210B715ED}">
      <dgm:prSet/>
      <dgm:spPr/>
      <dgm:t>
        <a:bodyPr/>
        <a:lstStyle/>
        <a:p>
          <a:endParaRPr lang="zh-CN" altLang="en-US"/>
        </a:p>
      </dgm:t>
    </dgm:pt>
    <dgm:pt modelId="{9205E7B9-BD58-47BC-A534-6B9607E8E317}">
      <dgm:prSet custT="1"/>
      <dgm:spPr/>
      <dgm:t>
        <a:bodyPr/>
        <a:lstStyle/>
        <a:p>
          <a:pPr rtl="0"/>
          <a:r>
            <a:rPr lang="en-US" altLang="zh-CN" sz="2400" dirty="0" smtClean="0"/>
            <a:t>DH </a:t>
          </a:r>
          <a:r>
            <a:rPr lang="en-US" sz="2400" dirty="0" smtClean="0"/>
            <a:t>algorithm</a:t>
          </a:r>
          <a:endParaRPr lang="zh-CN" sz="2400" dirty="0"/>
        </a:p>
      </dgm:t>
    </dgm:pt>
    <dgm:pt modelId="{8B2F3B0A-9668-4666-9BE1-1CD5A82531E6}" type="parTrans" cxnId="{64CC526D-7AA2-4DE3-97D2-15F0E288848F}">
      <dgm:prSet/>
      <dgm:spPr/>
      <dgm:t>
        <a:bodyPr/>
        <a:lstStyle/>
        <a:p>
          <a:endParaRPr lang="zh-CN" altLang="en-US"/>
        </a:p>
      </dgm:t>
    </dgm:pt>
    <dgm:pt modelId="{6B21A770-75BF-40A9-9A66-B99CA3ED6A26}" type="sibTrans" cxnId="{64CC526D-7AA2-4DE3-97D2-15F0E288848F}">
      <dgm:prSet/>
      <dgm:spPr/>
      <dgm:t>
        <a:bodyPr/>
        <a:lstStyle/>
        <a:p>
          <a:endParaRPr lang="zh-CN" altLang="en-US"/>
        </a:p>
      </dgm:t>
    </dgm:pt>
    <dgm:pt modelId="{583E71B4-F817-41D4-8F22-342641FA4162}">
      <dgm:prSet custT="1"/>
      <dgm:spPr/>
      <dgm:t>
        <a:bodyPr/>
        <a:lstStyle/>
        <a:p>
          <a:r>
            <a:rPr lang="en-US" altLang="zh-CN" sz="2400" dirty="0" smtClean="0"/>
            <a:t>DHE </a:t>
          </a:r>
          <a:r>
            <a:rPr lang="en-US" sz="2400" dirty="0" smtClean="0"/>
            <a:t>algorithm</a:t>
          </a:r>
          <a:endParaRPr lang="zh-CN" altLang="en-US" sz="2400" dirty="0"/>
        </a:p>
      </dgm:t>
    </dgm:pt>
    <dgm:pt modelId="{D11AA739-55C3-4CB4-9715-A5598D1BB4B5}" type="parTrans" cxnId="{50AEC036-D072-46B6-9D54-52D4C08545BB}">
      <dgm:prSet/>
      <dgm:spPr/>
      <dgm:t>
        <a:bodyPr/>
        <a:lstStyle/>
        <a:p>
          <a:endParaRPr lang="zh-CN" altLang="en-US"/>
        </a:p>
      </dgm:t>
    </dgm:pt>
    <dgm:pt modelId="{0CC937C5-9F01-4EEB-83C7-A4360E360A53}" type="sibTrans" cxnId="{50AEC036-D072-46B6-9D54-52D4C08545BB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F1A196-6CFE-4794-B982-A83B4B783198}" type="pres">
      <dgm:prSet presAssocID="{5999CE8B-6607-424B-B4E6-2CE7C831451B}" presName="parentLin" presStyleCnt="0"/>
      <dgm:spPr/>
    </dgm:pt>
    <dgm:pt modelId="{C1432C97-5F10-4991-B1C1-4CFC28B819BF}" type="pres">
      <dgm:prSet presAssocID="{5999CE8B-6607-424B-B4E6-2CE7C831451B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F3E50C50-F32F-4BBD-9F3F-E6A6077E62CF}" type="pres">
      <dgm:prSet presAssocID="{5999CE8B-6607-424B-B4E6-2CE7C831451B}" presName="parentText" presStyleLbl="node1" presStyleIdx="0" presStyleCnt="5" custScaleY="16733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8255EB-17C1-4086-ACF5-76F4177865C1}" type="pres">
      <dgm:prSet presAssocID="{5999CE8B-6607-424B-B4E6-2CE7C831451B}" presName="negativeSpace" presStyleCnt="0"/>
      <dgm:spPr/>
    </dgm:pt>
    <dgm:pt modelId="{C877D9A8-F118-4502-9E10-84716B84501E}" type="pres">
      <dgm:prSet presAssocID="{5999CE8B-6607-424B-B4E6-2CE7C831451B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D46F3D-C460-4C9A-9874-C99082DA974C}" type="pres">
      <dgm:prSet presAssocID="{1B252B34-EE4E-480F-AE1C-1B0BC1D7C24A}" presName="spaceBetweenRectangles" presStyleCnt="0"/>
      <dgm:spPr/>
    </dgm:pt>
    <dgm:pt modelId="{1C9FB000-51AA-418B-8ACE-13AEAE75F3FC}" type="pres">
      <dgm:prSet presAssocID="{9205E7B9-BD58-47BC-A534-6B9607E8E317}" presName="parentLin" presStyleCnt="0"/>
      <dgm:spPr/>
    </dgm:pt>
    <dgm:pt modelId="{D1594DF3-0BFB-445B-B047-DD68429B7E89}" type="pres">
      <dgm:prSet presAssocID="{9205E7B9-BD58-47BC-A534-6B9607E8E31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1FCE560-48C3-40B0-9ED6-0C4D45C7AC76}" type="pres">
      <dgm:prSet presAssocID="{9205E7B9-BD58-47BC-A534-6B9607E8E3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AD14AD-2145-4095-824E-29BE266A963F}" type="pres">
      <dgm:prSet presAssocID="{9205E7B9-BD58-47BC-A534-6B9607E8E317}" presName="negativeSpace" presStyleCnt="0"/>
      <dgm:spPr/>
    </dgm:pt>
    <dgm:pt modelId="{4D95A805-8167-49B6-95EF-51F156DD4E08}" type="pres">
      <dgm:prSet presAssocID="{9205E7B9-BD58-47BC-A534-6B9607E8E317}" presName="childText" presStyleLbl="conFgAcc1" presStyleIdx="1" presStyleCnt="5">
        <dgm:presLayoutVars>
          <dgm:bulletEnabled val="1"/>
        </dgm:presLayoutVars>
      </dgm:prSet>
      <dgm:spPr/>
    </dgm:pt>
    <dgm:pt modelId="{B9C1B175-45C4-4346-B9E1-07605C57C4AC}" type="pres">
      <dgm:prSet presAssocID="{6B21A770-75BF-40A9-9A66-B99CA3ED6A26}" presName="spaceBetweenRectangles" presStyleCnt="0"/>
      <dgm:spPr/>
    </dgm:pt>
    <dgm:pt modelId="{B8ADFFB4-125A-4668-BD42-9C121F9C7039}" type="pres">
      <dgm:prSet presAssocID="{139B955F-B85F-4E7C-95FC-D6798881C5AD}" presName="parentLin" presStyleCnt="0"/>
      <dgm:spPr/>
    </dgm:pt>
    <dgm:pt modelId="{05CA162B-8AE2-462B-8DE4-E50868F5C38A}" type="pres">
      <dgm:prSet presAssocID="{139B955F-B85F-4E7C-95FC-D6798881C5AD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044F6EA-D0C2-4C99-A7AC-F48F121426A9}" type="pres">
      <dgm:prSet presAssocID="{139B955F-B85F-4E7C-95FC-D6798881C5A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2D3D1C-61D4-4FDA-A800-46504A6BC5FA}" type="pres">
      <dgm:prSet presAssocID="{139B955F-B85F-4E7C-95FC-D6798881C5AD}" presName="negativeSpace" presStyleCnt="0"/>
      <dgm:spPr/>
    </dgm:pt>
    <dgm:pt modelId="{7BAC72A7-BD34-4FDA-957C-BDEE65064C6E}" type="pres">
      <dgm:prSet presAssocID="{139B955F-B85F-4E7C-95FC-D6798881C5AD}" presName="childText" presStyleLbl="conFgAcc1" presStyleIdx="2" presStyleCnt="5">
        <dgm:presLayoutVars>
          <dgm:bulletEnabled val="1"/>
        </dgm:presLayoutVars>
      </dgm:prSet>
      <dgm:spPr/>
    </dgm:pt>
    <dgm:pt modelId="{BA636143-C04C-4F44-B290-A3996DB82390}" type="pres">
      <dgm:prSet presAssocID="{B3609DA5-50FD-4985-BF0F-38CDEE684D1A}" presName="spaceBetweenRectangles" presStyleCnt="0"/>
      <dgm:spPr/>
    </dgm:pt>
    <dgm:pt modelId="{050A45DE-151F-4E13-AA5D-8DEAF84A4573}" type="pres">
      <dgm:prSet presAssocID="{3832A6EA-DFAE-4EAE-97BF-B485A8205494}" presName="parentLin" presStyleCnt="0"/>
      <dgm:spPr/>
    </dgm:pt>
    <dgm:pt modelId="{57CB0EA4-DEB9-41D9-B798-6DF4D05B794C}" type="pres">
      <dgm:prSet presAssocID="{3832A6EA-DFAE-4EAE-97BF-B485A820549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B9A1BA15-3A30-43D2-8FE7-6D012696FB70}" type="pres">
      <dgm:prSet presAssocID="{3832A6EA-DFAE-4EAE-97BF-B485A820549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BA3CBD-A964-4637-87DE-F5C5F895DDFF}" type="pres">
      <dgm:prSet presAssocID="{3832A6EA-DFAE-4EAE-97BF-B485A8205494}" presName="negativeSpace" presStyleCnt="0"/>
      <dgm:spPr/>
    </dgm:pt>
    <dgm:pt modelId="{254AB759-BBE0-4F27-98EB-792835F356DE}" type="pres">
      <dgm:prSet presAssocID="{3832A6EA-DFAE-4EAE-97BF-B485A8205494}" presName="childText" presStyleLbl="conFgAcc1" presStyleIdx="3" presStyleCnt="5">
        <dgm:presLayoutVars>
          <dgm:bulletEnabled val="1"/>
        </dgm:presLayoutVars>
      </dgm:prSet>
      <dgm:spPr/>
    </dgm:pt>
    <dgm:pt modelId="{B8F79387-481B-447F-8739-88DD8A4E4360}" type="pres">
      <dgm:prSet presAssocID="{AB5794A5-3DF0-460F-A4D5-D4408C9A3DFD}" presName="spaceBetweenRectangles" presStyleCnt="0"/>
      <dgm:spPr/>
    </dgm:pt>
    <dgm:pt modelId="{64E200EC-1074-4326-948C-3025926E581D}" type="pres">
      <dgm:prSet presAssocID="{583E71B4-F817-41D4-8F22-342641FA4162}" presName="parentLin" presStyleCnt="0"/>
      <dgm:spPr/>
    </dgm:pt>
    <dgm:pt modelId="{7FD195B5-09C0-4F62-9AA1-6D2177183193}" type="pres">
      <dgm:prSet presAssocID="{583E71B4-F817-41D4-8F22-342641FA4162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4B261DB-BB95-4473-BDCD-EEB383321264}" type="pres">
      <dgm:prSet presAssocID="{583E71B4-F817-41D4-8F22-342641FA416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19FDC8-7572-43E6-9123-E68CFA5192CB}" type="pres">
      <dgm:prSet presAssocID="{583E71B4-F817-41D4-8F22-342641FA4162}" presName="negativeSpace" presStyleCnt="0"/>
      <dgm:spPr/>
    </dgm:pt>
    <dgm:pt modelId="{B5E1F73B-367D-4257-8727-84AD98B61DE7}" type="pres">
      <dgm:prSet presAssocID="{583E71B4-F817-41D4-8F22-342641FA416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7A506C9-C18A-4390-B962-FD3A40FD9D03}" type="presOf" srcId="{9205E7B9-BD58-47BC-A534-6B9607E8E317}" destId="{D1594DF3-0BFB-445B-B047-DD68429B7E89}" srcOrd="0" destOrd="0" presId="urn:microsoft.com/office/officeart/2005/8/layout/list1"/>
    <dgm:cxn modelId="{96ADA676-4396-4ECC-8B74-0E503D6156E0}" type="presOf" srcId="{5999CE8B-6607-424B-B4E6-2CE7C831451B}" destId="{C1432C97-5F10-4991-B1C1-4CFC28B819BF}" srcOrd="0" destOrd="0" presId="urn:microsoft.com/office/officeart/2005/8/layout/list1"/>
    <dgm:cxn modelId="{D9B21261-BC2C-456F-A5E4-DE80283EE614}" type="presOf" srcId="{23455FAE-AC74-4554-A87E-DBE1121F6EA6}" destId="{C877D9A8-F118-4502-9E10-84716B84501E}" srcOrd="0" destOrd="0" presId="urn:microsoft.com/office/officeart/2005/8/layout/list1"/>
    <dgm:cxn modelId="{3A328008-9553-458D-990F-3F3426349D24}" type="presOf" srcId="{583E71B4-F817-41D4-8F22-342641FA4162}" destId="{7FD195B5-09C0-4F62-9AA1-6D2177183193}" srcOrd="0" destOrd="0" presId="urn:microsoft.com/office/officeart/2005/8/layout/list1"/>
    <dgm:cxn modelId="{73C8B9C0-F29C-4ADC-A74F-C85C0D6C1D28}" type="presOf" srcId="{139B955F-B85F-4E7C-95FC-D6798881C5AD}" destId="{05CA162B-8AE2-462B-8DE4-E50868F5C38A}" srcOrd="0" destOrd="0" presId="urn:microsoft.com/office/officeart/2005/8/layout/list1"/>
    <dgm:cxn modelId="{4399365D-F613-4E58-9535-168A9BF5C21A}" type="presOf" srcId="{9205E7B9-BD58-47BC-A534-6B9607E8E317}" destId="{41FCE560-48C3-40B0-9ED6-0C4D45C7AC76}" srcOrd="1" destOrd="0" presId="urn:microsoft.com/office/officeart/2005/8/layout/list1"/>
    <dgm:cxn modelId="{036FA8A8-58B7-4C70-99D2-05E9D992518A}" srcId="{60711426-E43F-4445-A3D0-B11376146305}" destId="{139B955F-B85F-4E7C-95FC-D6798881C5AD}" srcOrd="2" destOrd="0" parTransId="{DD975BBA-DE46-40B5-ADEF-9E8585C3D269}" sibTransId="{B3609DA5-50FD-4985-BF0F-38CDEE684D1A}"/>
    <dgm:cxn modelId="{D46B3B3D-363C-4AA0-924B-590445BFD84D}" type="presOf" srcId="{5999CE8B-6607-424B-B4E6-2CE7C831451B}" destId="{F3E50C50-F32F-4BBD-9F3F-E6A6077E62CF}" srcOrd="1" destOrd="0" presId="urn:microsoft.com/office/officeart/2005/8/layout/list1"/>
    <dgm:cxn modelId="{7017EEC4-6F57-494B-86A6-99F210B715ED}" srcId="{60711426-E43F-4445-A3D0-B11376146305}" destId="{3832A6EA-DFAE-4EAE-97BF-B485A8205494}" srcOrd="3" destOrd="0" parTransId="{919F6910-092B-47B9-9DFF-11286F458A8C}" sibTransId="{AB5794A5-3DF0-460F-A4D5-D4408C9A3DFD}"/>
    <dgm:cxn modelId="{6169A88B-3FEC-4F32-B8B1-801B6143B4B6}" type="presOf" srcId="{583E71B4-F817-41D4-8F22-342641FA4162}" destId="{D4B261DB-BB95-4473-BDCD-EEB383321264}" srcOrd="1" destOrd="0" presId="urn:microsoft.com/office/officeart/2005/8/layout/list1"/>
    <dgm:cxn modelId="{64CC526D-7AA2-4DE3-97D2-15F0E288848F}" srcId="{60711426-E43F-4445-A3D0-B11376146305}" destId="{9205E7B9-BD58-47BC-A534-6B9607E8E317}" srcOrd="1" destOrd="0" parTransId="{8B2F3B0A-9668-4666-9BE1-1CD5A82531E6}" sibTransId="{6B21A770-75BF-40A9-9A66-B99CA3ED6A26}"/>
    <dgm:cxn modelId="{DA57E1B6-3B3C-4450-AC0C-BF9776A2715D}" type="presOf" srcId="{3832A6EA-DFAE-4EAE-97BF-B485A8205494}" destId="{57CB0EA4-DEB9-41D9-B798-6DF4D05B794C}" srcOrd="0" destOrd="0" presId="urn:microsoft.com/office/officeart/2005/8/layout/list1"/>
    <dgm:cxn modelId="{117471AA-42FA-4D92-B619-8250A98EEDA7}" srcId="{5999CE8B-6607-424B-B4E6-2CE7C831451B}" destId="{23455FAE-AC74-4554-A87E-DBE1121F6EA6}" srcOrd="0" destOrd="0" parTransId="{D845D98D-35B2-47A9-B98C-1F1E4A257E83}" sibTransId="{276335CC-8F25-402D-B7AF-C966321814F0}"/>
    <dgm:cxn modelId="{F428ACAE-87DA-4509-A2F3-7219CA583308}" type="presOf" srcId="{139B955F-B85F-4E7C-95FC-D6798881C5AD}" destId="{4044F6EA-D0C2-4C99-A7AC-F48F121426A9}" srcOrd="1" destOrd="0" presId="urn:microsoft.com/office/officeart/2005/8/layout/list1"/>
    <dgm:cxn modelId="{E3B67CF5-DF8F-4725-83B9-FC00CAAE2B1C}" srcId="{60711426-E43F-4445-A3D0-B11376146305}" destId="{5999CE8B-6607-424B-B4E6-2CE7C831451B}" srcOrd="0" destOrd="0" parTransId="{CB18D494-6B7B-4CDA-A29D-1334B96C8B82}" sibTransId="{1B252B34-EE4E-480F-AE1C-1B0BC1D7C24A}"/>
    <dgm:cxn modelId="{50AEC036-D072-46B6-9D54-52D4C08545BB}" srcId="{60711426-E43F-4445-A3D0-B11376146305}" destId="{583E71B4-F817-41D4-8F22-342641FA4162}" srcOrd="4" destOrd="0" parTransId="{D11AA739-55C3-4CB4-9715-A5598D1BB4B5}" sibTransId="{0CC937C5-9F01-4EEB-83C7-A4360E360A53}"/>
    <dgm:cxn modelId="{96F1D35B-1AA7-4883-B426-B7C19CFEFEB8}" type="presOf" srcId="{3832A6EA-DFAE-4EAE-97BF-B485A8205494}" destId="{B9A1BA15-3A30-43D2-8FE7-6D012696FB70}" srcOrd="1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8B90A7AE-BEB2-42EB-8319-E1939D85FF4F}" type="presParOf" srcId="{1E8A80AE-2271-49C9-9BBC-B9A730FF952C}" destId="{F8F1A196-6CFE-4794-B982-A83B4B783198}" srcOrd="0" destOrd="0" presId="urn:microsoft.com/office/officeart/2005/8/layout/list1"/>
    <dgm:cxn modelId="{34A74C6B-E858-49AA-A9E5-74F760C542F2}" type="presParOf" srcId="{F8F1A196-6CFE-4794-B982-A83B4B783198}" destId="{C1432C97-5F10-4991-B1C1-4CFC28B819BF}" srcOrd="0" destOrd="0" presId="urn:microsoft.com/office/officeart/2005/8/layout/list1"/>
    <dgm:cxn modelId="{C6B52AF2-4F00-4D8E-B304-D7EB9ECE2896}" type="presParOf" srcId="{F8F1A196-6CFE-4794-B982-A83B4B783198}" destId="{F3E50C50-F32F-4BBD-9F3F-E6A6077E62CF}" srcOrd="1" destOrd="0" presId="urn:microsoft.com/office/officeart/2005/8/layout/list1"/>
    <dgm:cxn modelId="{FE086555-D9E1-4B3C-B9AD-3F2BEB7C2D5F}" type="presParOf" srcId="{1E8A80AE-2271-49C9-9BBC-B9A730FF952C}" destId="{A68255EB-17C1-4086-ACF5-76F4177865C1}" srcOrd="1" destOrd="0" presId="urn:microsoft.com/office/officeart/2005/8/layout/list1"/>
    <dgm:cxn modelId="{0AF5658F-77A4-406C-B620-70E5B6944BD5}" type="presParOf" srcId="{1E8A80AE-2271-49C9-9BBC-B9A730FF952C}" destId="{C877D9A8-F118-4502-9E10-84716B84501E}" srcOrd="2" destOrd="0" presId="urn:microsoft.com/office/officeart/2005/8/layout/list1"/>
    <dgm:cxn modelId="{7A98D188-1E03-47D9-A5BB-F59E6781D42D}" type="presParOf" srcId="{1E8A80AE-2271-49C9-9BBC-B9A730FF952C}" destId="{84D46F3D-C460-4C9A-9874-C99082DA974C}" srcOrd="3" destOrd="0" presId="urn:microsoft.com/office/officeart/2005/8/layout/list1"/>
    <dgm:cxn modelId="{751047E2-DF7D-4C86-934F-480927AFC8E3}" type="presParOf" srcId="{1E8A80AE-2271-49C9-9BBC-B9A730FF952C}" destId="{1C9FB000-51AA-418B-8ACE-13AEAE75F3FC}" srcOrd="4" destOrd="0" presId="urn:microsoft.com/office/officeart/2005/8/layout/list1"/>
    <dgm:cxn modelId="{ACC0906B-8BDF-442A-A2BD-A7DF0C01C0C8}" type="presParOf" srcId="{1C9FB000-51AA-418B-8ACE-13AEAE75F3FC}" destId="{D1594DF3-0BFB-445B-B047-DD68429B7E89}" srcOrd="0" destOrd="0" presId="urn:microsoft.com/office/officeart/2005/8/layout/list1"/>
    <dgm:cxn modelId="{8F61873D-A5DB-4FFA-A36D-21E55408F539}" type="presParOf" srcId="{1C9FB000-51AA-418B-8ACE-13AEAE75F3FC}" destId="{41FCE560-48C3-40B0-9ED6-0C4D45C7AC76}" srcOrd="1" destOrd="0" presId="urn:microsoft.com/office/officeart/2005/8/layout/list1"/>
    <dgm:cxn modelId="{4F22DF11-C78E-4A2A-8467-B3A788DE5319}" type="presParOf" srcId="{1E8A80AE-2271-49C9-9BBC-B9A730FF952C}" destId="{95AD14AD-2145-4095-824E-29BE266A963F}" srcOrd="5" destOrd="0" presId="urn:microsoft.com/office/officeart/2005/8/layout/list1"/>
    <dgm:cxn modelId="{42993EBA-63A0-4A6C-807D-A679787DDF43}" type="presParOf" srcId="{1E8A80AE-2271-49C9-9BBC-B9A730FF952C}" destId="{4D95A805-8167-49B6-95EF-51F156DD4E08}" srcOrd="6" destOrd="0" presId="urn:microsoft.com/office/officeart/2005/8/layout/list1"/>
    <dgm:cxn modelId="{D761F994-C591-44EF-8861-A7736F84D4C8}" type="presParOf" srcId="{1E8A80AE-2271-49C9-9BBC-B9A730FF952C}" destId="{B9C1B175-45C4-4346-B9E1-07605C57C4AC}" srcOrd="7" destOrd="0" presId="urn:microsoft.com/office/officeart/2005/8/layout/list1"/>
    <dgm:cxn modelId="{36249B8E-7261-4A10-8D9C-3099FC962714}" type="presParOf" srcId="{1E8A80AE-2271-49C9-9BBC-B9A730FF952C}" destId="{B8ADFFB4-125A-4668-BD42-9C121F9C7039}" srcOrd="8" destOrd="0" presId="urn:microsoft.com/office/officeart/2005/8/layout/list1"/>
    <dgm:cxn modelId="{D0639688-D48B-4B73-B30E-33A57151755D}" type="presParOf" srcId="{B8ADFFB4-125A-4668-BD42-9C121F9C7039}" destId="{05CA162B-8AE2-462B-8DE4-E50868F5C38A}" srcOrd="0" destOrd="0" presId="urn:microsoft.com/office/officeart/2005/8/layout/list1"/>
    <dgm:cxn modelId="{239421B8-687A-4881-9F86-AB0DFE20B817}" type="presParOf" srcId="{B8ADFFB4-125A-4668-BD42-9C121F9C7039}" destId="{4044F6EA-D0C2-4C99-A7AC-F48F121426A9}" srcOrd="1" destOrd="0" presId="urn:microsoft.com/office/officeart/2005/8/layout/list1"/>
    <dgm:cxn modelId="{C102D258-7D7F-42F3-B644-5B9394A92880}" type="presParOf" srcId="{1E8A80AE-2271-49C9-9BBC-B9A730FF952C}" destId="{752D3D1C-61D4-4FDA-A800-46504A6BC5FA}" srcOrd="9" destOrd="0" presId="urn:microsoft.com/office/officeart/2005/8/layout/list1"/>
    <dgm:cxn modelId="{4334D715-E17F-4FDE-8338-0D22A3C506EE}" type="presParOf" srcId="{1E8A80AE-2271-49C9-9BBC-B9A730FF952C}" destId="{7BAC72A7-BD34-4FDA-957C-BDEE65064C6E}" srcOrd="10" destOrd="0" presId="urn:microsoft.com/office/officeart/2005/8/layout/list1"/>
    <dgm:cxn modelId="{9A028633-3A80-4814-A396-5302E777A5D6}" type="presParOf" srcId="{1E8A80AE-2271-49C9-9BBC-B9A730FF952C}" destId="{BA636143-C04C-4F44-B290-A3996DB82390}" srcOrd="11" destOrd="0" presId="urn:microsoft.com/office/officeart/2005/8/layout/list1"/>
    <dgm:cxn modelId="{C44D9458-4B91-46C2-9319-830598423D89}" type="presParOf" srcId="{1E8A80AE-2271-49C9-9BBC-B9A730FF952C}" destId="{050A45DE-151F-4E13-AA5D-8DEAF84A4573}" srcOrd="12" destOrd="0" presId="urn:microsoft.com/office/officeart/2005/8/layout/list1"/>
    <dgm:cxn modelId="{46868FDE-1128-4881-9BFD-B00A080A3BC1}" type="presParOf" srcId="{050A45DE-151F-4E13-AA5D-8DEAF84A4573}" destId="{57CB0EA4-DEB9-41D9-B798-6DF4D05B794C}" srcOrd="0" destOrd="0" presId="urn:microsoft.com/office/officeart/2005/8/layout/list1"/>
    <dgm:cxn modelId="{041F9F39-A9BC-491B-BD7D-36735209C299}" type="presParOf" srcId="{050A45DE-151F-4E13-AA5D-8DEAF84A4573}" destId="{B9A1BA15-3A30-43D2-8FE7-6D012696FB70}" srcOrd="1" destOrd="0" presId="urn:microsoft.com/office/officeart/2005/8/layout/list1"/>
    <dgm:cxn modelId="{D168C527-2132-4EF0-B4D6-763087969D94}" type="presParOf" srcId="{1E8A80AE-2271-49C9-9BBC-B9A730FF952C}" destId="{EEBA3CBD-A964-4637-87DE-F5C5F895DDFF}" srcOrd="13" destOrd="0" presId="urn:microsoft.com/office/officeart/2005/8/layout/list1"/>
    <dgm:cxn modelId="{5A749704-F133-4B7B-B2F9-55A64E03EE46}" type="presParOf" srcId="{1E8A80AE-2271-49C9-9BBC-B9A730FF952C}" destId="{254AB759-BBE0-4F27-98EB-792835F356DE}" srcOrd="14" destOrd="0" presId="urn:microsoft.com/office/officeart/2005/8/layout/list1"/>
    <dgm:cxn modelId="{EF583BBD-F128-4BB3-8D4E-CB4400096BDF}" type="presParOf" srcId="{1E8A80AE-2271-49C9-9BBC-B9A730FF952C}" destId="{B8F79387-481B-447F-8739-88DD8A4E4360}" srcOrd="15" destOrd="0" presId="urn:microsoft.com/office/officeart/2005/8/layout/list1"/>
    <dgm:cxn modelId="{BF892D65-1230-4E7E-B32E-1D08D9DD6F81}" type="presParOf" srcId="{1E8A80AE-2271-49C9-9BBC-B9A730FF952C}" destId="{64E200EC-1074-4326-948C-3025926E581D}" srcOrd="16" destOrd="0" presId="urn:microsoft.com/office/officeart/2005/8/layout/list1"/>
    <dgm:cxn modelId="{F917ECC2-39C7-49CF-AF48-7D53A913F655}" type="presParOf" srcId="{64E200EC-1074-4326-948C-3025926E581D}" destId="{7FD195B5-09C0-4F62-9AA1-6D2177183193}" srcOrd="0" destOrd="0" presId="urn:microsoft.com/office/officeart/2005/8/layout/list1"/>
    <dgm:cxn modelId="{69524E57-145B-46FA-A47E-2D5005625D3F}" type="presParOf" srcId="{64E200EC-1074-4326-948C-3025926E581D}" destId="{D4B261DB-BB95-4473-BDCD-EEB383321264}" srcOrd="1" destOrd="0" presId="urn:microsoft.com/office/officeart/2005/8/layout/list1"/>
    <dgm:cxn modelId="{EAAFF7A2-A63F-48FF-8671-C16630A92E54}" type="presParOf" srcId="{1E8A80AE-2271-49C9-9BBC-B9A730FF952C}" destId="{3219FDC8-7572-43E6-9123-E68CFA5192CB}" srcOrd="17" destOrd="0" presId="urn:microsoft.com/office/officeart/2005/8/layout/list1"/>
    <dgm:cxn modelId="{55120E31-47D8-4F03-B32E-96988DBB8208}" type="presParOf" srcId="{1E8A80AE-2271-49C9-9BBC-B9A730FF952C}" destId="{B5E1F73B-367D-4257-8727-84AD98B61DE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99CE8B-6607-424B-B4E6-2CE7C831451B}">
      <dgm:prSet custT="1"/>
      <dgm:spPr/>
      <dgm:t>
        <a:bodyPr/>
        <a:lstStyle/>
        <a:p>
          <a:r>
            <a:rPr lang="en-US" sz="1800" dirty="0" smtClean="0"/>
            <a:t>Two prime number p and q which need to be very large, and also relatively far apart </a:t>
          </a:r>
          <a:endParaRPr lang="zh-CN" sz="1800" dirty="0"/>
        </a:p>
      </dgm:t>
    </dgm:pt>
    <dgm:pt modelId="{CB18D494-6B7B-4CDA-A29D-1334B96C8B82}" type="par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B252B34-EE4E-480F-AE1C-1B0BC1D7C24A}" type="sib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39B955F-B85F-4E7C-95FC-D6798881C5AD}">
      <dgm:prSet custT="1"/>
      <dgm:spPr/>
      <dgm:t>
        <a:bodyPr/>
        <a:lstStyle/>
        <a:p>
          <a:pPr rtl="0"/>
          <a:r>
            <a:rPr lang="en-US" sz="1800" dirty="0" smtClean="0"/>
            <a:t>n=p*q</a:t>
          </a:r>
          <a:endParaRPr lang="zh-CN" sz="1800" dirty="0"/>
        </a:p>
      </dgm:t>
    </dgm:pt>
    <dgm:pt modelId="{DD975BBA-DE46-40B5-ADEF-9E8585C3D269}" type="parTrans" cxnId="{036FA8A8-58B7-4C70-99D2-05E9D992518A}">
      <dgm:prSet/>
      <dgm:spPr/>
      <dgm:t>
        <a:bodyPr/>
        <a:lstStyle/>
        <a:p>
          <a:endParaRPr lang="zh-CN" altLang="en-US"/>
        </a:p>
      </dgm:t>
    </dgm:pt>
    <dgm:pt modelId="{B3609DA5-50FD-4985-BF0F-38CDEE684D1A}" type="sibTrans" cxnId="{036FA8A8-58B7-4C70-99D2-05E9D992518A}">
      <dgm:prSet/>
      <dgm:spPr/>
      <dgm:t>
        <a:bodyPr/>
        <a:lstStyle/>
        <a:p>
          <a:endParaRPr lang="zh-CN" altLang="en-US"/>
        </a:p>
      </dgm:t>
    </dgm:pt>
    <dgm:pt modelId="{3832A6EA-DFAE-4EAE-97BF-B485A8205494}">
      <dgm:prSet custT="1"/>
      <dgm:spPr/>
      <dgm:t>
        <a:bodyPr/>
        <a:lstStyle/>
        <a:p>
          <a:r>
            <a:rPr lang="en-US" sz="1800" dirty="0" smtClean="0"/>
            <a:t>Carmichael’s totient function</a:t>
          </a:r>
          <a:endParaRPr lang="zh-CN" altLang="en-US" sz="1800" dirty="0"/>
        </a:p>
      </dgm:t>
    </dgm:pt>
    <dgm:pt modelId="{919F6910-092B-47B9-9DFF-11286F458A8C}" type="parTrans" cxnId="{7017EEC4-6F57-494B-86A6-99F210B715ED}">
      <dgm:prSet/>
      <dgm:spPr/>
      <dgm:t>
        <a:bodyPr/>
        <a:lstStyle/>
        <a:p>
          <a:endParaRPr lang="zh-CN" altLang="en-US"/>
        </a:p>
      </dgm:t>
    </dgm:pt>
    <dgm:pt modelId="{AB5794A5-3DF0-460F-A4D5-D4408C9A3DFD}" type="sibTrans" cxnId="{7017EEC4-6F57-494B-86A6-99F210B715ED}">
      <dgm:prSet/>
      <dgm:spPr/>
      <dgm:t>
        <a:bodyPr/>
        <a:lstStyle/>
        <a:p>
          <a:endParaRPr lang="zh-CN" altLang="en-US"/>
        </a:p>
      </dgm:t>
    </dgm:pt>
    <dgm:pt modelId="{9205E7B9-BD58-47BC-A534-6B9607E8E317}">
      <dgm:prSet custT="1"/>
      <dgm:spPr/>
      <dgm:t>
        <a:bodyPr/>
        <a:lstStyle/>
        <a:p>
          <a:pPr rtl="0"/>
          <a:r>
            <a:rPr lang="en-US" sz="1800" dirty="0" smtClean="0"/>
            <a:t>modulus n</a:t>
          </a:r>
          <a:endParaRPr lang="zh-CN" sz="1800" dirty="0"/>
        </a:p>
      </dgm:t>
    </dgm:pt>
    <dgm:pt modelId="{8B2F3B0A-9668-4666-9BE1-1CD5A82531E6}" type="parTrans" cxnId="{64CC526D-7AA2-4DE3-97D2-15F0E288848F}">
      <dgm:prSet/>
      <dgm:spPr/>
      <dgm:t>
        <a:bodyPr/>
        <a:lstStyle/>
        <a:p>
          <a:endParaRPr lang="zh-CN" altLang="en-US"/>
        </a:p>
      </dgm:t>
    </dgm:pt>
    <dgm:pt modelId="{6B21A770-75BF-40A9-9A66-B99CA3ED6A26}" type="sibTrans" cxnId="{64CC526D-7AA2-4DE3-97D2-15F0E288848F}">
      <dgm:prSet/>
      <dgm:spPr/>
      <dgm:t>
        <a:bodyPr/>
        <a:lstStyle/>
        <a:p>
          <a:endParaRPr lang="zh-CN" altLang="en-US"/>
        </a:p>
      </dgm:t>
    </dgm:pt>
    <dgm:pt modelId="{703EF374-815E-4B00-B706-CCB38A2A95C0}">
      <dgm:prSet custT="1"/>
      <dgm:spPr/>
      <dgm:t>
        <a:bodyPr/>
        <a:lstStyle/>
        <a:p>
          <a:r>
            <a:rPr lang="zh-CN" sz="1800" dirty="0" smtClean="0"/>
            <a:t>λ</a:t>
          </a:r>
          <a:r>
            <a:rPr lang="en-US" sz="1800" dirty="0" smtClean="0"/>
            <a:t>(n)=lcm(p-1,q-1)</a:t>
          </a:r>
          <a:endParaRPr lang="zh-CN" altLang="en-US" sz="1800" dirty="0"/>
        </a:p>
      </dgm:t>
    </dgm:pt>
    <dgm:pt modelId="{8AC41E12-7334-426C-BC70-7313CEA0B1B9}" type="parTrans" cxnId="{091B2D09-EAF9-4762-8D02-CF99728D0D09}">
      <dgm:prSet/>
      <dgm:spPr/>
      <dgm:t>
        <a:bodyPr/>
        <a:lstStyle/>
        <a:p>
          <a:endParaRPr lang="zh-CN" altLang="en-US"/>
        </a:p>
      </dgm:t>
    </dgm:pt>
    <dgm:pt modelId="{D650DE9D-3405-4786-A4EC-298D6A8411B6}" type="sibTrans" cxnId="{091B2D09-EAF9-4762-8D02-CF99728D0D09}">
      <dgm:prSet/>
      <dgm:spPr/>
      <dgm:t>
        <a:bodyPr/>
        <a:lstStyle/>
        <a:p>
          <a:endParaRPr lang="zh-CN" altLang="en-US"/>
        </a:p>
      </dgm:t>
    </dgm:pt>
    <dgm:pt modelId="{82E0B753-BD63-4809-B229-FBCF0F97D993}">
      <dgm:prSet custT="1"/>
      <dgm:spPr/>
      <dgm:t>
        <a:bodyPr/>
        <a:lstStyle/>
        <a:p>
          <a:r>
            <a:rPr lang="en-US" sz="1800" dirty="0" smtClean="0"/>
            <a:t>Lcm means the lowest common multiple</a:t>
          </a:r>
          <a:endParaRPr lang="zh-CN" altLang="en-US" sz="1800" dirty="0"/>
        </a:p>
      </dgm:t>
    </dgm:pt>
    <dgm:pt modelId="{2FCC1F61-E2B6-4BC4-82C6-F1BCF96CBCE4}" type="parTrans" cxnId="{2EA8F8B1-669F-4B15-A796-493739670CE8}">
      <dgm:prSet/>
      <dgm:spPr/>
      <dgm:t>
        <a:bodyPr/>
        <a:lstStyle/>
        <a:p>
          <a:endParaRPr lang="zh-CN" altLang="en-US"/>
        </a:p>
      </dgm:t>
    </dgm:pt>
    <dgm:pt modelId="{95DADD27-AA2E-4CFA-A134-D6E05AFB22F9}" type="sibTrans" cxnId="{2EA8F8B1-669F-4B15-A796-493739670CE8}">
      <dgm:prSet/>
      <dgm:spPr/>
      <dgm:t>
        <a:bodyPr/>
        <a:lstStyle/>
        <a:p>
          <a:endParaRPr lang="zh-CN" altLang="en-US"/>
        </a:p>
      </dgm:t>
    </dgm:pt>
    <dgm:pt modelId="{55FF2747-4858-477C-A488-CD9A0E419EF7}">
      <dgm:prSet custT="1"/>
      <dgm:spPr/>
      <dgm:t>
        <a:bodyPr/>
        <a:lstStyle/>
        <a:p>
          <a:r>
            <a:rPr lang="en-US" altLang="zh-CN" sz="1800" dirty="0" smtClean="0"/>
            <a:t>Generating public key E</a:t>
          </a:r>
          <a:endParaRPr lang="zh-CN" altLang="en-US" sz="1800" dirty="0"/>
        </a:p>
      </dgm:t>
    </dgm:pt>
    <dgm:pt modelId="{5E0B6B2C-6121-4747-97B6-6039D800EB93}" type="parTrans" cxnId="{C6522A55-3345-4E08-92E3-1C9AA3E13958}">
      <dgm:prSet/>
      <dgm:spPr/>
      <dgm:t>
        <a:bodyPr/>
        <a:lstStyle/>
        <a:p>
          <a:endParaRPr lang="zh-CN" altLang="en-US"/>
        </a:p>
      </dgm:t>
    </dgm:pt>
    <dgm:pt modelId="{63548905-B41A-4083-A643-381B6651C692}" type="sibTrans" cxnId="{C6522A55-3345-4E08-92E3-1C9AA3E13958}">
      <dgm:prSet/>
      <dgm:spPr/>
      <dgm:t>
        <a:bodyPr/>
        <a:lstStyle/>
        <a:p>
          <a:endParaRPr lang="zh-CN" altLang="en-US"/>
        </a:p>
      </dgm:t>
    </dgm:pt>
    <dgm:pt modelId="{44ED75BC-00DE-4AEB-80DC-38949626DBEF}">
      <dgm:prSet custT="1"/>
      <dgm:spPr/>
      <dgm:t>
        <a:bodyPr/>
        <a:lstStyle/>
        <a:p>
          <a:r>
            <a:rPr lang="en-US" altLang="zh-CN" sz="1800" dirty="0" smtClean="0"/>
            <a:t>E is a random prime number between 1 and  </a:t>
          </a:r>
          <a:r>
            <a:rPr lang="zh-CN" sz="1800" dirty="0" smtClean="0"/>
            <a:t>λ</a:t>
          </a:r>
          <a:r>
            <a:rPr lang="en-US" sz="1800" dirty="0" smtClean="0"/>
            <a:t>(n)</a:t>
          </a:r>
          <a:endParaRPr lang="zh-CN" altLang="en-US" sz="1800" dirty="0"/>
        </a:p>
      </dgm:t>
    </dgm:pt>
    <dgm:pt modelId="{CB3DA39D-1059-454F-B6F0-81126B24EEE7}" type="parTrans" cxnId="{DC333F14-5782-453F-9FCC-D0C3F44277B9}">
      <dgm:prSet/>
      <dgm:spPr/>
      <dgm:t>
        <a:bodyPr/>
        <a:lstStyle/>
        <a:p>
          <a:endParaRPr lang="zh-CN" altLang="en-US"/>
        </a:p>
      </dgm:t>
    </dgm:pt>
    <dgm:pt modelId="{0B1BFC40-CA47-4B99-A2DD-B60E5A616481}" type="sibTrans" cxnId="{DC333F14-5782-453F-9FCC-D0C3F44277B9}">
      <dgm:prSet/>
      <dgm:spPr/>
      <dgm:t>
        <a:bodyPr/>
        <a:lstStyle/>
        <a:p>
          <a:endParaRPr lang="zh-CN" altLang="en-US"/>
        </a:p>
      </dgm:t>
    </dgm:pt>
    <dgm:pt modelId="{4B3CE9C2-A4BF-4D73-829F-0FFD91C8A0A0}">
      <dgm:prSet custT="1"/>
      <dgm:spPr/>
      <dgm:t>
        <a:bodyPr/>
        <a:lstStyle/>
        <a:p>
          <a:r>
            <a:rPr lang="en-US" altLang="zh-CN" sz="1800" dirty="0" smtClean="0"/>
            <a:t>C=</a:t>
          </a:r>
          <a:r>
            <a:rPr lang="en-US" sz="1800" dirty="0" smtClean="0"/>
            <a:t>M</a:t>
          </a:r>
          <a:r>
            <a:rPr lang="en-US" sz="1800" baseline="30000" dirty="0" smtClean="0"/>
            <a:t>^E</a:t>
          </a:r>
          <a:r>
            <a:rPr lang="en-US" sz="1800" dirty="0" smtClean="0"/>
            <a:t> mod n</a:t>
          </a:r>
          <a:endParaRPr lang="zh-CN" altLang="en-US" sz="1800" dirty="0"/>
        </a:p>
      </dgm:t>
    </dgm:pt>
    <dgm:pt modelId="{9DB3BB43-C81F-4427-9BF5-62FCB9AFD4E2}" type="parTrans" cxnId="{086E1DF5-31E3-433C-9687-AEE2E729B9FD}">
      <dgm:prSet/>
      <dgm:spPr/>
      <dgm:t>
        <a:bodyPr/>
        <a:lstStyle/>
        <a:p>
          <a:endParaRPr lang="zh-CN" altLang="en-US"/>
        </a:p>
      </dgm:t>
    </dgm:pt>
    <dgm:pt modelId="{AD5DE334-5B15-4A36-B9F1-4D4E9779F428}" type="sibTrans" cxnId="{086E1DF5-31E3-433C-9687-AEE2E729B9FD}">
      <dgm:prSet/>
      <dgm:spPr/>
      <dgm:t>
        <a:bodyPr/>
        <a:lstStyle/>
        <a:p>
          <a:endParaRPr lang="zh-CN" altLang="en-US"/>
        </a:p>
      </dgm:t>
    </dgm:pt>
    <dgm:pt modelId="{4FC14BD0-37B1-4C46-B241-79ACF64B0994}">
      <dgm:prSet custT="1"/>
      <dgm:spPr/>
      <dgm:t>
        <a:bodyPr/>
        <a:lstStyle/>
        <a:p>
          <a:r>
            <a:rPr lang="en-US" altLang="zh-CN" sz="1800" dirty="0" smtClean="0"/>
            <a:t>M donates the plaintext</a:t>
          </a:r>
          <a:r>
            <a:rPr lang="zh-CN" altLang="en-US" sz="1800" dirty="0" smtClean="0"/>
            <a:t>；</a:t>
          </a:r>
          <a:endParaRPr lang="zh-CN" altLang="en-US" sz="1800" dirty="0"/>
        </a:p>
      </dgm:t>
    </dgm:pt>
    <dgm:pt modelId="{B1ECFE22-DCA6-4495-BB1B-1A4AA6E08478}" type="parTrans" cxnId="{54FA6AC3-BA1A-4062-81B1-C5E581F45F6C}">
      <dgm:prSet/>
      <dgm:spPr/>
      <dgm:t>
        <a:bodyPr/>
        <a:lstStyle/>
        <a:p>
          <a:endParaRPr lang="zh-CN" altLang="en-US"/>
        </a:p>
      </dgm:t>
    </dgm:pt>
    <dgm:pt modelId="{D022B73E-AF13-45E7-8268-C21D8A874ACC}" type="sibTrans" cxnId="{54FA6AC3-BA1A-4062-81B1-C5E581F45F6C}">
      <dgm:prSet/>
      <dgm:spPr/>
      <dgm:t>
        <a:bodyPr/>
        <a:lstStyle/>
        <a:p>
          <a:endParaRPr lang="zh-CN" altLang="en-US"/>
        </a:p>
      </dgm:t>
    </dgm:pt>
    <dgm:pt modelId="{288CD64A-9025-468E-B810-F6FBE06F6B3F}">
      <dgm:prSet custT="1"/>
      <dgm:spPr/>
      <dgm:t>
        <a:bodyPr/>
        <a:lstStyle/>
        <a:p>
          <a:r>
            <a:rPr lang="en-US" altLang="zh-CN" sz="1800" dirty="0" smtClean="0"/>
            <a:t>C donates the </a:t>
          </a:r>
          <a:r>
            <a:rPr lang="en-US" altLang="zh-CN" sz="1800" dirty="0" err="1" smtClean="0"/>
            <a:t>cyphertext</a:t>
          </a:r>
          <a:endParaRPr lang="zh-CN" altLang="en-US" sz="1800" dirty="0"/>
        </a:p>
      </dgm:t>
    </dgm:pt>
    <dgm:pt modelId="{08E05EBB-6301-4ACF-92B8-317651FEAC78}" type="parTrans" cxnId="{3A7209F5-8B47-4065-A610-146011F3DA6F}">
      <dgm:prSet/>
      <dgm:spPr/>
      <dgm:t>
        <a:bodyPr/>
        <a:lstStyle/>
        <a:p>
          <a:endParaRPr lang="zh-CN" altLang="en-US"/>
        </a:p>
      </dgm:t>
    </dgm:pt>
    <dgm:pt modelId="{B2841202-4EAB-4BC5-BDE9-8E76FD55A6E7}" type="sibTrans" cxnId="{3A7209F5-8B47-4065-A610-146011F3DA6F}">
      <dgm:prSet/>
      <dgm:spPr/>
      <dgm:t>
        <a:bodyPr/>
        <a:lstStyle/>
        <a:p>
          <a:endParaRPr lang="zh-CN" altLang="en-US"/>
        </a:p>
      </dgm:t>
    </dgm:pt>
    <dgm:pt modelId="{732B64EA-A174-4BAC-8862-9360D6FEDEDF}">
      <dgm:prSet custT="1"/>
      <dgm:spPr/>
      <dgm:t>
        <a:bodyPr/>
        <a:lstStyle/>
        <a:p>
          <a:r>
            <a:rPr lang="en-US" altLang="zh-CN" sz="1800" dirty="0" smtClean="0"/>
            <a:t>Generating private key D</a:t>
          </a:r>
          <a:endParaRPr lang="zh-CN" altLang="en-US" sz="1800" dirty="0"/>
        </a:p>
      </dgm:t>
    </dgm:pt>
    <dgm:pt modelId="{1799FDC2-3A6A-4E42-9F81-8EE429548F72}" type="parTrans" cxnId="{EF866BE3-E04C-4D92-9455-541B278C9807}">
      <dgm:prSet/>
      <dgm:spPr/>
      <dgm:t>
        <a:bodyPr/>
        <a:lstStyle/>
        <a:p>
          <a:endParaRPr lang="zh-CN" altLang="en-US"/>
        </a:p>
      </dgm:t>
    </dgm:pt>
    <dgm:pt modelId="{1CD99B63-453B-4860-A6D6-64525F1526B3}" type="sibTrans" cxnId="{EF866BE3-E04C-4D92-9455-541B278C9807}">
      <dgm:prSet/>
      <dgm:spPr/>
      <dgm:t>
        <a:bodyPr/>
        <a:lstStyle/>
        <a:p>
          <a:endParaRPr lang="zh-CN" altLang="en-US"/>
        </a:p>
      </dgm:t>
    </dgm:pt>
    <dgm:pt modelId="{CDA9F74B-8FEA-4D96-924F-F05B1EA6555D}">
      <dgm:prSet custT="1"/>
      <dgm:spPr/>
      <dgm:t>
        <a:bodyPr/>
        <a:lstStyle/>
        <a:p>
          <a:r>
            <a:rPr lang="en-US" sz="1800" dirty="0" smtClean="0"/>
            <a:t>D=1/E mod </a:t>
          </a:r>
          <a:r>
            <a:rPr lang="zh-CN" sz="1800" dirty="0" smtClean="0"/>
            <a:t>λ</a:t>
          </a:r>
          <a:r>
            <a:rPr lang="en-US" sz="1800" dirty="0" smtClean="0"/>
            <a:t>(n)</a:t>
          </a:r>
          <a:endParaRPr lang="zh-CN" altLang="en-US" sz="1800" dirty="0"/>
        </a:p>
      </dgm:t>
    </dgm:pt>
    <dgm:pt modelId="{BE21B9A4-7D87-4F70-8262-32CDE57A36E2}" type="parTrans" cxnId="{59C2A8A5-CF73-4258-ACCB-13B8E2F01994}">
      <dgm:prSet/>
      <dgm:spPr/>
      <dgm:t>
        <a:bodyPr/>
        <a:lstStyle/>
        <a:p>
          <a:endParaRPr lang="zh-CN" altLang="en-US"/>
        </a:p>
      </dgm:t>
    </dgm:pt>
    <dgm:pt modelId="{A2E4A757-D8ED-405C-850F-9F327109AFCD}" type="sibTrans" cxnId="{59C2A8A5-CF73-4258-ACCB-13B8E2F01994}">
      <dgm:prSet/>
      <dgm:spPr/>
      <dgm:t>
        <a:bodyPr/>
        <a:lstStyle/>
        <a:p>
          <a:endParaRPr lang="zh-CN" altLang="en-US"/>
        </a:p>
      </dgm:t>
    </dgm:pt>
    <dgm:pt modelId="{AFF29AC9-C105-4F9F-927C-0095217161D6}">
      <dgm:prSet custT="1"/>
      <dgm:spPr/>
      <dgm:t>
        <a:bodyPr/>
        <a:lstStyle/>
        <a:p>
          <a:r>
            <a:rPr lang="en-US" sz="1800" dirty="0" smtClean="0"/>
            <a:t>M=C</a:t>
          </a:r>
          <a:r>
            <a:rPr lang="en-US" sz="1800" baseline="30000" dirty="0" smtClean="0"/>
            <a:t>^D</a:t>
          </a:r>
          <a:r>
            <a:rPr lang="en-US" sz="1800" dirty="0" smtClean="0"/>
            <a:t> mod n</a:t>
          </a:r>
          <a:endParaRPr lang="zh-CN" altLang="en-US" sz="1800" dirty="0"/>
        </a:p>
      </dgm:t>
    </dgm:pt>
    <dgm:pt modelId="{1AB163F3-9674-48C0-BD52-456E53DEFD49}" type="parTrans" cxnId="{2D7BF8D5-5B96-42A0-9A9E-4C0786C966BA}">
      <dgm:prSet/>
      <dgm:spPr/>
      <dgm:t>
        <a:bodyPr/>
        <a:lstStyle/>
        <a:p>
          <a:endParaRPr lang="zh-CN" altLang="en-US"/>
        </a:p>
      </dgm:t>
    </dgm:pt>
    <dgm:pt modelId="{B61F25ED-19A6-42A2-8ED5-8EF028BE5B0C}" type="sibTrans" cxnId="{2D7BF8D5-5B96-42A0-9A9E-4C0786C966BA}">
      <dgm:prSet/>
      <dgm:spPr/>
      <dgm:t>
        <a:bodyPr/>
        <a:lstStyle/>
        <a:p>
          <a:endParaRPr lang="zh-CN" altLang="en-US"/>
        </a:p>
      </dgm:t>
    </dgm:pt>
    <dgm:pt modelId="{A7046B8F-67EF-47B1-AB52-02CC79428F94}">
      <dgm:prSet custT="1"/>
      <dgm:spPr/>
      <dgm:t>
        <a:bodyPr/>
        <a:lstStyle/>
        <a:p>
          <a:r>
            <a:rPr lang="en-US" altLang="zh-CN" sz="1800" dirty="0" smtClean="0"/>
            <a:t>Generating primes</a:t>
          </a:r>
          <a:endParaRPr lang="zh-CN" sz="1800" dirty="0"/>
        </a:p>
      </dgm:t>
    </dgm:pt>
    <dgm:pt modelId="{66FBD302-A68C-4A48-AF1A-9CD6B9192583}" type="parTrans" cxnId="{7EAD0771-2489-4152-8A53-60E7E9CA0F97}">
      <dgm:prSet/>
      <dgm:spPr/>
      <dgm:t>
        <a:bodyPr/>
        <a:lstStyle/>
        <a:p>
          <a:endParaRPr lang="zh-CN" altLang="en-US"/>
        </a:p>
      </dgm:t>
    </dgm:pt>
    <dgm:pt modelId="{4953BD3D-23D3-41E6-8D69-713D7B4B484B}" type="sibTrans" cxnId="{7EAD0771-2489-4152-8A53-60E7E9CA0F97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4F89CBD-FEE3-4D68-9620-7938D4C7A038}" type="pres">
      <dgm:prSet presAssocID="{A7046B8F-67EF-47B1-AB52-02CC79428F94}" presName="parentLin" presStyleCnt="0"/>
      <dgm:spPr/>
    </dgm:pt>
    <dgm:pt modelId="{36C714CA-F6E9-4823-ACE5-75C2F4FBA4A2}" type="pres">
      <dgm:prSet presAssocID="{A7046B8F-67EF-47B1-AB52-02CC79428F94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09D0870-78B1-4849-9EAB-43F8784CD3F8}" type="pres">
      <dgm:prSet presAssocID="{A7046B8F-67EF-47B1-AB52-02CC79428F94}" presName="parentText" presStyleLbl="node1" presStyleIdx="0" presStyleCnt="4" custScaleY="23222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EF7E25-82C9-4823-8A08-F32D522FED3A}" type="pres">
      <dgm:prSet presAssocID="{A7046B8F-67EF-47B1-AB52-02CC79428F94}" presName="negativeSpace" presStyleCnt="0"/>
      <dgm:spPr/>
    </dgm:pt>
    <dgm:pt modelId="{B7538347-DD0F-4753-947D-5E23EECF3387}" type="pres">
      <dgm:prSet presAssocID="{A7046B8F-67EF-47B1-AB52-02CC79428F94}" presName="childText" presStyleLbl="conFgAcc1" presStyleIdx="0" presStyleCnt="4" custScaleY="879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DF4E27-D568-4338-ACB1-19A049C5D527}" type="pres">
      <dgm:prSet presAssocID="{4953BD3D-23D3-41E6-8D69-713D7B4B484B}" presName="spaceBetweenRectangles" presStyleCnt="0"/>
      <dgm:spPr/>
    </dgm:pt>
    <dgm:pt modelId="{050A45DE-151F-4E13-AA5D-8DEAF84A4573}" type="pres">
      <dgm:prSet presAssocID="{3832A6EA-DFAE-4EAE-97BF-B485A8205494}" presName="parentLin" presStyleCnt="0"/>
      <dgm:spPr/>
    </dgm:pt>
    <dgm:pt modelId="{57CB0EA4-DEB9-41D9-B798-6DF4D05B794C}" type="pres">
      <dgm:prSet presAssocID="{3832A6EA-DFAE-4EAE-97BF-B485A8205494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B9A1BA15-3A30-43D2-8FE7-6D012696FB70}" type="pres">
      <dgm:prSet presAssocID="{3832A6EA-DFAE-4EAE-97BF-B485A8205494}" presName="parentText" presStyleLbl="node1" presStyleIdx="1" presStyleCnt="4" custScaleY="1939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BA3CBD-A964-4637-87DE-F5C5F895DDFF}" type="pres">
      <dgm:prSet presAssocID="{3832A6EA-DFAE-4EAE-97BF-B485A8205494}" presName="negativeSpace" presStyleCnt="0"/>
      <dgm:spPr/>
    </dgm:pt>
    <dgm:pt modelId="{254AB759-BBE0-4F27-98EB-792835F356DE}" type="pres">
      <dgm:prSet presAssocID="{3832A6EA-DFAE-4EAE-97BF-B485A8205494}" presName="childText" presStyleLbl="conFgAcc1" presStyleIdx="1" presStyleCnt="4" custScaleY="878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59CFA6-D134-488E-861A-DBAF9E308AD9}" type="pres">
      <dgm:prSet presAssocID="{AB5794A5-3DF0-460F-A4D5-D4408C9A3DFD}" presName="spaceBetweenRectangles" presStyleCnt="0"/>
      <dgm:spPr/>
    </dgm:pt>
    <dgm:pt modelId="{DB1F705A-AFBA-4F07-999B-D87AB7249F19}" type="pres">
      <dgm:prSet presAssocID="{55FF2747-4858-477C-A488-CD9A0E419EF7}" presName="parentLin" presStyleCnt="0"/>
      <dgm:spPr/>
    </dgm:pt>
    <dgm:pt modelId="{F155F4F1-A5F4-4423-AAFD-1A99074374BA}" type="pres">
      <dgm:prSet presAssocID="{55FF2747-4858-477C-A488-CD9A0E419EF7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A0C84373-BD57-4341-8B95-0B1E477A6F00}" type="pres">
      <dgm:prSet presAssocID="{55FF2747-4858-477C-A488-CD9A0E419EF7}" presName="parentText" presStyleLbl="node1" presStyleIdx="2" presStyleCnt="4" custScaleY="1751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E726D-5548-44EC-9AD5-6A3FBB5E2CDA}" type="pres">
      <dgm:prSet presAssocID="{55FF2747-4858-477C-A488-CD9A0E419EF7}" presName="negativeSpace" presStyleCnt="0"/>
      <dgm:spPr/>
    </dgm:pt>
    <dgm:pt modelId="{3B63006F-4816-4715-BA4A-D3312ECA67F6}" type="pres">
      <dgm:prSet presAssocID="{55FF2747-4858-477C-A488-CD9A0E419EF7}" presName="childText" presStyleLbl="conFgAcc1" presStyleIdx="2" presStyleCnt="4" custScaleY="942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30F77-0C80-4D99-A189-88D4AF2A5C25}" type="pres">
      <dgm:prSet presAssocID="{63548905-B41A-4083-A643-381B6651C692}" presName="spaceBetweenRectangles" presStyleCnt="0"/>
      <dgm:spPr/>
    </dgm:pt>
    <dgm:pt modelId="{0B9A79F8-F0FF-4FE1-9B59-D9E2B5A3574C}" type="pres">
      <dgm:prSet presAssocID="{732B64EA-A174-4BAC-8862-9360D6FEDEDF}" presName="parentLin" presStyleCnt="0"/>
      <dgm:spPr/>
    </dgm:pt>
    <dgm:pt modelId="{E4E89769-5763-4893-8DAE-178C61DBE1C7}" type="pres">
      <dgm:prSet presAssocID="{732B64EA-A174-4BAC-8862-9360D6FEDEDF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E553BDD6-9BDE-4D34-B434-D8EECD193F88}" type="pres">
      <dgm:prSet presAssocID="{732B64EA-A174-4BAC-8862-9360D6FEDEDF}" presName="parentText" presStyleLbl="node1" presStyleIdx="3" presStyleCnt="4" custScaleY="20039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CBADA5-3000-4C00-968B-71983FA01FE3}" type="pres">
      <dgm:prSet presAssocID="{732B64EA-A174-4BAC-8862-9360D6FEDEDF}" presName="negativeSpace" presStyleCnt="0"/>
      <dgm:spPr/>
    </dgm:pt>
    <dgm:pt modelId="{793A22C6-D07D-4C8C-B5DC-7DAF5D6579AA}" type="pres">
      <dgm:prSet presAssocID="{732B64EA-A174-4BAC-8862-9360D6FEDEDF}" presName="childText" presStyleLbl="conFgAcc1" presStyleIdx="3" presStyleCnt="4" custScaleY="917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AD0771-2489-4152-8A53-60E7E9CA0F97}" srcId="{60711426-E43F-4445-A3D0-B11376146305}" destId="{A7046B8F-67EF-47B1-AB52-02CC79428F94}" srcOrd="0" destOrd="0" parTransId="{66FBD302-A68C-4A48-AF1A-9CD6B9192583}" sibTransId="{4953BD3D-23D3-41E6-8D69-713D7B4B484B}"/>
    <dgm:cxn modelId="{69417886-16C9-45EC-98BC-264D00452C5F}" type="presOf" srcId="{55FF2747-4858-477C-A488-CD9A0E419EF7}" destId="{A0C84373-BD57-4341-8B95-0B1E477A6F00}" srcOrd="1" destOrd="0" presId="urn:microsoft.com/office/officeart/2005/8/layout/list1"/>
    <dgm:cxn modelId="{F0EB934C-3832-4091-9DE2-4BA2C1F9FA08}" type="presOf" srcId="{5999CE8B-6607-424B-B4E6-2CE7C831451B}" destId="{B7538347-DD0F-4753-947D-5E23EECF3387}" srcOrd="0" destOrd="0" presId="urn:microsoft.com/office/officeart/2005/8/layout/list1"/>
    <dgm:cxn modelId="{3A7209F5-8B47-4065-A610-146011F3DA6F}" srcId="{4B3CE9C2-A4BF-4D73-829F-0FFD91C8A0A0}" destId="{288CD64A-9025-468E-B810-F6FBE06F6B3F}" srcOrd="1" destOrd="0" parTransId="{08E05EBB-6301-4ACF-92B8-317651FEAC78}" sibTransId="{B2841202-4EAB-4BC5-BDE9-8E76FD55A6E7}"/>
    <dgm:cxn modelId="{54FA6AC3-BA1A-4062-81B1-C5E581F45F6C}" srcId="{4B3CE9C2-A4BF-4D73-829F-0FFD91C8A0A0}" destId="{4FC14BD0-37B1-4C46-B241-79ACF64B0994}" srcOrd="0" destOrd="0" parTransId="{B1ECFE22-DCA6-4495-BB1B-1A4AA6E08478}" sibTransId="{D022B73E-AF13-45E7-8268-C21D8A874ACC}"/>
    <dgm:cxn modelId="{297586B5-7089-4522-AA7F-133509CEBE69}" type="presOf" srcId="{9205E7B9-BD58-47BC-A534-6B9607E8E317}" destId="{B7538347-DD0F-4753-947D-5E23EECF3387}" srcOrd="0" destOrd="1" presId="urn:microsoft.com/office/officeart/2005/8/layout/list1"/>
    <dgm:cxn modelId="{2D7BF8D5-5B96-42A0-9A9E-4C0786C966BA}" srcId="{732B64EA-A174-4BAC-8862-9360D6FEDEDF}" destId="{AFF29AC9-C105-4F9F-927C-0095217161D6}" srcOrd="1" destOrd="0" parTransId="{1AB163F3-9674-48C0-BD52-456E53DEFD49}" sibTransId="{B61F25ED-19A6-42A2-8ED5-8EF028BE5B0C}"/>
    <dgm:cxn modelId="{086E1DF5-31E3-433C-9687-AEE2E729B9FD}" srcId="{55FF2747-4858-477C-A488-CD9A0E419EF7}" destId="{4B3CE9C2-A4BF-4D73-829F-0FFD91C8A0A0}" srcOrd="1" destOrd="0" parTransId="{9DB3BB43-C81F-4427-9BF5-62FCB9AFD4E2}" sibTransId="{AD5DE334-5B15-4A36-B9F1-4D4E9779F428}"/>
    <dgm:cxn modelId="{9D2D3EF8-C04F-4115-9A35-724A3F612751}" type="presOf" srcId="{288CD64A-9025-468E-B810-F6FBE06F6B3F}" destId="{3B63006F-4816-4715-BA4A-D3312ECA67F6}" srcOrd="0" destOrd="3" presId="urn:microsoft.com/office/officeart/2005/8/layout/list1"/>
    <dgm:cxn modelId="{1AD77AD8-36D5-4226-8C80-7CF2F2D57877}" type="presOf" srcId="{44ED75BC-00DE-4AEB-80DC-38949626DBEF}" destId="{3B63006F-4816-4715-BA4A-D3312ECA67F6}" srcOrd="0" destOrd="0" presId="urn:microsoft.com/office/officeart/2005/8/layout/list1"/>
    <dgm:cxn modelId="{036FA8A8-58B7-4C70-99D2-05E9D992518A}" srcId="{9205E7B9-BD58-47BC-A534-6B9607E8E317}" destId="{139B955F-B85F-4E7C-95FC-D6798881C5AD}" srcOrd="0" destOrd="0" parTransId="{DD975BBA-DE46-40B5-ADEF-9E8585C3D269}" sibTransId="{B3609DA5-50FD-4985-BF0F-38CDEE684D1A}"/>
    <dgm:cxn modelId="{489F7586-ECC8-4FBF-B604-28CBC28F88DC}" type="presOf" srcId="{A7046B8F-67EF-47B1-AB52-02CC79428F94}" destId="{A09D0870-78B1-4849-9EAB-43F8784CD3F8}" srcOrd="1" destOrd="0" presId="urn:microsoft.com/office/officeart/2005/8/layout/list1"/>
    <dgm:cxn modelId="{DC333F14-5782-453F-9FCC-D0C3F44277B9}" srcId="{55FF2747-4858-477C-A488-CD9A0E419EF7}" destId="{44ED75BC-00DE-4AEB-80DC-38949626DBEF}" srcOrd="0" destOrd="0" parTransId="{CB3DA39D-1059-454F-B6F0-81126B24EEE7}" sibTransId="{0B1BFC40-CA47-4B99-A2DD-B60E5A616481}"/>
    <dgm:cxn modelId="{2EA8F8B1-669F-4B15-A796-493739670CE8}" srcId="{703EF374-815E-4B00-B706-CCB38A2A95C0}" destId="{82E0B753-BD63-4809-B229-FBCF0F97D993}" srcOrd="0" destOrd="0" parTransId="{2FCC1F61-E2B6-4BC4-82C6-F1BCF96CBCE4}" sibTransId="{95DADD27-AA2E-4CFA-A134-D6E05AFB22F9}"/>
    <dgm:cxn modelId="{7017EEC4-6F57-494B-86A6-99F210B715ED}" srcId="{60711426-E43F-4445-A3D0-B11376146305}" destId="{3832A6EA-DFAE-4EAE-97BF-B485A8205494}" srcOrd="1" destOrd="0" parTransId="{919F6910-092B-47B9-9DFF-11286F458A8C}" sibTransId="{AB5794A5-3DF0-460F-A4D5-D4408C9A3DFD}"/>
    <dgm:cxn modelId="{AAE9AB0A-4098-4719-B215-75AACDD4DE73}" type="presOf" srcId="{4FC14BD0-37B1-4C46-B241-79ACF64B0994}" destId="{3B63006F-4816-4715-BA4A-D3312ECA67F6}" srcOrd="0" destOrd="2" presId="urn:microsoft.com/office/officeart/2005/8/layout/list1"/>
    <dgm:cxn modelId="{64CC526D-7AA2-4DE3-97D2-15F0E288848F}" srcId="{A7046B8F-67EF-47B1-AB52-02CC79428F94}" destId="{9205E7B9-BD58-47BC-A534-6B9607E8E317}" srcOrd="1" destOrd="0" parTransId="{8B2F3B0A-9668-4666-9BE1-1CD5A82531E6}" sibTransId="{6B21A770-75BF-40A9-9A66-B99CA3ED6A26}"/>
    <dgm:cxn modelId="{DA57E1B6-3B3C-4450-AC0C-BF9776A2715D}" type="presOf" srcId="{3832A6EA-DFAE-4EAE-97BF-B485A8205494}" destId="{57CB0EA4-DEB9-41D9-B798-6DF4D05B794C}" srcOrd="0" destOrd="0" presId="urn:microsoft.com/office/officeart/2005/8/layout/list1"/>
    <dgm:cxn modelId="{D4B03613-BE6C-48B6-8FDC-AB41A171D38B}" type="presOf" srcId="{82E0B753-BD63-4809-B229-FBCF0F97D993}" destId="{254AB759-BBE0-4F27-98EB-792835F356DE}" srcOrd="0" destOrd="1" presId="urn:microsoft.com/office/officeart/2005/8/layout/list1"/>
    <dgm:cxn modelId="{57C10B7A-1096-40EE-A50F-43A3BE43A618}" type="presOf" srcId="{CDA9F74B-8FEA-4D96-924F-F05B1EA6555D}" destId="{793A22C6-D07D-4C8C-B5DC-7DAF5D6579AA}" srcOrd="0" destOrd="0" presId="urn:microsoft.com/office/officeart/2005/8/layout/list1"/>
    <dgm:cxn modelId="{E3B67CF5-DF8F-4725-83B9-FC00CAAE2B1C}" srcId="{A7046B8F-67EF-47B1-AB52-02CC79428F94}" destId="{5999CE8B-6607-424B-B4E6-2CE7C831451B}" srcOrd="0" destOrd="0" parTransId="{CB18D494-6B7B-4CDA-A29D-1334B96C8B82}" sibTransId="{1B252B34-EE4E-480F-AE1C-1B0BC1D7C24A}"/>
    <dgm:cxn modelId="{BE86C5F8-DC50-4A35-BE4B-FDA7478C2D96}" type="presOf" srcId="{4B3CE9C2-A4BF-4D73-829F-0FFD91C8A0A0}" destId="{3B63006F-4816-4715-BA4A-D3312ECA67F6}" srcOrd="0" destOrd="1" presId="urn:microsoft.com/office/officeart/2005/8/layout/list1"/>
    <dgm:cxn modelId="{04933D14-643F-4C86-AAA3-383CBE4DD778}" type="presOf" srcId="{703EF374-815E-4B00-B706-CCB38A2A95C0}" destId="{254AB759-BBE0-4F27-98EB-792835F356DE}" srcOrd="0" destOrd="0" presId="urn:microsoft.com/office/officeart/2005/8/layout/list1"/>
    <dgm:cxn modelId="{E9419900-CB98-4B26-A83A-C2099F7A411E}" type="presOf" srcId="{732B64EA-A174-4BAC-8862-9360D6FEDEDF}" destId="{E553BDD6-9BDE-4D34-B434-D8EECD193F88}" srcOrd="1" destOrd="0" presId="urn:microsoft.com/office/officeart/2005/8/layout/list1"/>
    <dgm:cxn modelId="{96F1D35B-1AA7-4883-B426-B7C19CFEFEB8}" type="presOf" srcId="{3832A6EA-DFAE-4EAE-97BF-B485A8205494}" destId="{B9A1BA15-3A30-43D2-8FE7-6D012696FB70}" srcOrd="1" destOrd="0" presId="urn:microsoft.com/office/officeart/2005/8/layout/list1"/>
    <dgm:cxn modelId="{93FF8B7D-FF20-432A-B8D2-76AA9B516ABF}" type="presOf" srcId="{732B64EA-A174-4BAC-8862-9360D6FEDEDF}" destId="{E4E89769-5763-4893-8DAE-178C61DBE1C7}" srcOrd="0" destOrd="0" presId="urn:microsoft.com/office/officeart/2005/8/layout/list1"/>
    <dgm:cxn modelId="{C6522A55-3345-4E08-92E3-1C9AA3E13958}" srcId="{60711426-E43F-4445-A3D0-B11376146305}" destId="{55FF2747-4858-477C-A488-CD9A0E419EF7}" srcOrd="2" destOrd="0" parTransId="{5E0B6B2C-6121-4747-97B6-6039D800EB93}" sibTransId="{63548905-B41A-4083-A643-381B6651C692}"/>
    <dgm:cxn modelId="{2EE53E03-5D4B-4657-9363-B43678653F23}" type="presOf" srcId="{139B955F-B85F-4E7C-95FC-D6798881C5AD}" destId="{B7538347-DD0F-4753-947D-5E23EECF3387}" srcOrd="0" destOrd="2" presId="urn:microsoft.com/office/officeart/2005/8/layout/list1"/>
    <dgm:cxn modelId="{63B49170-504D-4D1E-B698-F21F88B4CB2A}" type="presOf" srcId="{A7046B8F-67EF-47B1-AB52-02CC79428F94}" destId="{36C714CA-F6E9-4823-ACE5-75C2F4FBA4A2}" srcOrd="0" destOrd="0" presId="urn:microsoft.com/office/officeart/2005/8/layout/list1"/>
    <dgm:cxn modelId="{091B2D09-EAF9-4762-8D02-CF99728D0D09}" srcId="{3832A6EA-DFAE-4EAE-97BF-B485A8205494}" destId="{703EF374-815E-4B00-B706-CCB38A2A95C0}" srcOrd="0" destOrd="0" parTransId="{8AC41E12-7334-426C-BC70-7313CEA0B1B9}" sibTransId="{D650DE9D-3405-4786-A4EC-298D6A8411B6}"/>
    <dgm:cxn modelId="{367C351F-209F-4926-AB0B-2A898A24002A}" type="presOf" srcId="{AFF29AC9-C105-4F9F-927C-0095217161D6}" destId="{793A22C6-D07D-4C8C-B5DC-7DAF5D6579AA}" srcOrd="0" destOrd="1" presId="urn:microsoft.com/office/officeart/2005/8/layout/list1"/>
    <dgm:cxn modelId="{EF866BE3-E04C-4D92-9455-541B278C9807}" srcId="{60711426-E43F-4445-A3D0-B11376146305}" destId="{732B64EA-A174-4BAC-8862-9360D6FEDEDF}" srcOrd="3" destOrd="0" parTransId="{1799FDC2-3A6A-4E42-9F81-8EE429548F72}" sibTransId="{1CD99B63-453B-4860-A6D6-64525F1526B3}"/>
    <dgm:cxn modelId="{3FE649FB-E3AB-47DA-AF07-3E6DA7276C4A}" type="presOf" srcId="{55FF2747-4858-477C-A488-CD9A0E419EF7}" destId="{F155F4F1-A5F4-4423-AAFD-1A99074374BA}" srcOrd="0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59C2A8A5-CF73-4258-ACCB-13B8E2F01994}" srcId="{732B64EA-A174-4BAC-8862-9360D6FEDEDF}" destId="{CDA9F74B-8FEA-4D96-924F-F05B1EA6555D}" srcOrd="0" destOrd="0" parTransId="{BE21B9A4-7D87-4F70-8262-32CDE57A36E2}" sibTransId="{A2E4A757-D8ED-405C-850F-9F327109AFCD}"/>
    <dgm:cxn modelId="{AC98936E-9565-49B6-B352-9805A3B26F4C}" type="presParOf" srcId="{1E8A80AE-2271-49C9-9BBC-B9A730FF952C}" destId="{34F89CBD-FEE3-4D68-9620-7938D4C7A038}" srcOrd="0" destOrd="0" presId="urn:microsoft.com/office/officeart/2005/8/layout/list1"/>
    <dgm:cxn modelId="{A8A28087-A53B-4549-9EBD-45EC99766A80}" type="presParOf" srcId="{34F89CBD-FEE3-4D68-9620-7938D4C7A038}" destId="{36C714CA-F6E9-4823-ACE5-75C2F4FBA4A2}" srcOrd="0" destOrd="0" presId="urn:microsoft.com/office/officeart/2005/8/layout/list1"/>
    <dgm:cxn modelId="{DFC09904-506F-4479-9DF4-1B0A712E9BAC}" type="presParOf" srcId="{34F89CBD-FEE3-4D68-9620-7938D4C7A038}" destId="{A09D0870-78B1-4849-9EAB-43F8784CD3F8}" srcOrd="1" destOrd="0" presId="urn:microsoft.com/office/officeart/2005/8/layout/list1"/>
    <dgm:cxn modelId="{891F9DD5-BEDD-4DF4-A1AB-B1747BEFDC9C}" type="presParOf" srcId="{1E8A80AE-2271-49C9-9BBC-B9A730FF952C}" destId="{CEEF7E25-82C9-4823-8A08-F32D522FED3A}" srcOrd="1" destOrd="0" presId="urn:microsoft.com/office/officeart/2005/8/layout/list1"/>
    <dgm:cxn modelId="{5A0057D1-58D1-4E94-8FC0-41717AF765FB}" type="presParOf" srcId="{1E8A80AE-2271-49C9-9BBC-B9A730FF952C}" destId="{B7538347-DD0F-4753-947D-5E23EECF3387}" srcOrd="2" destOrd="0" presId="urn:microsoft.com/office/officeart/2005/8/layout/list1"/>
    <dgm:cxn modelId="{62204D13-4BD7-4087-AEC1-672688524654}" type="presParOf" srcId="{1E8A80AE-2271-49C9-9BBC-B9A730FF952C}" destId="{BFDF4E27-D568-4338-ACB1-19A049C5D527}" srcOrd="3" destOrd="0" presId="urn:microsoft.com/office/officeart/2005/8/layout/list1"/>
    <dgm:cxn modelId="{C44D9458-4B91-46C2-9319-830598423D89}" type="presParOf" srcId="{1E8A80AE-2271-49C9-9BBC-B9A730FF952C}" destId="{050A45DE-151F-4E13-AA5D-8DEAF84A4573}" srcOrd="4" destOrd="0" presId="urn:microsoft.com/office/officeart/2005/8/layout/list1"/>
    <dgm:cxn modelId="{46868FDE-1128-4881-9BFD-B00A080A3BC1}" type="presParOf" srcId="{050A45DE-151F-4E13-AA5D-8DEAF84A4573}" destId="{57CB0EA4-DEB9-41D9-B798-6DF4D05B794C}" srcOrd="0" destOrd="0" presId="urn:microsoft.com/office/officeart/2005/8/layout/list1"/>
    <dgm:cxn modelId="{041F9F39-A9BC-491B-BD7D-36735209C299}" type="presParOf" srcId="{050A45DE-151F-4E13-AA5D-8DEAF84A4573}" destId="{B9A1BA15-3A30-43D2-8FE7-6D012696FB70}" srcOrd="1" destOrd="0" presId="urn:microsoft.com/office/officeart/2005/8/layout/list1"/>
    <dgm:cxn modelId="{D168C527-2132-4EF0-B4D6-763087969D94}" type="presParOf" srcId="{1E8A80AE-2271-49C9-9BBC-B9A730FF952C}" destId="{EEBA3CBD-A964-4637-87DE-F5C5F895DDFF}" srcOrd="5" destOrd="0" presId="urn:microsoft.com/office/officeart/2005/8/layout/list1"/>
    <dgm:cxn modelId="{5A749704-F133-4B7B-B2F9-55A64E03EE46}" type="presParOf" srcId="{1E8A80AE-2271-49C9-9BBC-B9A730FF952C}" destId="{254AB759-BBE0-4F27-98EB-792835F356DE}" srcOrd="6" destOrd="0" presId="urn:microsoft.com/office/officeart/2005/8/layout/list1"/>
    <dgm:cxn modelId="{70193823-D8F0-4DC2-BBC1-E87BDA44D798}" type="presParOf" srcId="{1E8A80AE-2271-49C9-9BBC-B9A730FF952C}" destId="{5A59CFA6-D134-488E-861A-DBAF9E308AD9}" srcOrd="7" destOrd="0" presId="urn:microsoft.com/office/officeart/2005/8/layout/list1"/>
    <dgm:cxn modelId="{AC460806-1D4B-458A-8EEC-FBD9E1AB1FFC}" type="presParOf" srcId="{1E8A80AE-2271-49C9-9BBC-B9A730FF952C}" destId="{DB1F705A-AFBA-4F07-999B-D87AB7249F19}" srcOrd="8" destOrd="0" presId="urn:microsoft.com/office/officeart/2005/8/layout/list1"/>
    <dgm:cxn modelId="{24F9AAA7-468D-4195-9E49-EDA5B6985555}" type="presParOf" srcId="{DB1F705A-AFBA-4F07-999B-D87AB7249F19}" destId="{F155F4F1-A5F4-4423-AAFD-1A99074374BA}" srcOrd="0" destOrd="0" presId="urn:microsoft.com/office/officeart/2005/8/layout/list1"/>
    <dgm:cxn modelId="{B9F05D59-EF32-4C36-8FB9-7D955DAE2383}" type="presParOf" srcId="{DB1F705A-AFBA-4F07-999B-D87AB7249F19}" destId="{A0C84373-BD57-4341-8B95-0B1E477A6F00}" srcOrd="1" destOrd="0" presId="urn:microsoft.com/office/officeart/2005/8/layout/list1"/>
    <dgm:cxn modelId="{04AC40BE-DD2C-4F41-AA30-93965833A90D}" type="presParOf" srcId="{1E8A80AE-2271-49C9-9BBC-B9A730FF952C}" destId="{420E726D-5548-44EC-9AD5-6A3FBB5E2CDA}" srcOrd="9" destOrd="0" presId="urn:microsoft.com/office/officeart/2005/8/layout/list1"/>
    <dgm:cxn modelId="{31AA6973-24F8-4E24-82BB-BEDD9B20DEDB}" type="presParOf" srcId="{1E8A80AE-2271-49C9-9BBC-B9A730FF952C}" destId="{3B63006F-4816-4715-BA4A-D3312ECA67F6}" srcOrd="10" destOrd="0" presId="urn:microsoft.com/office/officeart/2005/8/layout/list1"/>
    <dgm:cxn modelId="{98252EBE-4E77-4200-ABA1-A1C1743C1AB1}" type="presParOf" srcId="{1E8A80AE-2271-49C9-9BBC-B9A730FF952C}" destId="{44930F77-0C80-4D99-A189-88D4AF2A5C25}" srcOrd="11" destOrd="0" presId="urn:microsoft.com/office/officeart/2005/8/layout/list1"/>
    <dgm:cxn modelId="{B47E1E51-F0DD-4E5C-82BE-62A46EE8EA61}" type="presParOf" srcId="{1E8A80AE-2271-49C9-9BBC-B9A730FF952C}" destId="{0B9A79F8-F0FF-4FE1-9B59-D9E2B5A3574C}" srcOrd="12" destOrd="0" presId="urn:microsoft.com/office/officeart/2005/8/layout/list1"/>
    <dgm:cxn modelId="{224CD8A5-3E67-4C7E-801D-642E513782A0}" type="presParOf" srcId="{0B9A79F8-F0FF-4FE1-9B59-D9E2B5A3574C}" destId="{E4E89769-5763-4893-8DAE-178C61DBE1C7}" srcOrd="0" destOrd="0" presId="urn:microsoft.com/office/officeart/2005/8/layout/list1"/>
    <dgm:cxn modelId="{D2C40E84-42A3-4770-AF8B-E6A832B9BCB3}" type="presParOf" srcId="{0B9A79F8-F0FF-4FE1-9B59-D9E2B5A3574C}" destId="{E553BDD6-9BDE-4D34-B434-D8EECD193F88}" srcOrd="1" destOrd="0" presId="urn:microsoft.com/office/officeart/2005/8/layout/list1"/>
    <dgm:cxn modelId="{207CA90F-017C-406C-B7F1-3C4A39DAB404}" type="presParOf" srcId="{1E8A80AE-2271-49C9-9BBC-B9A730FF952C}" destId="{67CBADA5-3000-4C00-968B-71983FA01FE3}" srcOrd="13" destOrd="0" presId="urn:microsoft.com/office/officeart/2005/8/layout/list1"/>
    <dgm:cxn modelId="{A890B10C-F0BE-414A-AE7B-75191A7F745A}" type="presParOf" srcId="{1E8A80AE-2271-49C9-9BBC-B9A730FF952C}" destId="{793A22C6-D07D-4C8C-B5DC-7DAF5D6579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altLang="zh-CN" sz="2400" dirty="0" smtClean="0"/>
            <a:t>C=encrypt(pub-u1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M))</a:t>
          </a:r>
          <a:endParaRPr lang="zh-CN" altLang="en-US" sz="24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1CD8B373-1B44-4FF2-A246-8E934C8AC304}">
      <dgm:prSet phldrT="[文本]" custT="1"/>
      <dgm:spPr/>
      <dgm:t>
        <a:bodyPr/>
        <a:lstStyle/>
        <a:p>
          <a:r>
            <a:rPr lang="en-US" altLang="zh-CN" sz="2400" dirty="0" smtClean="0">
              <a:latin typeface="Times New Roman" pitchFamily="18" charset="0"/>
            </a:rPr>
            <a:t>Communication with Data Confidentiality</a:t>
          </a:r>
          <a:endParaRPr lang="zh-CN" altLang="en-US" sz="2400" dirty="0"/>
        </a:p>
      </dgm:t>
    </dgm:pt>
    <dgm:pt modelId="{E1C38429-FCE0-4436-B11A-CFAA95B04BD5}" type="par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FA7BCB93-827E-4AF3-863F-1A98EF3B3197}" type="sib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5999CE8B-6607-424B-B4E6-2CE7C831451B}">
      <dgm:prSet custT="1"/>
      <dgm:spPr/>
      <dgm:t>
        <a:bodyPr/>
        <a:lstStyle/>
        <a:p>
          <a:r>
            <a:rPr lang="en-US" sz="2400" dirty="0" smtClean="0"/>
            <a:t>A sender uses the receiver’s public key to encrypt the plaintext as C and sends C</a:t>
          </a:r>
          <a:endParaRPr lang="zh-CN" sz="2400" dirty="0"/>
        </a:p>
      </dgm:t>
    </dgm:pt>
    <dgm:pt modelId="{CB18D494-6B7B-4CDA-A29D-1334B96C8B82}" type="par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B252B34-EE4E-480F-AE1C-1B0BC1D7C24A}" type="sib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5DE26E7A-0853-4893-A35F-F44B1E5DAB72}">
      <dgm:prSet custT="1"/>
      <dgm:spPr/>
      <dgm:t>
        <a:bodyPr/>
        <a:lstStyle/>
        <a:p>
          <a:r>
            <a:rPr lang="en-US" sz="2400" dirty="0" smtClean="0"/>
            <a:t>Only the receiver can decrypt the </a:t>
          </a:r>
          <a:r>
            <a:rPr lang="en-US" sz="2400" dirty="0" err="1" smtClean="0"/>
            <a:t>cyphertext</a:t>
          </a:r>
          <a:r>
            <a:rPr lang="en-US" sz="2400" dirty="0" smtClean="0"/>
            <a:t> with its private key</a:t>
          </a:r>
          <a:endParaRPr lang="zh-CN" sz="2400" dirty="0"/>
        </a:p>
      </dgm:t>
    </dgm:pt>
    <dgm:pt modelId="{43FB07D9-28EA-4F14-B508-E0F50D520772}" type="parTrans" cxnId="{F9D3E612-BAEB-4E4E-962A-2C8CDB36DDC6}">
      <dgm:prSet/>
      <dgm:spPr/>
      <dgm:t>
        <a:bodyPr/>
        <a:lstStyle/>
        <a:p>
          <a:endParaRPr lang="zh-CN" altLang="en-US"/>
        </a:p>
      </dgm:t>
    </dgm:pt>
    <dgm:pt modelId="{F49D8007-1B73-4F4F-9CC6-3535DA7A6CA1}" type="sibTrans" cxnId="{F9D3E612-BAEB-4E4E-962A-2C8CDB36DDC6}">
      <dgm:prSet/>
      <dgm:spPr/>
      <dgm:t>
        <a:bodyPr/>
        <a:lstStyle/>
        <a:p>
          <a:endParaRPr lang="zh-CN" altLang="en-US"/>
        </a:p>
      </dgm:t>
    </dgm:pt>
    <dgm:pt modelId="{D87AFB4E-F758-4EB7-ACEA-8052C7BBCA81}">
      <dgm:prSet custT="1"/>
      <dgm:spPr/>
      <dgm:t>
        <a:bodyPr/>
        <a:lstStyle/>
        <a:p>
          <a:r>
            <a:rPr lang="en-US" altLang="zh-CN" sz="2400" dirty="0" smtClean="0"/>
            <a:t>M=decrypt(prv-u1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C)</a:t>
          </a:r>
          <a:endParaRPr lang="zh-CN" sz="2400" dirty="0"/>
        </a:p>
      </dgm:t>
    </dgm:pt>
    <dgm:pt modelId="{1085876E-3880-4AFC-A3D5-BCFBDCAE6040}" type="parTrans" cxnId="{F3202DD8-50A9-416C-8534-AD874BCCBB40}">
      <dgm:prSet/>
      <dgm:spPr/>
      <dgm:t>
        <a:bodyPr/>
        <a:lstStyle/>
        <a:p>
          <a:endParaRPr lang="zh-CN" altLang="en-US"/>
        </a:p>
      </dgm:t>
    </dgm:pt>
    <dgm:pt modelId="{F6C5B646-00C5-4C35-BA1E-2630D632AD9E}" type="sibTrans" cxnId="{F3202DD8-50A9-416C-8534-AD874BCCBB40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8ACEBE-6B5A-4C91-A8F3-FC5D740C7620}" type="pres">
      <dgm:prSet presAssocID="{1CD8B373-1B44-4FF2-A246-8E934C8AC304}" presName="parentLin" presStyleCnt="0"/>
      <dgm:spPr/>
    </dgm:pt>
    <dgm:pt modelId="{07E79A30-C019-455A-982C-E1A5E20BAA49}" type="pres">
      <dgm:prSet presAssocID="{1CD8B373-1B44-4FF2-A246-8E934C8AC304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10E8F7AD-7E40-4AEB-8B1D-461EBDBB3E74}" type="pres">
      <dgm:prSet presAssocID="{1CD8B373-1B44-4FF2-A246-8E934C8AC304}" presName="parentText" presStyleLbl="node1" presStyleIdx="0" presStyleCnt="1" custScaleX="135119" custLinFactNeighborX="-16667" custLinFactNeighborY="-156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8A30A9-F42A-4921-B13C-3F214A6952BB}" type="pres">
      <dgm:prSet presAssocID="{1CD8B373-1B44-4FF2-A246-8E934C8AC304}" presName="negativeSpace" presStyleCnt="0"/>
      <dgm:spPr/>
    </dgm:pt>
    <dgm:pt modelId="{78780EBC-4DA2-4E8E-A98E-F2BAFB1DD3B2}" type="pres">
      <dgm:prSet presAssocID="{1CD8B373-1B44-4FF2-A246-8E934C8AC304}" presName="childText" presStyleLbl="conFgAcc1" presStyleIdx="0" presStyleCnt="1" custScaleY="93434" custLinFactNeighborX="-72" custLinFactNeighborY="617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0B2985-CC9C-4E75-8205-2C84CD627BED}" srcId="{5999CE8B-6607-424B-B4E6-2CE7C831451B}" destId="{BDF18303-F753-4441-AECB-8CB31C07F7FD}" srcOrd="0" destOrd="0" parTransId="{CD787C78-AFD4-4338-8CC6-96EDDBD7A39A}" sibTransId="{27A94A5A-FA9D-466C-A870-5B189445B339}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8FDB60C0-4D0E-4AA4-8062-EF783E58F627}" type="presOf" srcId="{1CD8B373-1B44-4FF2-A246-8E934C8AC304}" destId="{07E79A30-C019-455A-982C-E1A5E20BAA49}" srcOrd="0" destOrd="0" presId="urn:microsoft.com/office/officeart/2005/8/layout/list1"/>
    <dgm:cxn modelId="{E3B67CF5-DF8F-4725-83B9-FC00CAAE2B1C}" srcId="{1CD8B373-1B44-4FF2-A246-8E934C8AC304}" destId="{5999CE8B-6607-424B-B4E6-2CE7C831451B}" srcOrd="0" destOrd="0" parTransId="{CB18D494-6B7B-4CDA-A29D-1334B96C8B82}" sibTransId="{1B252B34-EE4E-480F-AE1C-1B0BC1D7C24A}"/>
    <dgm:cxn modelId="{F9D3E612-BAEB-4E4E-962A-2C8CDB36DDC6}" srcId="{1CD8B373-1B44-4FF2-A246-8E934C8AC304}" destId="{5DE26E7A-0853-4893-A35F-F44B1E5DAB72}" srcOrd="1" destOrd="0" parTransId="{43FB07D9-28EA-4F14-B508-E0F50D520772}" sibTransId="{F49D8007-1B73-4F4F-9CC6-3535DA7A6CA1}"/>
    <dgm:cxn modelId="{0C58C35B-F63B-47CC-B128-ACDA362FAF2B}" type="presOf" srcId="{1CD8B373-1B44-4FF2-A246-8E934C8AC304}" destId="{10E8F7AD-7E40-4AEB-8B1D-461EBDBB3E74}" srcOrd="1" destOrd="0" presId="urn:microsoft.com/office/officeart/2005/8/layout/list1"/>
    <dgm:cxn modelId="{5F0BE3E3-C93E-4C39-BA5D-459C7F51914D}" type="presOf" srcId="{5999CE8B-6607-424B-B4E6-2CE7C831451B}" destId="{78780EBC-4DA2-4E8E-A98E-F2BAFB1DD3B2}" srcOrd="0" destOrd="0" presId="urn:microsoft.com/office/officeart/2005/8/layout/list1"/>
    <dgm:cxn modelId="{3C6A8620-C608-4457-BA9B-FE233B010D80}" type="presOf" srcId="{5DE26E7A-0853-4893-A35F-F44B1E5DAB72}" destId="{78780EBC-4DA2-4E8E-A98E-F2BAFB1DD3B2}" srcOrd="0" destOrd="2" presId="urn:microsoft.com/office/officeart/2005/8/layout/list1"/>
    <dgm:cxn modelId="{9DD20114-FC05-4897-B2F5-888BAA8CDDF8}" type="presOf" srcId="{D87AFB4E-F758-4EB7-ACEA-8052C7BBCA81}" destId="{78780EBC-4DA2-4E8E-A98E-F2BAFB1DD3B2}" srcOrd="0" destOrd="3" presId="urn:microsoft.com/office/officeart/2005/8/layout/list1"/>
    <dgm:cxn modelId="{F3202DD8-50A9-416C-8534-AD874BCCBB40}" srcId="{5DE26E7A-0853-4893-A35F-F44B1E5DAB72}" destId="{D87AFB4E-F758-4EB7-ACEA-8052C7BBCA81}" srcOrd="0" destOrd="0" parTransId="{1085876E-3880-4AFC-A3D5-BCFBDCAE6040}" sibTransId="{F6C5B646-00C5-4C35-BA1E-2630D632AD9E}"/>
    <dgm:cxn modelId="{163E7272-DD88-4372-AD0F-D1ED4C931739}" type="presOf" srcId="{BDF18303-F753-4441-AECB-8CB31C07F7FD}" destId="{78780EBC-4DA2-4E8E-A98E-F2BAFB1DD3B2}" srcOrd="0" destOrd="1" presId="urn:microsoft.com/office/officeart/2005/8/layout/list1"/>
    <dgm:cxn modelId="{08A7184C-5D95-48F7-8148-939662961FFE}" srcId="{60711426-E43F-4445-A3D0-B11376146305}" destId="{1CD8B373-1B44-4FF2-A246-8E934C8AC304}" srcOrd="0" destOrd="0" parTransId="{E1C38429-FCE0-4436-B11A-CFAA95B04BD5}" sibTransId="{FA7BCB93-827E-4AF3-863F-1A98EF3B3197}"/>
    <dgm:cxn modelId="{6F7C3844-AE3F-4933-8C46-DC1046B71471}" type="presParOf" srcId="{1E8A80AE-2271-49C9-9BBC-B9A730FF952C}" destId="{758ACEBE-6B5A-4C91-A8F3-FC5D740C7620}" srcOrd="0" destOrd="0" presId="urn:microsoft.com/office/officeart/2005/8/layout/list1"/>
    <dgm:cxn modelId="{D0F2BF0E-B46F-4E99-A491-A97C3F4B0FCB}" type="presParOf" srcId="{758ACEBE-6B5A-4C91-A8F3-FC5D740C7620}" destId="{07E79A30-C019-455A-982C-E1A5E20BAA49}" srcOrd="0" destOrd="0" presId="urn:microsoft.com/office/officeart/2005/8/layout/list1"/>
    <dgm:cxn modelId="{014DC1B0-6400-4CAD-AA23-C97F8DC989AB}" type="presParOf" srcId="{758ACEBE-6B5A-4C91-A8F3-FC5D740C7620}" destId="{10E8F7AD-7E40-4AEB-8B1D-461EBDBB3E74}" srcOrd="1" destOrd="0" presId="urn:microsoft.com/office/officeart/2005/8/layout/list1"/>
    <dgm:cxn modelId="{9C47DDA4-9A1A-4EF3-BD0F-F5A8781F2C4D}" type="presParOf" srcId="{1E8A80AE-2271-49C9-9BBC-B9A730FF952C}" destId="{488A30A9-F42A-4921-B13C-3F214A6952BB}" srcOrd="1" destOrd="0" presId="urn:microsoft.com/office/officeart/2005/8/layout/list1"/>
    <dgm:cxn modelId="{C0BA2036-460F-4CA4-BE27-D1A7DB9AB1DB}" type="presParOf" srcId="{1E8A80AE-2271-49C9-9BBC-B9A730FF952C}" destId="{78780EBC-4DA2-4E8E-A98E-F2BAFB1DD3B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2000" dirty="0" smtClean="0"/>
            <a:t>It can be used to authenticate the sender of a message</a:t>
          </a:r>
          <a:endParaRPr lang="zh-CN" altLang="en-US" sz="20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1CD8B373-1B44-4FF2-A246-8E934C8AC304}">
      <dgm:prSet phldrT="[文本]"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Digital Signature</a:t>
          </a:r>
          <a:endParaRPr lang="zh-CN" altLang="en-US" sz="2000" dirty="0"/>
        </a:p>
      </dgm:t>
    </dgm:pt>
    <dgm:pt modelId="{E1C38429-FCE0-4436-B11A-CFAA95B04BD5}" type="par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FA7BCB93-827E-4AF3-863F-1A98EF3B3197}" type="sibTrans" cxnId="{08A7184C-5D95-48F7-8148-939662961FFE}">
      <dgm:prSet/>
      <dgm:spPr/>
      <dgm:t>
        <a:bodyPr/>
        <a:lstStyle/>
        <a:p>
          <a:endParaRPr lang="zh-CN" altLang="en-US"/>
        </a:p>
      </dgm:t>
    </dgm:pt>
    <dgm:pt modelId="{5999CE8B-6607-424B-B4E6-2CE7C831451B}">
      <dgm:prSet custT="1"/>
      <dgm:spPr/>
      <dgm:t>
        <a:bodyPr/>
        <a:lstStyle/>
        <a:p>
          <a:r>
            <a:rPr lang="en-US" sz="2000" dirty="0" smtClean="0"/>
            <a:t>The sender encrypts the message using sender’s private key to sign the message</a:t>
          </a:r>
          <a:endParaRPr lang="zh-CN" sz="2000" dirty="0"/>
        </a:p>
      </dgm:t>
    </dgm:pt>
    <dgm:pt modelId="{CB18D494-6B7B-4CDA-A29D-1334B96C8B82}" type="par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1B252B34-EE4E-480F-AE1C-1B0BC1D7C24A}" type="sibTrans" cxnId="{E3B67CF5-DF8F-4725-83B9-FC00CAAE2B1C}">
      <dgm:prSet/>
      <dgm:spPr/>
      <dgm:t>
        <a:bodyPr/>
        <a:lstStyle/>
        <a:p>
          <a:endParaRPr lang="zh-CN" altLang="en-US"/>
        </a:p>
      </dgm:t>
    </dgm:pt>
    <dgm:pt modelId="{5DE26E7A-0853-4893-A35F-F44B1E5DAB72}">
      <dgm:prSet custT="1"/>
      <dgm:spPr/>
      <dgm:t>
        <a:bodyPr/>
        <a:lstStyle/>
        <a:p>
          <a:r>
            <a:rPr lang="en-US" sz="2000" dirty="0" smtClean="0"/>
            <a:t>The receiver looks up the sender’s public key and uses it to decrypt the message to verify the signature</a:t>
          </a:r>
          <a:endParaRPr lang="zh-CN" sz="2000" dirty="0"/>
        </a:p>
      </dgm:t>
    </dgm:pt>
    <dgm:pt modelId="{43FB07D9-28EA-4F14-B508-E0F50D520772}" type="parTrans" cxnId="{F9D3E612-BAEB-4E4E-962A-2C8CDB36DDC6}">
      <dgm:prSet/>
      <dgm:spPr/>
      <dgm:t>
        <a:bodyPr/>
        <a:lstStyle/>
        <a:p>
          <a:endParaRPr lang="zh-CN" altLang="en-US"/>
        </a:p>
      </dgm:t>
    </dgm:pt>
    <dgm:pt modelId="{F49D8007-1B73-4F4F-9CC6-3535DA7A6CA1}" type="sibTrans" cxnId="{F9D3E612-BAEB-4E4E-962A-2C8CDB36DDC6}">
      <dgm:prSet/>
      <dgm:spPr/>
      <dgm:t>
        <a:bodyPr/>
        <a:lstStyle/>
        <a:p>
          <a:endParaRPr lang="zh-CN" altLang="en-US"/>
        </a:p>
      </dgm:t>
    </dgm:pt>
    <dgm:pt modelId="{23455FAE-AC74-4554-A87E-DBE1121F6EA6}">
      <dgm:prSet custT="1"/>
      <dgm:spPr/>
      <dgm:t>
        <a:bodyPr/>
        <a:lstStyle/>
        <a:p>
          <a:r>
            <a:rPr lang="en-US" sz="2000" dirty="0" smtClean="0"/>
            <a:t>X=encrypt(</a:t>
          </a:r>
          <a:r>
            <a:rPr lang="en-US" sz="2000" dirty="0" err="1" smtClean="0"/>
            <a:t>prv</a:t>
          </a:r>
          <a:r>
            <a:rPr lang="en-US" sz="2000" dirty="0" smtClean="0"/>
            <a:t>-send</a:t>
          </a:r>
          <a:r>
            <a:rPr lang="zh-CN" sz="2000" dirty="0" smtClean="0"/>
            <a:t>，</a:t>
          </a:r>
          <a:r>
            <a:rPr lang="en-US" sz="2000" dirty="0" smtClean="0"/>
            <a:t>M)</a:t>
          </a:r>
          <a:endParaRPr lang="zh-CN" sz="2000" dirty="0"/>
        </a:p>
      </dgm:t>
    </dgm:pt>
    <dgm:pt modelId="{D845D98D-35B2-47A9-B98C-1F1E4A257E83}" type="par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276335CC-8F25-402D-B7AF-C966321814F0}" type="sib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2B8FB4AF-34F3-4D8C-B4F6-D8A521C7EAD6}">
      <dgm:prSet custT="1"/>
      <dgm:spPr/>
      <dgm:t>
        <a:bodyPr/>
        <a:lstStyle/>
        <a:p>
          <a:r>
            <a:rPr lang="en-US" altLang="zh-CN" sz="2000" dirty="0" smtClean="0"/>
            <a:t>M=de</a:t>
          </a:r>
          <a:r>
            <a:rPr lang="en-US" sz="2000" dirty="0" smtClean="0"/>
            <a:t>crypt(pub-send</a:t>
          </a:r>
          <a:r>
            <a:rPr lang="zh-CN" sz="2000" dirty="0" smtClean="0"/>
            <a:t>，</a:t>
          </a:r>
          <a:r>
            <a:rPr lang="en-US" sz="2000" dirty="0" smtClean="0"/>
            <a:t>X)</a:t>
          </a:r>
          <a:endParaRPr lang="zh-CN" sz="2000" dirty="0"/>
        </a:p>
      </dgm:t>
    </dgm:pt>
    <dgm:pt modelId="{43A3DD47-BE70-4D79-AD60-4A56953E287E}" type="parTrans" cxnId="{A0D39C03-EDAE-4C2A-B63C-F72266495582}">
      <dgm:prSet/>
      <dgm:spPr/>
      <dgm:t>
        <a:bodyPr/>
        <a:lstStyle/>
        <a:p>
          <a:endParaRPr lang="zh-CN" altLang="en-US"/>
        </a:p>
      </dgm:t>
    </dgm:pt>
    <dgm:pt modelId="{B0F8B7BF-AB0B-44F3-809B-677F517036ED}" type="sibTrans" cxnId="{A0D39C03-EDAE-4C2A-B63C-F72266495582}">
      <dgm:prSet/>
      <dgm:spPr/>
      <dgm:t>
        <a:bodyPr/>
        <a:lstStyle/>
        <a:p>
          <a:endParaRPr lang="zh-CN" altLang="en-US"/>
        </a:p>
      </dgm:t>
    </dgm:pt>
    <dgm:pt modelId="{1E9154F9-5AFF-40B8-AA2A-F5FB095DE176}">
      <dgm:prSet custT="1"/>
      <dgm:spPr/>
      <dgm:t>
        <a:bodyPr/>
        <a:lstStyle/>
        <a:p>
          <a:r>
            <a:rPr lang="en-US" sz="2000" dirty="0" smtClean="0"/>
            <a:t>It can authenticate that the message had been signed by the sender because only the sender has the private key needed to perform the encryption</a:t>
          </a:r>
          <a:endParaRPr lang="zh-CN" sz="2000" dirty="0"/>
        </a:p>
      </dgm:t>
    </dgm:pt>
    <dgm:pt modelId="{88C707E5-8B78-438A-A005-0D0B79A4E8FC}" type="parTrans" cxnId="{50BAA4EB-FC22-4624-A316-E1859801BC7D}">
      <dgm:prSet/>
      <dgm:spPr/>
      <dgm:t>
        <a:bodyPr/>
        <a:lstStyle/>
        <a:p>
          <a:endParaRPr lang="zh-CN" altLang="en-US"/>
        </a:p>
      </dgm:t>
    </dgm:pt>
    <dgm:pt modelId="{87F3EB76-D6AD-4415-BF32-57017C548CD6}" type="sibTrans" cxnId="{50BAA4EB-FC22-4624-A316-E1859801BC7D}">
      <dgm:prSet/>
      <dgm:spPr/>
      <dgm:t>
        <a:bodyPr/>
        <a:lstStyle/>
        <a:p>
          <a:endParaRPr lang="zh-CN" altLang="en-US"/>
        </a:p>
      </dgm:t>
    </dgm:pt>
    <dgm:pt modelId="{C1F7C13C-1054-4A3C-9320-26C69717D827}">
      <dgm:prSet phldrT="[文本]"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Digital Signature Process</a:t>
          </a:r>
          <a:endParaRPr lang="zh-CN" altLang="en-US" sz="2000" dirty="0"/>
        </a:p>
      </dgm:t>
    </dgm:pt>
    <dgm:pt modelId="{4DC0D8F6-49FD-45E7-8B8B-E26B85B30D0E}" type="parTrans" cxnId="{2A1899C5-4E0E-4395-B2C5-701D4E8DC91B}">
      <dgm:prSet/>
      <dgm:spPr/>
      <dgm:t>
        <a:bodyPr/>
        <a:lstStyle/>
        <a:p>
          <a:endParaRPr lang="zh-CN" altLang="en-US"/>
        </a:p>
      </dgm:t>
    </dgm:pt>
    <dgm:pt modelId="{79451428-305D-4E31-82AD-0D8AFAB0534A}" type="sibTrans" cxnId="{2A1899C5-4E0E-4395-B2C5-701D4E8DC91B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8ACEBE-6B5A-4C91-A8F3-FC5D740C7620}" type="pres">
      <dgm:prSet presAssocID="{1CD8B373-1B44-4FF2-A246-8E934C8AC304}" presName="parentLin" presStyleCnt="0"/>
      <dgm:spPr/>
    </dgm:pt>
    <dgm:pt modelId="{07E79A30-C019-455A-982C-E1A5E20BAA49}" type="pres">
      <dgm:prSet presAssocID="{1CD8B373-1B44-4FF2-A246-8E934C8AC304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0E8F7AD-7E40-4AEB-8B1D-461EBDBB3E74}" type="pres">
      <dgm:prSet presAssocID="{1CD8B373-1B44-4FF2-A246-8E934C8AC304}" presName="parentText" presStyleLbl="node1" presStyleIdx="0" presStyleCnt="2" custScaleY="112394" custLinFactNeighborX="-37500" custLinFactNeighborY="-310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8A30A9-F42A-4921-B13C-3F214A6952BB}" type="pres">
      <dgm:prSet presAssocID="{1CD8B373-1B44-4FF2-A246-8E934C8AC304}" presName="negativeSpace" presStyleCnt="0"/>
      <dgm:spPr/>
    </dgm:pt>
    <dgm:pt modelId="{78780EBC-4DA2-4E8E-A98E-F2BAFB1DD3B2}" type="pres">
      <dgm:prSet presAssocID="{1CD8B373-1B44-4FF2-A246-8E934C8AC304}" presName="childText" presStyleLbl="conFgAcc1" presStyleIdx="0" presStyleCnt="2" custScaleY="86913" custLinFactNeighborX="-281" custLinFactNeighborY="452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756DD-66C7-42AF-BC63-22679C09BB5F}" type="pres">
      <dgm:prSet presAssocID="{FA7BCB93-827E-4AF3-863F-1A98EF3B3197}" presName="spaceBetweenRectangles" presStyleCnt="0"/>
      <dgm:spPr/>
    </dgm:pt>
    <dgm:pt modelId="{C18F6250-54B4-4A26-8DE3-3B61F970B73C}" type="pres">
      <dgm:prSet presAssocID="{C1F7C13C-1054-4A3C-9320-26C69717D827}" presName="parentLin" presStyleCnt="0"/>
      <dgm:spPr/>
    </dgm:pt>
    <dgm:pt modelId="{8BF1B66E-02EC-4894-9E9D-5B96400542DD}" type="pres">
      <dgm:prSet presAssocID="{C1F7C13C-1054-4A3C-9320-26C69717D82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23F11C1-56C0-4044-B9F9-38BC306D1F31}" type="pres">
      <dgm:prSet presAssocID="{C1F7C13C-1054-4A3C-9320-26C69717D827}" presName="parentText" presStyleLbl="node1" presStyleIdx="1" presStyleCnt="2" custLinFactNeighborX="-16666" custLinFactNeighborY="-243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196373-4087-4306-BA75-5CC3B90CBDED}" type="pres">
      <dgm:prSet presAssocID="{C1F7C13C-1054-4A3C-9320-26C69717D827}" presName="negativeSpace" presStyleCnt="0"/>
      <dgm:spPr/>
    </dgm:pt>
    <dgm:pt modelId="{D1CE8D66-76A6-4AC7-8E7C-9DCF1A02E8E6}" type="pres">
      <dgm:prSet presAssocID="{C1F7C13C-1054-4A3C-9320-26C69717D827}" presName="childText" presStyleLbl="conFgAcc1" presStyleIdx="1" presStyleCnt="2" custScaleY="95205" custLinFactNeighborX="-215" custLinFactNeighborY="8136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98BB67-CF6F-45F5-A415-C2CC375BA111}" type="presOf" srcId="{5999CE8B-6607-424B-B4E6-2CE7C831451B}" destId="{D1CE8D66-76A6-4AC7-8E7C-9DCF1A02E8E6}" srcOrd="0" destOrd="0" presId="urn:microsoft.com/office/officeart/2005/8/layout/list1"/>
    <dgm:cxn modelId="{F9D3E612-BAEB-4E4E-962A-2C8CDB36DDC6}" srcId="{C1F7C13C-1054-4A3C-9320-26C69717D827}" destId="{5DE26E7A-0853-4893-A35F-F44B1E5DAB72}" srcOrd="1" destOrd="0" parTransId="{43FB07D9-28EA-4F14-B508-E0F50D520772}" sibTransId="{F49D8007-1B73-4F4F-9CC6-3535DA7A6CA1}"/>
    <dgm:cxn modelId="{9000C90E-FF61-4351-9465-0AB13937AC5B}" type="presOf" srcId="{1E9154F9-5AFF-40B8-AA2A-F5FB095DE176}" destId="{D1CE8D66-76A6-4AC7-8E7C-9DCF1A02E8E6}" srcOrd="0" destOrd="4" presId="urn:microsoft.com/office/officeart/2005/8/layout/list1"/>
    <dgm:cxn modelId="{09D3DDED-6C4B-49C5-BE1B-F64BF4971E33}" type="presOf" srcId="{1CD8B373-1B44-4FF2-A246-8E934C8AC304}" destId="{07E79A30-C019-455A-982C-E1A5E20BAA49}" srcOrd="0" destOrd="0" presId="urn:microsoft.com/office/officeart/2005/8/layout/list1"/>
    <dgm:cxn modelId="{18F25CEB-8ED3-4F1F-8BBB-A032678FD662}" type="presOf" srcId="{23455FAE-AC74-4554-A87E-DBE1121F6EA6}" destId="{D1CE8D66-76A6-4AC7-8E7C-9DCF1A02E8E6}" srcOrd="0" destOrd="1" presId="urn:microsoft.com/office/officeart/2005/8/layout/list1"/>
    <dgm:cxn modelId="{200B2985-CC9C-4E75-8205-2C84CD627BED}" srcId="{1CD8B373-1B44-4FF2-A246-8E934C8AC304}" destId="{BDF18303-F753-4441-AECB-8CB31C07F7FD}" srcOrd="0" destOrd="0" parTransId="{CD787C78-AFD4-4338-8CC6-96EDDBD7A39A}" sibTransId="{27A94A5A-FA9D-466C-A870-5B189445B339}"/>
    <dgm:cxn modelId="{50BAA4EB-FC22-4624-A316-E1859801BC7D}" srcId="{C1F7C13C-1054-4A3C-9320-26C69717D827}" destId="{1E9154F9-5AFF-40B8-AA2A-F5FB095DE176}" srcOrd="2" destOrd="0" parTransId="{88C707E5-8B78-438A-A005-0D0B79A4E8FC}" sibTransId="{87F3EB76-D6AD-4415-BF32-57017C548CD6}"/>
    <dgm:cxn modelId="{E6C4A71A-D814-4BFE-BD82-5B152B0B58DE}" type="presOf" srcId="{2B8FB4AF-34F3-4D8C-B4F6-D8A521C7EAD6}" destId="{D1CE8D66-76A6-4AC7-8E7C-9DCF1A02E8E6}" srcOrd="0" destOrd="3" presId="urn:microsoft.com/office/officeart/2005/8/layout/list1"/>
    <dgm:cxn modelId="{117471AA-42FA-4D92-B619-8250A98EEDA7}" srcId="{5999CE8B-6607-424B-B4E6-2CE7C831451B}" destId="{23455FAE-AC74-4554-A87E-DBE1121F6EA6}" srcOrd="0" destOrd="0" parTransId="{D845D98D-35B2-47A9-B98C-1F1E4A257E83}" sibTransId="{276335CC-8F25-402D-B7AF-C966321814F0}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E3B67CF5-DF8F-4725-83B9-FC00CAAE2B1C}" srcId="{C1F7C13C-1054-4A3C-9320-26C69717D827}" destId="{5999CE8B-6607-424B-B4E6-2CE7C831451B}" srcOrd="0" destOrd="0" parTransId="{CB18D494-6B7B-4CDA-A29D-1334B96C8B82}" sibTransId="{1B252B34-EE4E-480F-AE1C-1B0BC1D7C24A}"/>
    <dgm:cxn modelId="{A0D39C03-EDAE-4C2A-B63C-F72266495582}" srcId="{5DE26E7A-0853-4893-A35F-F44B1E5DAB72}" destId="{2B8FB4AF-34F3-4D8C-B4F6-D8A521C7EAD6}" srcOrd="0" destOrd="0" parTransId="{43A3DD47-BE70-4D79-AD60-4A56953E287E}" sibTransId="{B0F8B7BF-AB0B-44F3-809B-677F517036ED}"/>
    <dgm:cxn modelId="{08A7184C-5D95-48F7-8148-939662961FFE}" srcId="{60711426-E43F-4445-A3D0-B11376146305}" destId="{1CD8B373-1B44-4FF2-A246-8E934C8AC304}" srcOrd="0" destOrd="0" parTransId="{E1C38429-FCE0-4436-B11A-CFAA95B04BD5}" sibTransId="{FA7BCB93-827E-4AF3-863F-1A98EF3B3197}"/>
    <dgm:cxn modelId="{DE99157A-3B2C-4D5C-88E8-2024380152E6}" type="presOf" srcId="{5DE26E7A-0853-4893-A35F-F44B1E5DAB72}" destId="{D1CE8D66-76A6-4AC7-8E7C-9DCF1A02E8E6}" srcOrd="0" destOrd="2" presId="urn:microsoft.com/office/officeart/2005/8/layout/list1"/>
    <dgm:cxn modelId="{11E7986F-2EB4-4C9D-8E8F-638E61D69CE2}" type="presOf" srcId="{BDF18303-F753-4441-AECB-8CB31C07F7FD}" destId="{78780EBC-4DA2-4E8E-A98E-F2BAFB1DD3B2}" srcOrd="0" destOrd="0" presId="urn:microsoft.com/office/officeart/2005/8/layout/list1"/>
    <dgm:cxn modelId="{2A1899C5-4E0E-4395-B2C5-701D4E8DC91B}" srcId="{60711426-E43F-4445-A3D0-B11376146305}" destId="{C1F7C13C-1054-4A3C-9320-26C69717D827}" srcOrd="1" destOrd="0" parTransId="{4DC0D8F6-49FD-45E7-8B8B-E26B85B30D0E}" sibTransId="{79451428-305D-4E31-82AD-0D8AFAB0534A}"/>
    <dgm:cxn modelId="{2582FFEE-CB12-475E-8FA3-337049F0B6D0}" type="presOf" srcId="{C1F7C13C-1054-4A3C-9320-26C69717D827}" destId="{8BF1B66E-02EC-4894-9E9D-5B96400542DD}" srcOrd="0" destOrd="0" presId="urn:microsoft.com/office/officeart/2005/8/layout/list1"/>
    <dgm:cxn modelId="{C5AFF51C-9DF8-403B-81F3-1DB409A4452D}" type="presOf" srcId="{C1F7C13C-1054-4A3C-9320-26C69717D827}" destId="{623F11C1-56C0-4044-B9F9-38BC306D1F31}" srcOrd="1" destOrd="0" presId="urn:microsoft.com/office/officeart/2005/8/layout/list1"/>
    <dgm:cxn modelId="{F0FE27CC-FFEF-496B-99DC-50E4784CCCAA}" type="presOf" srcId="{1CD8B373-1B44-4FF2-A246-8E934C8AC304}" destId="{10E8F7AD-7E40-4AEB-8B1D-461EBDBB3E74}" srcOrd="1" destOrd="0" presId="urn:microsoft.com/office/officeart/2005/8/layout/list1"/>
    <dgm:cxn modelId="{9D866919-0BFD-44D0-837F-01438CF05233}" type="presParOf" srcId="{1E8A80AE-2271-49C9-9BBC-B9A730FF952C}" destId="{758ACEBE-6B5A-4C91-A8F3-FC5D740C7620}" srcOrd="0" destOrd="0" presId="urn:microsoft.com/office/officeart/2005/8/layout/list1"/>
    <dgm:cxn modelId="{9C6F421F-8C21-464D-AE17-5CB3A128E9FC}" type="presParOf" srcId="{758ACEBE-6B5A-4C91-A8F3-FC5D740C7620}" destId="{07E79A30-C019-455A-982C-E1A5E20BAA49}" srcOrd="0" destOrd="0" presId="urn:microsoft.com/office/officeart/2005/8/layout/list1"/>
    <dgm:cxn modelId="{2BC32AE4-0FEA-4AA8-B638-92B3B0DFF2F2}" type="presParOf" srcId="{758ACEBE-6B5A-4C91-A8F3-FC5D740C7620}" destId="{10E8F7AD-7E40-4AEB-8B1D-461EBDBB3E74}" srcOrd="1" destOrd="0" presId="urn:microsoft.com/office/officeart/2005/8/layout/list1"/>
    <dgm:cxn modelId="{05080B0B-C34E-4916-BD7C-06A23B36D4B1}" type="presParOf" srcId="{1E8A80AE-2271-49C9-9BBC-B9A730FF952C}" destId="{488A30A9-F42A-4921-B13C-3F214A6952BB}" srcOrd="1" destOrd="0" presId="urn:microsoft.com/office/officeart/2005/8/layout/list1"/>
    <dgm:cxn modelId="{E6242664-9148-49F4-9508-54450F25ABEE}" type="presParOf" srcId="{1E8A80AE-2271-49C9-9BBC-B9A730FF952C}" destId="{78780EBC-4DA2-4E8E-A98E-F2BAFB1DD3B2}" srcOrd="2" destOrd="0" presId="urn:microsoft.com/office/officeart/2005/8/layout/list1"/>
    <dgm:cxn modelId="{38BEC137-392C-4424-8992-FD451C3270B6}" type="presParOf" srcId="{1E8A80AE-2271-49C9-9BBC-B9A730FF952C}" destId="{3E5756DD-66C7-42AF-BC63-22679C09BB5F}" srcOrd="3" destOrd="0" presId="urn:microsoft.com/office/officeart/2005/8/layout/list1"/>
    <dgm:cxn modelId="{6698A20C-A7F5-4A65-9AA0-F45FA6BA6EC5}" type="presParOf" srcId="{1E8A80AE-2271-49C9-9BBC-B9A730FF952C}" destId="{C18F6250-54B4-4A26-8DE3-3B61F970B73C}" srcOrd="4" destOrd="0" presId="urn:microsoft.com/office/officeart/2005/8/layout/list1"/>
    <dgm:cxn modelId="{468557BC-F8E8-4353-A044-DE38AFC9DEF3}" type="presParOf" srcId="{C18F6250-54B4-4A26-8DE3-3B61F970B73C}" destId="{8BF1B66E-02EC-4894-9E9D-5B96400542DD}" srcOrd="0" destOrd="0" presId="urn:microsoft.com/office/officeart/2005/8/layout/list1"/>
    <dgm:cxn modelId="{808FF206-B6B2-4996-AE15-400F837ED632}" type="presParOf" srcId="{C18F6250-54B4-4A26-8DE3-3B61F970B73C}" destId="{623F11C1-56C0-4044-B9F9-38BC306D1F31}" srcOrd="1" destOrd="0" presId="urn:microsoft.com/office/officeart/2005/8/layout/list1"/>
    <dgm:cxn modelId="{9C06DB4E-01DC-4ED4-AD56-D34DA0DFF4B4}" type="presParOf" srcId="{1E8A80AE-2271-49C9-9BBC-B9A730FF952C}" destId="{94196373-4087-4306-BA75-5CC3B90CBDED}" srcOrd="5" destOrd="0" presId="urn:microsoft.com/office/officeart/2005/8/layout/list1"/>
    <dgm:cxn modelId="{BC288B01-6C47-4748-A9BD-B0AD879B2925}" type="presParOf" srcId="{1E8A80AE-2271-49C9-9BBC-B9A730FF952C}" destId="{D1CE8D66-76A6-4AC7-8E7C-9DCF1A02E8E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2000" dirty="0" smtClean="0"/>
            <a:t>Let’s u1 donates the sender</a:t>
          </a:r>
          <a:r>
            <a:rPr lang="zh-CN" sz="2000" dirty="0" smtClean="0"/>
            <a:t>，</a:t>
          </a:r>
          <a:r>
            <a:rPr lang="en-US" sz="2000" dirty="0" smtClean="0"/>
            <a:t>u2 donates the receiver</a:t>
          </a:r>
          <a:endParaRPr lang="zh-CN" altLang="en-US" sz="20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3455FAE-AC74-4554-A87E-DBE1121F6EA6}">
      <dgm:prSet custT="1"/>
      <dgm:spPr/>
      <dgm:t>
        <a:bodyPr/>
        <a:lstStyle/>
        <a:p>
          <a:r>
            <a:rPr lang="en-US" sz="2000" dirty="0" smtClean="0"/>
            <a:t>X=encrypt(pub-u2</a:t>
          </a:r>
          <a:r>
            <a:rPr lang="zh-CN" sz="2000" dirty="0" smtClean="0"/>
            <a:t>，</a:t>
          </a:r>
          <a:r>
            <a:rPr lang="en-US" sz="2000" dirty="0" smtClean="0"/>
            <a:t>encrypt(prv-u1</a:t>
          </a:r>
          <a:r>
            <a:rPr lang="zh-CN" sz="2000" dirty="0" smtClean="0"/>
            <a:t>，</a:t>
          </a:r>
          <a:r>
            <a:rPr lang="en-US" sz="2000" dirty="0" smtClean="0"/>
            <a:t>M))</a:t>
          </a:r>
          <a:endParaRPr lang="zh-CN" sz="2000" dirty="0"/>
        </a:p>
      </dgm:t>
    </dgm:pt>
    <dgm:pt modelId="{D845D98D-35B2-47A9-B98C-1F1E4A257E83}" type="par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276335CC-8F25-402D-B7AF-C966321814F0}" type="sibTrans" cxnId="{117471AA-42FA-4D92-B619-8250A98EEDA7}">
      <dgm:prSet/>
      <dgm:spPr/>
      <dgm:t>
        <a:bodyPr/>
        <a:lstStyle/>
        <a:p>
          <a:endParaRPr lang="zh-CN" altLang="en-US"/>
        </a:p>
      </dgm:t>
    </dgm:pt>
    <dgm:pt modelId="{2B8FB4AF-34F3-4D8C-B4F6-D8A521C7EAD6}">
      <dgm:prSet custT="1"/>
      <dgm:spPr/>
      <dgm:t>
        <a:bodyPr/>
        <a:lstStyle/>
        <a:p>
          <a:r>
            <a:rPr lang="en-US" sz="2000" dirty="0" smtClean="0"/>
            <a:t>The message is encrypted by using the sender’s private key to sign it</a:t>
          </a:r>
          <a:endParaRPr lang="zh-CN" sz="2000" dirty="0"/>
        </a:p>
      </dgm:t>
    </dgm:pt>
    <dgm:pt modelId="{43A3DD47-BE70-4D79-AD60-4A56953E287E}" type="parTrans" cxnId="{A0D39C03-EDAE-4C2A-B63C-F72266495582}">
      <dgm:prSet/>
      <dgm:spPr/>
      <dgm:t>
        <a:bodyPr/>
        <a:lstStyle/>
        <a:p>
          <a:endParaRPr lang="zh-CN" altLang="en-US"/>
        </a:p>
      </dgm:t>
    </dgm:pt>
    <dgm:pt modelId="{B0F8B7BF-AB0B-44F3-809B-677F517036ED}" type="sibTrans" cxnId="{A0D39C03-EDAE-4C2A-B63C-F72266495582}">
      <dgm:prSet/>
      <dgm:spPr/>
      <dgm:t>
        <a:bodyPr/>
        <a:lstStyle/>
        <a:p>
          <a:endParaRPr lang="zh-CN" altLang="en-US"/>
        </a:p>
      </dgm:t>
    </dgm:pt>
    <dgm:pt modelId="{1E9154F9-5AFF-40B8-AA2A-F5FB095DE176}">
      <dgm:prSet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The Receiver</a:t>
          </a:r>
          <a:endParaRPr lang="zh-CN" sz="2000" dirty="0">
            <a:latin typeface="Times New Roman" pitchFamily="18" charset="0"/>
          </a:endParaRPr>
        </a:p>
      </dgm:t>
    </dgm:pt>
    <dgm:pt modelId="{88C707E5-8B78-438A-A005-0D0B79A4E8FC}" type="parTrans" cxnId="{50BAA4EB-FC22-4624-A316-E1859801BC7D}">
      <dgm:prSet/>
      <dgm:spPr/>
      <dgm:t>
        <a:bodyPr/>
        <a:lstStyle/>
        <a:p>
          <a:endParaRPr lang="zh-CN" altLang="en-US"/>
        </a:p>
      </dgm:t>
    </dgm:pt>
    <dgm:pt modelId="{87F3EB76-D6AD-4415-BF32-57017C548CD6}" type="sibTrans" cxnId="{50BAA4EB-FC22-4624-A316-E1859801BC7D}">
      <dgm:prSet/>
      <dgm:spPr/>
      <dgm:t>
        <a:bodyPr/>
        <a:lstStyle/>
        <a:p>
          <a:endParaRPr lang="zh-CN" altLang="en-US"/>
        </a:p>
      </dgm:t>
    </dgm:pt>
    <dgm:pt modelId="{CDE4A58A-1CAC-4CAD-ADD9-0E0D6BDC061F}">
      <dgm:prSet custT="1"/>
      <dgm:spPr/>
      <dgm:t>
        <a:bodyPr/>
        <a:lstStyle/>
        <a:p>
          <a:r>
            <a:rPr lang="en-US" sz="2000" dirty="0" smtClean="0"/>
            <a:t>The signed message is encrypted again using the receiver’s public key</a:t>
          </a:r>
          <a:endParaRPr lang="zh-CN" sz="2000" dirty="0"/>
        </a:p>
      </dgm:t>
    </dgm:pt>
    <dgm:pt modelId="{9ADFDB99-FBE1-43A7-990D-67EBC803E51A}" type="parTrans" cxnId="{F1B35BA8-4BEF-4781-9AE5-25A7F037AA52}">
      <dgm:prSet/>
      <dgm:spPr/>
      <dgm:t>
        <a:bodyPr/>
        <a:lstStyle/>
        <a:p>
          <a:endParaRPr lang="zh-CN" altLang="en-US"/>
        </a:p>
      </dgm:t>
    </dgm:pt>
    <dgm:pt modelId="{F22AC625-5086-4BC0-974A-7674B28397A0}" type="sibTrans" cxnId="{F1B35BA8-4BEF-4781-9AE5-25A7F037AA52}">
      <dgm:prSet/>
      <dgm:spPr/>
      <dgm:t>
        <a:bodyPr/>
        <a:lstStyle/>
        <a:p>
          <a:endParaRPr lang="zh-CN" altLang="en-US"/>
        </a:p>
      </dgm:t>
    </dgm:pt>
    <dgm:pt modelId="{25F001F9-631B-42DE-BD28-FD6AEEA00BC8}">
      <dgm:prSet custT="1"/>
      <dgm:spPr/>
      <dgm:t>
        <a:bodyPr/>
        <a:lstStyle/>
        <a:p>
          <a:r>
            <a:rPr lang="en-US" sz="2000" dirty="0" smtClean="0"/>
            <a:t>M=decrypt(pub-u1</a:t>
          </a:r>
          <a:r>
            <a:rPr lang="zh-CN" sz="2000" dirty="0" smtClean="0"/>
            <a:t>，</a:t>
          </a:r>
          <a:r>
            <a:rPr lang="en-US" altLang="zh-CN" sz="2000" dirty="0" smtClean="0"/>
            <a:t>de</a:t>
          </a:r>
          <a:r>
            <a:rPr lang="en-US" sz="2000" dirty="0" smtClean="0"/>
            <a:t>crypt(prv-u2</a:t>
          </a:r>
          <a:r>
            <a:rPr lang="zh-CN" sz="2000" dirty="0" smtClean="0"/>
            <a:t>，</a:t>
          </a:r>
          <a:r>
            <a:rPr lang="en-US" altLang="zh-CN" sz="2000" dirty="0" smtClean="0"/>
            <a:t>X</a:t>
          </a:r>
          <a:r>
            <a:rPr lang="en-US" sz="2000" dirty="0" smtClean="0"/>
            <a:t>))</a:t>
          </a:r>
          <a:endParaRPr lang="zh-CN" sz="2000" dirty="0"/>
        </a:p>
      </dgm:t>
    </dgm:pt>
    <dgm:pt modelId="{CE07F422-7035-40A7-9C84-32BB2E603329}" type="parTrans" cxnId="{0E13A8BF-6268-49BC-81D2-E222D021598E}">
      <dgm:prSet/>
      <dgm:spPr/>
      <dgm:t>
        <a:bodyPr/>
        <a:lstStyle/>
        <a:p>
          <a:endParaRPr lang="zh-CN" altLang="en-US"/>
        </a:p>
      </dgm:t>
    </dgm:pt>
    <dgm:pt modelId="{E1E103D1-EEA3-478F-B565-F828B2F38C1E}" type="sibTrans" cxnId="{0E13A8BF-6268-49BC-81D2-E222D021598E}">
      <dgm:prSet/>
      <dgm:spPr/>
      <dgm:t>
        <a:bodyPr/>
        <a:lstStyle/>
        <a:p>
          <a:endParaRPr lang="zh-CN" altLang="en-US"/>
        </a:p>
      </dgm:t>
    </dgm:pt>
    <dgm:pt modelId="{3F84D0F4-3219-4126-96AC-B6C740DBF3EF}">
      <dgm:prSet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The sender</a:t>
          </a:r>
          <a:endParaRPr lang="zh-CN" altLang="en-US" sz="2000" dirty="0"/>
        </a:p>
      </dgm:t>
    </dgm:pt>
    <dgm:pt modelId="{089515A9-23AA-475C-9356-EF2F1AC89994}" type="parTrans" cxnId="{0DD2B6AB-6435-461A-9DDC-0C46910B572E}">
      <dgm:prSet/>
      <dgm:spPr/>
      <dgm:t>
        <a:bodyPr/>
        <a:lstStyle/>
        <a:p>
          <a:endParaRPr lang="zh-CN" altLang="en-US"/>
        </a:p>
      </dgm:t>
    </dgm:pt>
    <dgm:pt modelId="{0BB1505F-783D-4738-AF8F-3320499526C4}" type="sibTrans" cxnId="{0DD2B6AB-6435-461A-9DDC-0C46910B572E}">
      <dgm:prSet/>
      <dgm:spPr/>
      <dgm:t>
        <a:bodyPr/>
        <a:lstStyle/>
        <a:p>
          <a:endParaRPr lang="zh-CN" altLang="en-US"/>
        </a:p>
      </dgm:t>
    </dgm:pt>
    <dgm:pt modelId="{4D050272-96B3-42FB-8695-3A5C12A860F4}">
      <dgm:prSet custT="1"/>
      <dgm:spPr/>
      <dgm:t>
        <a:bodyPr/>
        <a:lstStyle/>
        <a:p>
          <a:r>
            <a:rPr lang="en-US" sz="2000" dirty="0" smtClean="0"/>
            <a:t>The encrypted message is decrypted using the receiver’s private key</a:t>
          </a:r>
          <a:endParaRPr lang="zh-CN" sz="2000" dirty="0"/>
        </a:p>
      </dgm:t>
    </dgm:pt>
    <dgm:pt modelId="{F9BD4955-0C2A-490B-ADE0-FBB0CA67D973}" type="parTrans" cxnId="{9AA3D771-7099-480A-8990-3AA8F12DD28D}">
      <dgm:prSet/>
      <dgm:spPr/>
      <dgm:t>
        <a:bodyPr/>
        <a:lstStyle/>
        <a:p>
          <a:endParaRPr lang="zh-CN" altLang="en-US"/>
        </a:p>
      </dgm:t>
    </dgm:pt>
    <dgm:pt modelId="{A4C3D167-8338-4211-AD0B-68B3BABD2DF7}" type="sibTrans" cxnId="{9AA3D771-7099-480A-8990-3AA8F12DD28D}">
      <dgm:prSet/>
      <dgm:spPr/>
      <dgm:t>
        <a:bodyPr/>
        <a:lstStyle/>
        <a:p>
          <a:endParaRPr lang="zh-CN" altLang="en-US"/>
        </a:p>
      </dgm:t>
    </dgm:pt>
    <dgm:pt modelId="{81558A2A-9081-42D4-885D-3D1E5F4798AD}">
      <dgm:prSet custT="1"/>
      <dgm:spPr/>
      <dgm:t>
        <a:bodyPr/>
        <a:lstStyle/>
        <a:p>
          <a:r>
            <a:rPr lang="en-US" altLang="zh-CN" sz="2000" dirty="0" smtClean="0"/>
            <a:t>The signed message is decrypted again using the sender’s public key</a:t>
          </a:r>
          <a:endParaRPr lang="zh-CN" sz="2000" dirty="0"/>
        </a:p>
      </dgm:t>
    </dgm:pt>
    <dgm:pt modelId="{0D24236A-6159-43ED-B43D-F79180042C5F}" type="parTrans" cxnId="{15367F7D-646D-40CC-A563-490D758DC6DB}">
      <dgm:prSet/>
      <dgm:spPr/>
      <dgm:t>
        <a:bodyPr/>
        <a:lstStyle/>
        <a:p>
          <a:endParaRPr lang="zh-CN" altLang="en-US"/>
        </a:p>
      </dgm:t>
    </dgm:pt>
    <dgm:pt modelId="{312107E4-99E5-4E97-8975-240B869DB71B}" type="sibTrans" cxnId="{15367F7D-646D-40CC-A563-490D758DC6DB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5B9C1F8-4667-4284-98AC-99C0CF920C67}" type="pres">
      <dgm:prSet presAssocID="{BDF18303-F753-4441-AECB-8CB31C07F7FD}" presName="parentLin" presStyleCnt="0"/>
      <dgm:spPr/>
    </dgm:pt>
    <dgm:pt modelId="{FE7ABA4B-280D-44AC-B4DA-05D498CE440A}" type="pres">
      <dgm:prSet presAssocID="{BDF18303-F753-4441-AECB-8CB31C07F7F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A05C28DB-928B-412A-811F-3C2FED7BE84D}" type="pres">
      <dgm:prSet presAssocID="{BDF18303-F753-4441-AECB-8CB31C07F7FD}" presName="parentText" presStyleLbl="node1" presStyleIdx="0" presStyleCnt="3" custScaleX="1357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409BAB-DC5A-4853-9CF1-BEA834327196}" type="pres">
      <dgm:prSet presAssocID="{BDF18303-F753-4441-AECB-8CB31C07F7FD}" presName="negativeSpace" presStyleCnt="0"/>
      <dgm:spPr/>
    </dgm:pt>
    <dgm:pt modelId="{F0185598-F02E-46D5-9D5D-62FBD7613961}" type="pres">
      <dgm:prSet presAssocID="{BDF18303-F753-4441-AECB-8CB31C07F7F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44D7F9-6F2B-425E-8CC1-A3E4AED27CA2}" type="pres">
      <dgm:prSet presAssocID="{27A94A5A-FA9D-466C-A870-5B189445B339}" presName="spaceBetweenRectangles" presStyleCnt="0"/>
      <dgm:spPr/>
    </dgm:pt>
    <dgm:pt modelId="{85887E93-78CC-4AFA-82A2-B115A42C75AA}" type="pres">
      <dgm:prSet presAssocID="{3F84D0F4-3219-4126-96AC-B6C740DBF3EF}" presName="parentLin" presStyleCnt="0"/>
      <dgm:spPr/>
    </dgm:pt>
    <dgm:pt modelId="{E853CD70-59FB-42A6-9FD3-F3DBE185B149}" type="pres">
      <dgm:prSet presAssocID="{3F84D0F4-3219-4126-96AC-B6C740DBF3EF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B4D5AEC-2076-481F-872C-3907401E49DA}" type="pres">
      <dgm:prSet presAssocID="{3F84D0F4-3219-4126-96AC-B6C740DBF3EF}" presName="parentText" presStyleLbl="node1" presStyleIdx="1" presStyleCnt="3" custScaleY="167337" custLinFactNeighborX="18812" custLinFactNeighborY="893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3B88EA-4D57-4C96-9385-BD66FB8E5A87}" type="pres">
      <dgm:prSet presAssocID="{3F84D0F4-3219-4126-96AC-B6C740DBF3EF}" presName="negativeSpace" presStyleCnt="0"/>
      <dgm:spPr/>
    </dgm:pt>
    <dgm:pt modelId="{D76329F3-B8BB-469F-ACAC-95473BF9513C}" type="pres">
      <dgm:prSet presAssocID="{3F84D0F4-3219-4126-96AC-B6C740DBF3E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523657-D901-42DB-A79D-D691F81A689A}" type="pres">
      <dgm:prSet presAssocID="{0BB1505F-783D-4738-AF8F-3320499526C4}" presName="spaceBetweenRectangles" presStyleCnt="0"/>
      <dgm:spPr/>
    </dgm:pt>
    <dgm:pt modelId="{BA522047-25AA-431F-A62A-8FF11D63DA03}" type="pres">
      <dgm:prSet presAssocID="{1E9154F9-5AFF-40B8-AA2A-F5FB095DE176}" presName="parentLin" presStyleCnt="0"/>
      <dgm:spPr/>
    </dgm:pt>
    <dgm:pt modelId="{16A7326E-D0D4-48CB-88B6-2C44A6B9A23E}" type="pres">
      <dgm:prSet presAssocID="{1E9154F9-5AFF-40B8-AA2A-F5FB095DE176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E89FB937-5ADC-439B-80D6-AC3E97262369}" type="pres">
      <dgm:prSet presAssocID="{1E9154F9-5AFF-40B8-AA2A-F5FB095DE17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D81B8-2F71-446C-981D-5ED3FD6C4D6C}" type="pres">
      <dgm:prSet presAssocID="{1E9154F9-5AFF-40B8-AA2A-F5FB095DE176}" presName="negativeSpace" presStyleCnt="0"/>
      <dgm:spPr/>
    </dgm:pt>
    <dgm:pt modelId="{6A77929A-5634-4F34-B705-32C7F55000CB}" type="pres">
      <dgm:prSet presAssocID="{1E9154F9-5AFF-40B8-AA2A-F5FB095DE17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29A1B0A-E3E2-442D-AC83-546262EAABCF}" type="presOf" srcId="{4D050272-96B3-42FB-8695-3A5C12A860F4}" destId="{6A77929A-5634-4F34-B705-32C7F55000CB}" srcOrd="0" destOrd="1" presId="urn:microsoft.com/office/officeart/2005/8/layout/list1"/>
    <dgm:cxn modelId="{36113D12-9E03-4C92-945E-871FFE9199AF}" type="presOf" srcId="{CDE4A58A-1CAC-4CAD-ADD9-0E0D6BDC061F}" destId="{D76329F3-B8BB-469F-ACAC-95473BF9513C}" srcOrd="0" destOrd="2" presId="urn:microsoft.com/office/officeart/2005/8/layout/list1"/>
    <dgm:cxn modelId="{15367F7D-646D-40CC-A563-490D758DC6DB}" srcId="{1E9154F9-5AFF-40B8-AA2A-F5FB095DE176}" destId="{81558A2A-9081-42D4-885D-3D1E5F4798AD}" srcOrd="2" destOrd="0" parTransId="{0D24236A-6159-43ED-B43D-F79180042C5F}" sibTransId="{312107E4-99E5-4E97-8975-240B869DB71B}"/>
    <dgm:cxn modelId="{9AA3D771-7099-480A-8990-3AA8F12DD28D}" srcId="{1E9154F9-5AFF-40B8-AA2A-F5FB095DE176}" destId="{4D050272-96B3-42FB-8695-3A5C12A860F4}" srcOrd="1" destOrd="0" parTransId="{F9BD4955-0C2A-490B-ADE0-FBB0CA67D973}" sibTransId="{A4C3D167-8338-4211-AD0B-68B3BABD2DF7}"/>
    <dgm:cxn modelId="{FE87ABFA-17FA-4A46-BCAC-37CCC6D4A0B9}" type="presOf" srcId="{23455FAE-AC74-4554-A87E-DBE1121F6EA6}" destId="{D76329F3-B8BB-469F-ACAC-95473BF9513C}" srcOrd="0" destOrd="0" presId="urn:microsoft.com/office/officeart/2005/8/layout/list1"/>
    <dgm:cxn modelId="{BF2FE0CD-F6EA-4614-9B50-64963FAD539C}" type="presOf" srcId="{1E9154F9-5AFF-40B8-AA2A-F5FB095DE176}" destId="{E89FB937-5ADC-439B-80D6-AC3E97262369}" srcOrd="1" destOrd="0" presId="urn:microsoft.com/office/officeart/2005/8/layout/list1"/>
    <dgm:cxn modelId="{05E65298-B42E-4904-8B0E-F208AA22D43A}" type="presOf" srcId="{25F001F9-631B-42DE-BD28-FD6AEEA00BC8}" destId="{6A77929A-5634-4F34-B705-32C7F55000CB}" srcOrd="0" destOrd="0" presId="urn:microsoft.com/office/officeart/2005/8/layout/list1"/>
    <dgm:cxn modelId="{200B2985-CC9C-4E75-8205-2C84CD627BED}" srcId="{60711426-E43F-4445-A3D0-B11376146305}" destId="{BDF18303-F753-4441-AECB-8CB31C07F7FD}" srcOrd="0" destOrd="0" parTransId="{CD787C78-AFD4-4338-8CC6-96EDDBD7A39A}" sibTransId="{27A94A5A-FA9D-466C-A870-5B189445B339}"/>
    <dgm:cxn modelId="{50BAA4EB-FC22-4624-A316-E1859801BC7D}" srcId="{60711426-E43F-4445-A3D0-B11376146305}" destId="{1E9154F9-5AFF-40B8-AA2A-F5FB095DE176}" srcOrd="2" destOrd="0" parTransId="{88C707E5-8B78-438A-A005-0D0B79A4E8FC}" sibTransId="{87F3EB76-D6AD-4415-BF32-57017C548CD6}"/>
    <dgm:cxn modelId="{117471AA-42FA-4D92-B619-8250A98EEDA7}" srcId="{3F84D0F4-3219-4126-96AC-B6C740DBF3EF}" destId="{23455FAE-AC74-4554-A87E-DBE1121F6EA6}" srcOrd="0" destOrd="0" parTransId="{D845D98D-35B2-47A9-B98C-1F1E4A257E83}" sibTransId="{276335CC-8F25-402D-B7AF-C966321814F0}"/>
    <dgm:cxn modelId="{B0C544D5-5741-4F9A-AE9C-D427505472F5}" type="presOf" srcId="{81558A2A-9081-42D4-885D-3D1E5F4798AD}" destId="{6A77929A-5634-4F34-B705-32C7F55000CB}" srcOrd="0" destOrd="2" presId="urn:microsoft.com/office/officeart/2005/8/layout/list1"/>
    <dgm:cxn modelId="{5483842D-6694-4854-AD93-05336E630AAD}" type="presOf" srcId="{2B8FB4AF-34F3-4D8C-B4F6-D8A521C7EAD6}" destId="{D76329F3-B8BB-469F-ACAC-95473BF9513C}" srcOrd="0" destOrd="1" presId="urn:microsoft.com/office/officeart/2005/8/layout/list1"/>
    <dgm:cxn modelId="{F1B35BA8-4BEF-4781-9AE5-25A7F037AA52}" srcId="{23455FAE-AC74-4554-A87E-DBE1121F6EA6}" destId="{CDE4A58A-1CAC-4CAD-ADD9-0E0D6BDC061F}" srcOrd="1" destOrd="0" parTransId="{9ADFDB99-FBE1-43A7-990D-67EBC803E51A}" sibTransId="{F22AC625-5086-4BC0-974A-7674B28397A0}"/>
    <dgm:cxn modelId="{DD90FD59-DF64-47F2-80C6-D8E004C29F89}" type="presOf" srcId="{3F84D0F4-3219-4126-96AC-B6C740DBF3EF}" destId="{1B4D5AEC-2076-481F-872C-3907401E49DA}" srcOrd="1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0DD2B6AB-6435-461A-9DDC-0C46910B572E}" srcId="{60711426-E43F-4445-A3D0-B11376146305}" destId="{3F84D0F4-3219-4126-96AC-B6C740DBF3EF}" srcOrd="1" destOrd="0" parTransId="{089515A9-23AA-475C-9356-EF2F1AC89994}" sibTransId="{0BB1505F-783D-4738-AF8F-3320499526C4}"/>
    <dgm:cxn modelId="{3634F662-539E-4A9D-A328-848CD470147B}" type="presOf" srcId="{BDF18303-F753-4441-AECB-8CB31C07F7FD}" destId="{A05C28DB-928B-412A-811F-3C2FED7BE84D}" srcOrd="1" destOrd="0" presId="urn:microsoft.com/office/officeart/2005/8/layout/list1"/>
    <dgm:cxn modelId="{A0D39C03-EDAE-4C2A-B63C-F72266495582}" srcId="{23455FAE-AC74-4554-A87E-DBE1121F6EA6}" destId="{2B8FB4AF-34F3-4D8C-B4F6-D8A521C7EAD6}" srcOrd="0" destOrd="0" parTransId="{43A3DD47-BE70-4D79-AD60-4A56953E287E}" sibTransId="{B0F8B7BF-AB0B-44F3-809B-677F517036ED}"/>
    <dgm:cxn modelId="{8EAD0DC6-5A4D-4ADB-83F3-F74C12DE9615}" type="presOf" srcId="{3F84D0F4-3219-4126-96AC-B6C740DBF3EF}" destId="{E853CD70-59FB-42A6-9FD3-F3DBE185B149}" srcOrd="0" destOrd="0" presId="urn:microsoft.com/office/officeart/2005/8/layout/list1"/>
    <dgm:cxn modelId="{63ADDF69-A954-4EDA-8DFD-8AE0A1B7A740}" type="presOf" srcId="{1E9154F9-5AFF-40B8-AA2A-F5FB095DE176}" destId="{16A7326E-D0D4-48CB-88B6-2C44A6B9A23E}" srcOrd="0" destOrd="0" presId="urn:microsoft.com/office/officeart/2005/8/layout/list1"/>
    <dgm:cxn modelId="{0E13A8BF-6268-49BC-81D2-E222D021598E}" srcId="{1E9154F9-5AFF-40B8-AA2A-F5FB095DE176}" destId="{25F001F9-631B-42DE-BD28-FD6AEEA00BC8}" srcOrd="0" destOrd="0" parTransId="{CE07F422-7035-40A7-9C84-32BB2E603329}" sibTransId="{E1E103D1-EEA3-478F-B565-F828B2F38C1E}"/>
    <dgm:cxn modelId="{4062DD01-85B8-4674-AD47-9F72931BF1BE}" type="presOf" srcId="{BDF18303-F753-4441-AECB-8CB31C07F7FD}" destId="{FE7ABA4B-280D-44AC-B4DA-05D498CE440A}" srcOrd="0" destOrd="0" presId="urn:microsoft.com/office/officeart/2005/8/layout/list1"/>
    <dgm:cxn modelId="{FA706CA3-9C64-4FE3-A7EF-6EDC70E4DA47}" type="presParOf" srcId="{1E8A80AE-2271-49C9-9BBC-B9A730FF952C}" destId="{E5B9C1F8-4667-4284-98AC-99C0CF920C67}" srcOrd="0" destOrd="0" presId="urn:microsoft.com/office/officeart/2005/8/layout/list1"/>
    <dgm:cxn modelId="{40113B81-A5B9-4190-9FC0-636972A4F88E}" type="presParOf" srcId="{E5B9C1F8-4667-4284-98AC-99C0CF920C67}" destId="{FE7ABA4B-280D-44AC-B4DA-05D498CE440A}" srcOrd="0" destOrd="0" presId="urn:microsoft.com/office/officeart/2005/8/layout/list1"/>
    <dgm:cxn modelId="{6D66A77B-37A3-45F5-A8A2-B22E40615315}" type="presParOf" srcId="{E5B9C1F8-4667-4284-98AC-99C0CF920C67}" destId="{A05C28DB-928B-412A-811F-3C2FED7BE84D}" srcOrd="1" destOrd="0" presId="urn:microsoft.com/office/officeart/2005/8/layout/list1"/>
    <dgm:cxn modelId="{D960A1FE-8ABF-42ED-8185-D910BA585F3B}" type="presParOf" srcId="{1E8A80AE-2271-49C9-9BBC-B9A730FF952C}" destId="{41409BAB-DC5A-4853-9CF1-BEA834327196}" srcOrd="1" destOrd="0" presId="urn:microsoft.com/office/officeart/2005/8/layout/list1"/>
    <dgm:cxn modelId="{09720458-15DB-4838-8BD8-A300A3997F05}" type="presParOf" srcId="{1E8A80AE-2271-49C9-9BBC-B9A730FF952C}" destId="{F0185598-F02E-46D5-9D5D-62FBD7613961}" srcOrd="2" destOrd="0" presId="urn:microsoft.com/office/officeart/2005/8/layout/list1"/>
    <dgm:cxn modelId="{EF1D1E0D-3982-4CA2-B572-A00A70FAA033}" type="presParOf" srcId="{1E8A80AE-2271-49C9-9BBC-B9A730FF952C}" destId="{D844D7F9-6F2B-425E-8CC1-A3E4AED27CA2}" srcOrd="3" destOrd="0" presId="urn:microsoft.com/office/officeart/2005/8/layout/list1"/>
    <dgm:cxn modelId="{CD655E5E-64AC-4F23-B6AE-257AE614BFF6}" type="presParOf" srcId="{1E8A80AE-2271-49C9-9BBC-B9A730FF952C}" destId="{85887E93-78CC-4AFA-82A2-B115A42C75AA}" srcOrd="4" destOrd="0" presId="urn:microsoft.com/office/officeart/2005/8/layout/list1"/>
    <dgm:cxn modelId="{F9A68468-2440-44B6-9392-1CEC0C173803}" type="presParOf" srcId="{85887E93-78CC-4AFA-82A2-B115A42C75AA}" destId="{E853CD70-59FB-42A6-9FD3-F3DBE185B149}" srcOrd="0" destOrd="0" presId="urn:microsoft.com/office/officeart/2005/8/layout/list1"/>
    <dgm:cxn modelId="{73FE0772-31C6-4BF8-8F1E-05969F20D449}" type="presParOf" srcId="{85887E93-78CC-4AFA-82A2-B115A42C75AA}" destId="{1B4D5AEC-2076-481F-872C-3907401E49DA}" srcOrd="1" destOrd="0" presId="urn:microsoft.com/office/officeart/2005/8/layout/list1"/>
    <dgm:cxn modelId="{B4752A44-BADB-418E-B3C1-EA3E17B0342B}" type="presParOf" srcId="{1E8A80AE-2271-49C9-9BBC-B9A730FF952C}" destId="{AC3B88EA-4D57-4C96-9385-BD66FB8E5A87}" srcOrd="5" destOrd="0" presId="urn:microsoft.com/office/officeart/2005/8/layout/list1"/>
    <dgm:cxn modelId="{5B2C7C23-01D2-48C3-89F7-61C176127CC4}" type="presParOf" srcId="{1E8A80AE-2271-49C9-9BBC-B9A730FF952C}" destId="{D76329F3-B8BB-469F-ACAC-95473BF9513C}" srcOrd="6" destOrd="0" presId="urn:microsoft.com/office/officeart/2005/8/layout/list1"/>
    <dgm:cxn modelId="{B52F147A-727D-4FEF-B592-30C5A120BDCA}" type="presParOf" srcId="{1E8A80AE-2271-49C9-9BBC-B9A730FF952C}" destId="{16523657-D901-42DB-A79D-D691F81A689A}" srcOrd="7" destOrd="0" presId="urn:microsoft.com/office/officeart/2005/8/layout/list1"/>
    <dgm:cxn modelId="{4686BACC-DD84-4838-B3AB-5A572C0BC5E6}" type="presParOf" srcId="{1E8A80AE-2271-49C9-9BBC-B9A730FF952C}" destId="{BA522047-25AA-431F-A62A-8FF11D63DA03}" srcOrd="8" destOrd="0" presId="urn:microsoft.com/office/officeart/2005/8/layout/list1"/>
    <dgm:cxn modelId="{5FB5ACEA-DD50-4AC6-896C-A5C2E97EC146}" type="presParOf" srcId="{BA522047-25AA-431F-A62A-8FF11D63DA03}" destId="{16A7326E-D0D4-48CB-88B6-2C44A6B9A23E}" srcOrd="0" destOrd="0" presId="urn:microsoft.com/office/officeart/2005/8/layout/list1"/>
    <dgm:cxn modelId="{51C755E4-2741-4EF4-B067-036A8B6B77F8}" type="presParOf" srcId="{BA522047-25AA-431F-A62A-8FF11D63DA03}" destId="{E89FB937-5ADC-439B-80D6-AC3E97262369}" srcOrd="1" destOrd="0" presId="urn:microsoft.com/office/officeart/2005/8/layout/list1"/>
    <dgm:cxn modelId="{6F0E83CC-9461-411B-9725-AE0A160534F6}" type="presParOf" srcId="{1E8A80AE-2271-49C9-9BBC-B9A730FF952C}" destId="{3E5D81B8-2F71-446C-981D-5ED3FD6C4D6C}" srcOrd="9" destOrd="0" presId="urn:microsoft.com/office/officeart/2005/8/layout/list1"/>
    <dgm:cxn modelId="{4DD3A3A8-C672-4E3D-A0F4-BEDFAC9516B9}" type="presParOf" srcId="{1E8A80AE-2271-49C9-9BBC-B9A730FF952C}" destId="{6A77929A-5634-4F34-B705-32C7F55000C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400" dirty="0" smtClean="0"/>
            <a:t>It can prevent outsiders from accessing the organization’s computers</a:t>
          </a:r>
          <a:endParaRPr lang="zh-CN" sz="24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0FC70065-F7E0-4E85-80F0-D9F671E5A312}">
      <dgm:prSet custT="1"/>
      <dgm:spPr/>
      <dgm:t>
        <a:bodyPr/>
        <a:lstStyle/>
        <a:p>
          <a:pPr rtl="0"/>
          <a:r>
            <a:rPr lang="en-US" altLang="zh-CN" sz="2400" b="1" dirty="0" smtClean="0">
              <a:solidFill>
                <a:schemeClr val="bg1"/>
              </a:solidFill>
            </a:rPr>
            <a:t>No absolute definition of secure network exists</a:t>
          </a:r>
          <a:endParaRPr lang="zh-CN" sz="2400" dirty="0">
            <a:solidFill>
              <a:schemeClr val="bg1"/>
            </a:solidFill>
          </a:endParaRPr>
        </a:p>
      </dgm:t>
    </dgm:pt>
    <dgm:pt modelId="{A0857F2C-4776-412E-9A6E-2A60875F9E0F}" type="par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8D1076DB-0830-4E64-8D85-8FBE42A6AA9C}" type="sib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26012CE8-40EB-49B5-ACE4-17D4E234514C}">
      <dgm:prSet custT="1"/>
      <dgm:spPr/>
      <dgm:t>
        <a:bodyPr/>
        <a:lstStyle/>
        <a:p>
          <a:r>
            <a:rPr lang="en-US" altLang="zh-CN" sz="2400" dirty="0" smtClean="0"/>
            <a:t>It can allow arbitrary access to data</a:t>
          </a:r>
          <a:r>
            <a:rPr lang="zh-CN" altLang="en-US" sz="2400" dirty="0" smtClean="0"/>
            <a:t>，</a:t>
          </a:r>
          <a:r>
            <a:rPr lang="en-US" altLang="zh-CN" sz="2400" dirty="0" smtClean="0"/>
            <a:t>but prevents unauthorized changes</a:t>
          </a:r>
        </a:p>
      </dgm:t>
    </dgm:pt>
    <dgm:pt modelId="{DA149171-39DA-4DD1-B1E0-719E156D2920}" type="parTrans" cxnId="{40EACDAC-2C3A-46FB-A303-BEE5FA2EE4F7}">
      <dgm:prSet/>
      <dgm:spPr/>
      <dgm:t>
        <a:bodyPr/>
        <a:lstStyle/>
        <a:p>
          <a:endParaRPr lang="zh-CN" altLang="en-US"/>
        </a:p>
      </dgm:t>
    </dgm:pt>
    <dgm:pt modelId="{6BC42E53-7868-4FE6-BD85-F08C07698B73}" type="sibTrans" cxnId="{40EACDAC-2C3A-46FB-A303-BEE5FA2EE4F7}">
      <dgm:prSet/>
      <dgm:spPr/>
      <dgm:t>
        <a:bodyPr/>
        <a:lstStyle/>
        <a:p>
          <a:endParaRPr lang="zh-CN" altLang="en-US"/>
        </a:p>
      </dgm:t>
    </dgm:pt>
    <dgm:pt modelId="{A19B6651-62D8-48E1-A118-C317F27F155B}">
      <dgm:prSet custT="1"/>
      <dgm:spPr/>
      <dgm:t>
        <a:bodyPr/>
        <a:lstStyle/>
        <a:p>
          <a:r>
            <a:rPr lang="en-US" altLang="zh-CN" sz="2400" dirty="0" smtClean="0"/>
            <a:t>It is in which no one other than the intended recipient can intercept and read a message</a:t>
          </a:r>
        </a:p>
      </dgm:t>
    </dgm:pt>
    <dgm:pt modelId="{27FB8D0B-8FD8-4D13-8B0E-E373D5660CC4}" type="parTrans" cxnId="{78074AC6-2B6A-45A3-B714-B4FFFBD8BBD3}">
      <dgm:prSet/>
      <dgm:spPr/>
      <dgm:t>
        <a:bodyPr/>
        <a:lstStyle/>
        <a:p>
          <a:endParaRPr lang="zh-CN" altLang="en-US"/>
        </a:p>
      </dgm:t>
    </dgm:pt>
    <dgm:pt modelId="{3153FA9F-1144-4223-A1AA-2EEF609E324B}" type="sibTrans" cxnId="{78074AC6-2B6A-45A3-B714-B4FFFBD8BBD3}">
      <dgm:prSet/>
      <dgm:spPr/>
      <dgm:t>
        <a:bodyPr/>
        <a:lstStyle/>
        <a:p>
          <a:endParaRPr lang="zh-CN" altLang="en-US"/>
        </a:p>
      </dgm:t>
    </dgm:pt>
    <dgm:pt modelId="{337F3263-075C-4A6A-9613-4119AB130440}">
      <dgm:prSet custT="1"/>
      <dgm:spPr/>
      <dgm:t>
        <a:bodyPr/>
        <a:lstStyle/>
        <a:p>
          <a:r>
            <a:rPr lang="en-US" altLang="zh-CN" sz="2400" dirty="0" smtClean="0"/>
            <a:t>It can allow access to selected data or service and prevents access or modification of sensitive data and service</a:t>
          </a:r>
        </a:p>
      </dgm:t>
    </dgm:pt>
    <dgm:pt modelId="{523E7E3F-39EA-4060-9F19-E846FA3BF644}" type="parTrans" cxnId="{933E6B5C-174F-4504-9FFD-87E99A358803}">
      <dgm:prSet/>
      <dgm:spPr/>
      <dgm:t>
        <a:bodyPr/>
        <a:lstStyle/>
        <a:p>
          <a:endParaRPr lang="zh-CN" altLang="en-US"/>
        </a:p>
      </dgm:t>
    </dgm:pt>
    <dgm:pt modelId="{31D314BF-F14B-447A-B975-EB4B98B06D81}" type="sibTrans" cxnId="{933E6B5C-174F-4504-9FFD-87E99A358803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26253F-0A54-49EF-9DEB-825FAE3AFF01}" type="pres">
      <dgm:prSet presAssocID="{0FC70065-F7E0-4E85-80F0-D9F671E5A312}" presName="parentLin" presStyleCnt="0"/>
      <dgm:spPr/>
    </dgm:pt>
    <dgm:pt modelId="{F302FE5B-FE7C-458D-A039-1D424005108A}" type="pres">
      <dgm:prSet presAssocID="{0FC70065-F7E0-4E85-80F0-D9F671E5A31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FEF92B9D-2C7A-4FDA-895D-EB29AE4E0280}" type="pres">
      <dgm:prSet presAssocID="{0FC70065-F7E0-4E85-80F0-D9F671E5A312}" presName="parentText" presStyleLbl="node1" presStyleIdx="0" presStyleCnt="1" custScaleX="145847" custScaleY="30158" custLinFactX="-606" custLinFactNeighborX="-100000" custLinFactNeighborY="-4732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77C18F-3B41-4BE8-8948-AF457E1646ED}" type="pres">
      <dgm:prSet presAssocID="{0FC70065-F7E0-4E85-80F0-D9F671E5A312}" presName="negativeSpace" presStyleCnt="0"/>
      <dgm:spPr/>
    </dgm:pt>
    <dgm:pt modelId="{51604524-9467-4417-B806-054F127335D3}" type="pres">
      <dgm:prSet presAssocID="{0FC70065-F7E0-4E85-80F0-D9F671E5A312}" presName="childText" presStyleLbl="conFgAcc1" presStyleIdx="0" presStyleCnt="1" custScaleY="76424" custLinFactNeighborX="1612" custLinFactNeighborY="247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A4478090-238E-41A6-9C48-886547FF6DC8}" srcId="{C29D27B1-7995-4060-97F8-8005EBBD4C1A}" destId="{0FC70065-F7E0-4E85-80F0-D9F671E5A312}" srcOrd="0" destOrd="0" parTransId="{A0857F2C-4776-412E-9A6E-2A60875F9E0F}" sibTransId="{8D1076DB-0830-4E64-8D85-8FBE42A6AA9C}"/>
    <dgm:cxn modelId="{B4FED0CC-4807-46A9-88FA-E9CC295F4D22}" type="presOf" srcId="{26012CE8-40EB-49B5-ACE4-17D4E234514C}" destId="{51604524-9467-4417-B806-054F127335D3}" srcOrd="0" destOrd="1" presId="urn:microsoft.com/office/officeart/2005/8/layout/list1"/>
    <dgm:cxn modelId="{486D0031-0CAB-4D5C-A192-E7C4966007EF}" type="presOf" srcId="{337F3263-075C-4A6A-9613-4119AB130440}" destId="{51604524-9467-4417-B806-054F127335D3}" srcOrd="0" destOrd="3" presId="urn:microsoft.com/office/officeart/2005/8/layout/list1"/>
    <dgm:cxn modelId="{5A33D4C7-39BC-4F35-BAFD-3F9C33AE061F}" type="presOf" srcId="{A19B6651-62D8-48E1-A118-C317F27F155B}" destId="{51604524-9467-4417-B806-054F127335D3}" srcOrd="0" destOrd="2" presId="urn:microsoft.com/office/officeart/2005/8/layout/list1"/>
    <dgm:cxn modelId="{40EACDAC-2C3A-46FB-A303-BEE5FA2EE4F7}" srcId="{0FC70065-F7E0-4E85-80F0-D9F671E5A312}" destId="{26012CE8-40EB-49B5-ACE4-17D4E234514C}" srcOrd="1" destOrd="0" parTransId="{DA149171-39DA-4DD1-B1E0-719E156D2920}" sibTransId="{6BC42E53-7868-4FE6-BD85-F08C07698B73}"/>
    <dgm:cxn modelId="{933E6B5C-174F-4504-9FFD-87E99A358803}" srcId="{0FC70065-F7E0-4E85-80F0-D9F671E5A312}" destId="{337F3263-075C-4A6A-9613-4119AB130440}" srcOrd="3" destOrd="0" parTransId="{523E7E3F-39EA-4060-9F19-E846FA3BF644}" sibTransId="{31D314BF-F14B-447A-B975-EB4B98B06D81}"/>
    <dgm:cxn modelId="{8F07DAFB-CEB8-4511-A424-90848EE8B86E}" type="presOf" srcId="{0FC70065-F7E0-4E85-80F0-D9F671E5A312}" destId="{F302FE5B-FE7C-458D-A039-1D424005108A}" srcOrd="0" destOrd="0" presId="urn:microsoft.com/office/officeart/2005/8/layout/list1"/>
    <dgm:cxn modelId="{78074AC6-2B6A-45A3-B714-B4FFFBD8BBD3}" srcId="{0FC70065-F7E0-4E85-80F0-D9F671E5A312}" destId="{A19B6651-62D8-48E1-A118-C317F27F155B}" srcOrd="2" destOrd="0" parTransId="{27FB8D0B-8FD8-4D13-8B0E-E373D5660CC4}" sibTransId="{3153FA9F-1144-4223-A1AA-2EEF609E324B}"/>
    <dgm:cxn modelId="{025A4519-61B5-4BE9-8C0B-A0D51FD26FD5}" type="presOf" srcId="{62ABD1DA-A168-4CFE-B5F0-0D9304ECBDC3}" destId="{51604524-9467-4417-B806-054F127335D3}" srcOrd="0" destOrd="0" presId="urn:microsoft.com/office/officeart/2005/8/layout/list1"/>
    <dgm:cxn modelId="{55285718-C31E-49F9-A820-F0B1FE02A71B}" type="presOf" srcId="{0FC70065-F7E0-4E85-80F0-D9F671E5A312}" destId="{FEF92B9D-2C7A-4FDA-895D-EB29AE4E0280}" srcOrd="1" destOrd="0" presId="urn:microsoft.com/office/officeart/2005/8/layout/list1"/>
    <dgm:cxn modelId="{8C5B307B-5B7D-4D63-8552-FEB08F7AB419}" srcId="{0FC70065-F7E0-4E85-80F0-D9F671E5A312}" destId="{62ABD1DA-A168-4CFE-B5F0-0D9304ECBDC3}" srcOrd="0" destOrd="0" parTransId="{B9B5E49C-B5FF-42D5-AB33-5B3D9FE794EF}" sibTransId="{D31A271C-F0B0-4A26-B3BE-2B1B5A0EC613}"/>
    <dgm:cxn modelId="{000E8F3C-253D-49AD-9208-E9DF720A174A}" type="presParOf" srcId="{FE097832-0302-4354-A916-876A977BBC07}" destId="{1826253F-0A54-49EF-9DEB-825FAE3AFF01}" srcOrd="0" destOrd="0" presId="urn:microsoft.com/office/officeart/2005/8/layout/list1"/>
    <dgm:cxn modelId="{06CEFD99-0AED-4AB0-AF7E-C865C0B5DD7F}" type="presParOf" srcId="{1826253F-0A54-49EF-9DEB-825FAE3AFF01}" destId="{F302FE5B-FE7C-458D-A039-1D424005108A}" srcOrd="0" destOrd="0" presId="urn:microsoft.com/office/officeart/2005/8/layout/list1"/>
    <dgm:cxn modelId="{559874F1-FEB3-467C-B018-4BDF606B5AA3}" type="presParOf" srcId="{1826253F-0A54-49EF-9DEB-825FAE3AFF01}" destId="{FEF92B9D-2C7A-4FDA-895D-EB29AE4E0280}" srcOrd="1" destOrd="0" presId="urn:microsoft.com/office/officeart/2005/8/layout/list1"/>
    <dgm:cxn modelId="{FEDD981E-F344-417D-8A44-D90D53D00F8A}" type="presParOf" srcId="{FE097832-0302-4354-A916-876A977BBC07}" destId="{3277C18F-3B41-4BE8-8948-AF457E1646ED}" srcOrd="1" destOrd="0" presId="urn:microsoft.com/office/officeart/2005/8/layout/list1"/>
    <dgm:cxn modelId="{6A63BFBC-58DF-448D-96B3-CB059CD1FA2F}" type="presParOf" srcId="{FE097832-0302-4354-A916-876A977BBC07}" destId="{51604524-9467-4417-B806-054F127335D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255EB7-2558-4F4B-B658-042C561A3EAC}">
      <dgm:prSet custT="1"/>
      <dgm:spPr/>
      <dgm:t>
        <a:bodyPr/>
        <a:lstStyle/>
        <a:p>
          <a:pPr rtl="0"/>
          <a:r>
            <a:rPr lang="en-US" altLang="zh-CN" sz="2000" dirty="0" smtClean="0"/>
            <a:t>Certificate Authority </a:t>
          </a:r>
          <a:endParaRPr lang="zh-CN" sz="2000" dirty="0"/>
        </a:p>
      </dgm:t>
    </dgm:pt>
    <dgm:pt modelId="{314051C8-F922-45D9-BA83-DBCA92DB5180}" type="parTrans" cxnId="{7E018CE7-D02E-4B9E-B87F-5B1246925145}">
      <dgm:prSet/>
      <dgm:spPr/>
      <dgm:t>
        <a:bodyPr/>
        <a:lstStyle/>
        <a:p>
          <a:endParaRPr lang="zh-CN" altLang="en-US"/>
        </a:p>
      </dgm:t>
    </dgm:pt>
    <dgm:pt modelId="{94B17902-6697-4776-97EC-667CEFD87D72}" type="sibTrans" cxnId="{7E018CE7-D02E-4B9E-B87F-5B1246925145}">
      <dgm:prSet/>
      <dgm:spPr/>
      <dgm:t>
        <a:bodyPr/>
        <a:lstStyle/>
        <a:p>
          <a:endParaRPr lang="zh-CN" altLang="en-US"/>
        </a:p>
      </dgm:t>
    </dgm:pt>
    <dgm:pt modelId="{5460379D-9874-4959-939C-4A3F8697BCAF}">
      <dgm:prSet custT="1"/>
      <dgm:spPr/>
      <dgm:t>
        <a:bodyPr/>
        <a:lstStyle/>
        <a:p>
          <a:r>
            <a:rPr lang="en-US" altLang="zh-CN" sz="2000" dirty="0" smtClean="0"/>
            <a:t>It distributes the key</a:t>
          </a:r>
          <a:endParaRPr lang="zh-CN" sz="2000" dirty="0"/>
        </a:p>
      </dgm:t>
    </dgm:pt>
    <dgm:pt modelId="{0AEF414E-4F73-445D-B113-5FCD501BEA87}" type="parTrans" cxnId="{D3212E26-BB0D-479F-92C6-F595A0E70755}">
      <dgm:prSet/>
      <dgm:spPr/>
      <dgm:t>
        <a:bodyPr/>
        <a:lstStyle/>
        <a:p>
          <a:endParaRPr lang="zh-CN" altLang="en-US"/>
        </a:p>
      </dgm:t>
    </dgm:pt>
    <dgm:pt modelId="{8910F806-0ABB-4CA1-9FF2-9FCB9A12EFF2}" type="sibTrans" cxnId="{D3212E26-BB0D-479F-92C6-F595A0E70755}">
      <dgm:prSet/>
      <dgm:spPr/>
      <dgm:t>
        <a:bodyPr/>
        <a:lstStyle/>
        <a:p>
          <a:endParaRPr lang="zh-CN" altLang="en-US"/>
        </a:p>
      </dgm:t>
    </dgm:pt>
    <dgm:pt modelId="{789E1285-50B7-4DD4-89FC-5CA3747158E3}">
      <dgm:prSet custT="1"/>
      <dgm:spPr/>
      <dgm:t>
        <a:bodyPr/>
        <a:lstStyle/>
        <a:p>
          <a:pPr rtl="0"/>
          <a:r>
            <a:rPr lang="en-US" altLang="zh-CN" sz="2000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rPr>
            <a:t>Key Authority </a:t>
          </a:r>
          <a:endParaRPr lang="zh-CN" sz="2000" dirty="0"/>
        </a:p>
      </dgm:t>
    </dgm:pt>
    <dgm:pt modelId="{91035A2B-4221-4961-9FA1-75C408E4E3B1}" type="parTrans" cxnId="{60B51770-BDCB-4588-9274-90FC92D05962}">
      <dgm:prSet/>
      <dgm:spPr/>
      <dgm:t>
        <a:bodyPr/>
        <a:lstStyle/>
        <a:p>
          <a:endParaRPr lang="zh-CN" altLang="en-US"/>
        </a:p>
      </dgm:t>
    </dgm:pt>
    <dgm:pt modelId="{E0DF3291-BA15-448A-AAD4-885AFF1E5AE8}" type="sibTrans" cxnId="{60B51770-BDCB-4588-9274-90FC92D05962}">
      <dgm:prSet/>
      <dgm:spPr/>
      <dgm:t>
        <a:bodyPr/>
        <a:lstStyle/>
        <a:p>
          <a:endParaRPr lang="zh-CN" altLang="en-US"/>
        </a:p>
      </dgm:t>
    </dgm:pt>
    <dgm:pt modelId="{5CA80642-5E32-47DB-84A0-35F7E2DCE18A}">
      <dgm:prSet custT="1"/>
      <dgm:spPr/>
      <dgm:t>
        <a:bodyPr/>
        <a:lstStyle/>
        <a:p>
          <a:r>
            <a:rPr lang="en-US" sz="2000" dirty="0" smtClean="0"/>
            <a:t>User applies to CA for W’s public key</a:t>
          </a:r>
          <a:endParaRPr lang="zh-CN" sz="2000" dirty="0"/>
        </a:p>
      </dgm:t>
    </dgm:pt>
    <dgm:pt modelId="{F3807A4D-1F77-4DDB-9C51-FBC610C82239}" type="parTrans" cxnId="{3E1DDAA6-4BE7-432F-9264-5AAF1D2689D6}">
      <dgm:prSet/>
      <dgm:spPr/>
      <dgm:t>
        <a:bodyPr/>
        <a:lstStyle/>
        <a:p>
          <a:endParaRPr lang="zh-CN" altLang="en-US"/>
        </a:p>
      </dgm:t>
    </dgm:pt>
    <dgm:pt modelId="{CFEA7040-FEB0-4F75-AC15-C2AA394503DF}" type="sibTrans" cxnId="{3E1DDAA6-4BE7-432F-9264-5AAF1D2689D6}">
      <dgm:prSet/>
      <dgm:spPr/>
      <dgm:t>
        <a:bodyPr/>
        <a:lstStyle/>
        <a:p>
          <a:endParaRPr lang="zh-CN" altLang="en-US"/>
        </a:p>
      </dgm:t>
    </dgm:pt>
    <dgm:pt modelId="{0526DC16-55AF-4DE4-AE53-50A75A65665B}">
      <dgm:prSet custT="1"/>
      <dgm:spPr/>
      <dgm:t>
        <a:bodyPr/>
        <a:lstStyle/>
        <a:p>
          <a:r>
            <a:rPr lang="en-US" sz="2000" dirty="0" smtClean="0"/>
            <a:t>Message1 contains the application message using authority’s public key</a:t>
          </a:r>
          <a:endParaRPr lang="zh-CN" altLang="en-US" sz="2000" dirty="0"/>
        </a:p>
      </dgm:t>
    </dgm:pt>
    <dgm:pt modelId="{146743C0-308A-4B3E-A2CE-8B1B7914873E}" type="parTrans" cxnId="{682DF417-6A9B-4732-B3DF-F1891B25A5A4}">
      <dgm:prSet/>
      <dgm:spPr/>
      <dgm:t>
        <a:bodyPr/>
        <a:lstStyle/>
        <a:p>
          <a:endParaRPr lang="zh-CN" altLang="en-US"/>
        </a:p>
      </dgm:t>
    </dgm:pt>
    <dgm:pt modelId="{7005A6F1-56B2-46A8-AA50-812D7A64F251}" type="sibTrans" cxnId="{682DF417-6A9B-4732-B3DF-F1891B25A5A4}">
      <dgm:prSet/>
      <dgm:spPr/>
      <dgm:t>
        <a:bodyPr/>
        <a:lstStyle/>
        <a:p>
          <a:endParaRPr lang="zh-CN" altLang="en-US"/>
        </a:p>
      </dgm:t>
    </dgm:pt>
    <dgm:pt modelId="{D38A8001-BD23-4B7A-9A78-8A8A7866E583}">
      <dgm:prSet custT="1"/>
      <dgm:spPr/>
      <dgm:t>
        <a:bodyPr/>
        <a:lstStyle/>
        <a:p>
          <a:r>
            <a:rPr lang="en-US" sz="2000" dirty="0" smtClean="0"/>
            <a:t>Message2 contains W’s public key using authority’s private key</a:t>
          </a:r>
          <a:endParaRPr lang="zh-CN" altLang="en-US" sz="2000" dirty="0"/>
        </a:p>
      </dgm:t>
    </dgm:pt>
    <dgm:pt modelId="{E2E107CC-1AEA-4197-BB89-561BDA34A90C}" type="parTrans" cxnId="{0101E8C7-8AE3-43E0-A9B0-003130FFFF50}">
      <dgm:prSet/>
      <dgm:spPr/>
      <dgm:t>
        <a:bodyPr/>
        <a:lstStyle/>
        <a:p>
          <a:endParaRPr lang="zh-CN" altLang="en-US"/>
        </a:p>
      </dgm:t>
    </dgm:pt>
    <dgm:pt modelId="{7E951B9B-282D-4E67-82FB-0CDFFD2BD1F9}" type="sibTrans" cxnId="{0101E8C7-8AE3-43E0-A9B0-003130FFFF50}">
      <dgm:prSet/>
      <dgm:spPr/>
      <dgm:t>
        <a:bodyPr/>
        <a:lstStyle/>
        <a:p>
          <a:endParaRPr lang="zh-CN" altLang="en-US"/>
        </a:p>
      </dgm:t>
    </dgm:pt>
    <dgm:pt modelId="{620B5874-0C45-48E9-B82B-CC4F38D317BF}">
      <dgm:prSet custT="1"/>
      <dgm:spPr/>
      <dgm:t>
        <a:bodyPr/>
        <a:lstStyle/>
        <a:p>
          <a:r>
            <a:rPr lang="en-US" sz="2000" dirty="0" smtClean="0"/>
            <a:t>User and W site use W’s keys to transfer message each other</a:t>
          </a:r>
          <a:endParaRPr lang="zh-CN" altLang="en-US" sz="2000" dirty="0"/>
        </a:p>
      </dgm:t>
    </dgm:pt>
    <dgm:pt modelId="{6A112DDC-CA71-4942-B78D-F135BD3E08F3}" type="parTrans" cxnId="{770AF88C-9DDC-49AF-9B46-9E6D73ACAA5A}">
      <dgm:prSet/>
      <dgm:spPr/>
      <dgm:t>
        <a:bodyPr/>
        <a:lstStyle/>
        <a:p>
          <a:endParaRPr lang="zh-CN" altLang="en-US"/>
        </a:p>
      </dgm:t>
    </dgm:pt>
    <dgm:pt modelId="{900AB918-7CB6-4DFB-A199-E933934B5D29}" type="sibTrans" cxnId="{770AF88C-9DDC-49AF-9B46-9E6D73ACAA5A}">
      <dgm:prSet/>
      <dgm:spPr/>
      <dgm:t>
        <a:bodyPr/>
        <a:lstStyle/>
        <a:p>
          <a:endParaRPr lang="zh-CN" altLang="en-US"/>
        </a:p>
      </dgm:t>
    </dgm:pt>
    <dgm:pt modelId="{8FE7EB57-235B-4446-B6C3-5119364B7C72}">
      <dgm:prSet custT="1"/>
      <dgm:spPr/>
      <dgm:t>
        <a:bodyPr/>
        <a:lstStyle/>
        <a:p>
          <a:r>
            <a:rPr lang="en-US" sz="2000" dirty="0" smtClean="0"/>
            <a:t>message3 </a:t>
          </a:r>
          <a:r>
            <a:rPr lang="en-US" sz="2000" dirty="0" err="1" smtClean="0"/>
            <a:t>decryted</a:t>
          </a:r>
          <a:r>
            <a:rPr lang="en-US" sz="2000" dirty="0" smtClean="0"/>
            <a:t> by W’s public key</a:t>
          </a:r>
          <a:endParaRPr lang="zh-CN" altLang="en-US" sz="2000" dirty="0"/>
        </a:p>
      </dgm:t>
    </dgm:pt>
    <dgm:pt modelId="{F3D80DDF-C61E-43D9-BE9D-8E3A8ED1E3C2}" type="parTrans" cxnId="{D225D3CC-51E8-4784-AB2F-18C6B3886F0B}">
      <dgm:prSet/>
      <dgm:spPr/>
      <dgm:t>
        <a:bodyPr/>
        <a:lstStyle/>
        <a:p>
          <a:endParaRPr lang="zh-CN" altLang="en-US"/>
        </a:p>
      </dgm:t>
    </dgm:pt>
    <dgm:pt modelId="{F34A459C-D6C2-4F24-9070-D77CE301E30D}" type="sibTrans" cxnId="{D225D3CC-51E8-4784-AB2F-18C6B3886F0B}">
      <dgm:prSet/>
      <dgm:spPr/>
      <dgm:t>
        <a:bodyPr/>
        <a:lstStyle/>
        <a:p>
          <a:endParaRPr lang="zh-CN" altLang="en-US"/>
        </a:p>
      </dgm:t>
    </dgm:pt>
    <dgm:pt modelId="{6CC19F27-6852-4882-AF01-F677BE32DFC8}">
      <dgm:prSet custT="1"/>
      <dgm:spPr/>
      <dgm:t>
        <a:bodyPr/>
        <a:lstStyle/>
        <a:p>
          <a:r>
            <a:rPr lang="en-US" sz="2000" dirty="0" smtClean="0"/>
            <a:t>message4 </a:t>
          </a:r>
          <a:r>
            <a:rPr lang="en-US" sz="2000" dirty="0" err="1" smtClean="0"/>
            <a:t>encryted</a:t>
          </a:r>
          <a:r>
            <a:rPr lang="en-US" sz="2000" dirty="0" smtClean="0"/>
            <a:t> by W’s private key</a:t>
          </a:r>
          <a:endParaRPr lang="zh-CN" altLang="en-US" sz="2000" dirty="0"/>
        </a:p>
      </dgm:t>
    </dgm:pt>
    <dgm:pt modelId="{BD29E849-DB36-486B-B17B-67945506F066}" type="parTrans" cxnId="{5E5979F5-3991-4465-B37C-BC60ABEF64A1}">
      <dgm:prSet/>
      <dgm:spPr/>
      <dgm:t>
        <a:bodyPr/>
        <a:lstStyle/>
        <a:p>
          <a:endParaRPr lang="zh-CN" altLang="en-US"/>
        </a:p>
      </dgm:t>
    </dgm:pt>
    <dgm:pt modelId="{6B8DB7A3-27FA-47F4-82DB-B8D0CF86DBB6}" type="sibTrans" cxnId="{5E5979F5-3991-4465-B37C-BC60ABEF64A1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7B9AD54-819C-48AC-9E4F-5E33007384E2}" type="pres">
      <dgm:prSet presAssocID="{ED255EB7-2558-4F4B-B658-042C561A3EAC}" presName="parentLin" presStyleCnt="0"/>
      <dgm:spPr/>
    </dgm:pt>
    <dgm:pt modelId="{2C21F523-A0B1-4C29-8ECD-402BF246CC66}" type="pres">
      <dgm:prSet presAssocID="{ED255EB7-2558-4F4B-B658-042C561A3EAC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2FB1CD3F-2AEB-454B-9923-8E452596637C}" type="pres">
      <dgm:prSet presAssocID="{ED255EB7-2558-4F4B-B658-042C561A3EAC}" presName="parentText" presStyleLbl="node1" presStyleIdx="0" presStyleCnt="3" custScaleX="106913" custLinFactNeighborX="-39734" custLinFactNeighborY="-468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FE5BB7-50D2-4310-8146-4DC55F08983C}" type="pres">
      <dgm:prSet presAssocID="{ED255EB7-2558-4F4B-B658-042C561A3EAC}" presName="negativeSpace" presStyleCnt="0"/>
      <dgm:spPr/>
    </dgm:pt>
    <dgm:pt modelId="{D0B07B68-DE8D-46F5-BF39-055E379C3838}" type="pres">
      <dgm:prSet presAssocID="{ED255EB7-2558-4F4B-B658-042C561A3EAC}" presName="childText" presStyleLbl="conFgAcc1" presStyleIdx="0" presStyleCnt="3" custScaleY="865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17966B-33E3-431E-B013-CE60DA924064}" type="pres">
      <dgm:prSet presAssocID="{94B17902-6697-4776-97EC-667CEFD87D72}" presName="spaceBetweenRectangles" presStyleCnt="0"/>
      <dgm:spPr/>
    </dgm:pt>
    <dgm:pt modelId="{E60AB658-24FA-498A-8146-BD0A2D44AA4A}" type="pres">
      <dgm:prSet presAssocID="{5CA80642-5E32-47DB-84A0-35F7E2DCE18A}" presName="parentLin" presStyleCnt="0"/>
      <dgm:spPr/>
    </dgm:pt>
    <dgm:pt modelId="{39BF1D6F-D53F-4FBF-9A04-2851540094BE}" type="pres">
      <dgm:prSet presAssocID="{5CA80642-5E32-47DB-84A0-35F7E2DCE18A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4C7381B-5328-447C-B571-849F34053F63}" type="pres">
      <dgm:prSet presAssocID="{5CA80642-5E32-47DB-84A0-35F7E2DCE18A}" presName="parentText" presStyleLbl="node1" presStyleIdx="1" presStyleCnt="3" custScaleX="133397" custScaleY="11979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12FE-6794-4E85-92A6-FC4CCB0DF848}" type="pres">
      <dgm:prSet presAssocID="{5CA80642-5E32-47DB-84A0-35F7E2DCE18A}" presName="negativeSpace" presStyleCnt="0"/>
      <dgm:spPr/>
    </dgm:pt>
    <dgm:pt modelId="{C9D6BB4E-1D2E-4766-B3A2-53FE6F097FC8}" type="pres">
      <dgm:prSet presAssocID="{5CA80642-5E32-47DB-84A0-35F7E2DCE18A}" presName="childText" presStyleLbl="conFgAcc1" presStyleIdx="1" presStyleCnt="3" custScaleY="938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DF2BB3-535D-400F-A023-36A1BE394D63}" type="pres">
      <dgm:prSet presAssocID="{CFEA7040-FEB0-4F75-AC15-C2AA394503DF}" presName="spaceBetweenRectangles" presStyleCnt="0"/>
      <dgm:spPr/>
    </dgm:pt>
    <dgm:pt modelId="{1D795287-59C9-42D9-B760-EA04B862D220}" type="pres">
      <dgm:prSet presAssocID="{620B5874-0C45-48E9-B82B-CC4F38D317BF}" presName="parentLin" presStyleCnt="0"/>
      <dgm:spPr/>
    </dgm:pt>
    <dgm:pt modelId="{5DEEEE72-EB46-41C0-8FAA-B3DA97837BBF}" type="pres">
      <dgm:prSet presAssocID="{620B5874-0C45-48E9-B82B-CC4F38D317BF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8939B200-743B-475F-BD9E-14251FE81506}" type="pres">
      <dgm:prSet presAssocID="{620B5874-0C45-48E9-B82B-CC4F38D317BF}" presName="parentText" presStyleLbl="node1" presStyleIdx="2" presStyleCnt="3" custScaleX="1391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99E9D8-4821-434D-A701-581A93C1C81D}" type="pres">
      <dgm:prSet presAssocID="{620B5874-0C45-48E9-B82B-CC4F38D317BF}" presName="negativeSpace" presStyleCnt="0"/>
      <dgm:spPr/>
    </dgm:pt>
    <dgm:pt modelId="{1C03B791-773F-4D15-B185-09DFF5D086B3}" type="pres">
      <dgm:prSet presAssocID="{620B5874-0C45-48E9-B82B-CC4F38D317BF}" presName="childText" presStyleLbl="conFgAcc1" presStyleIdx="2" presStyleCnt="3" custScaleY="909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018CE7-D02E-4B9E-B87F-5B1246925145}" srcId="{C29D27B1-7995-4060-97F8-8005EBBD4C1A}" destId="{ED255EB7-2558-4F4B-B658-042C561A3EAC}" srcOrd="0" destOrd="0" parTransId="{314051C8-F922-45D9-BA83-DBCA92DB5180}" sibTransId="{94B17902-6697-4776-97EC-667CEFD87D72}"/>
    <dgm:cxn modelId="{D3212E26-BB0D-479F-92C6-F595A0E70755}" srcId="{ED255EB7-2558-4F4B-B658-042C561A3EAC}" destId="{5460379D-9874-4959-939C-4A3F8697BCAF}" srcOrd="1" destOrd="0" parTransId="{0AEF414E-4F73-445D-B113-5FCD501BEA87}" sibTransId="{8910F806-0ABB-4CA1-9FF2-9FCB9A12EFF2}"/>
    <dgm:cxn modelId="{0101E8C7-8AE3-43E0-A9B0-003130FFFF50}" srcId="{5CA80642-5E32-47DB-84A0-35F7E2DCE18A}" destId="{D38A8001-BD23-4B7A-9A78-8A8A7866E583}" srcOrd="1" destOrd="0" parTransId="{E2E107CC-1AEA-4197-BB89-561BDA34A90C}" sibTransId="{7E951B9B-282D-4E67-82FB-0CDFFD2BD1F9}"/>
    <dgm:cxn modelId="{6A5FEF82-F5E3-4B31-931A-9A1B6C3C5C15}" type="presOf" srcId="{5CA80642-5E32-47DB-84A0-35F7E2DCE18A}" destId="{F4C7381B-5328-447C-B571-849F34053F63}" srcOrd="1" destOrd="0" presId="urn:microsoft.com/office/officeart/2005/8/layout/list1"/>
    <dgm:cxn modelId="{3E1DDAA6-4BE7-432F-9264-5AAF1D2689D6}" srcId="{C29D27B1-7995-4060-97F8-8005EBBD4C1A}" destId="{5CA80642-5E32-47DB-84A0-35F7E2DCE18A}" srcOrd="1" destOrd="0" parTransId="{F3807A4D-1F77-4DDB-9C51-FBC610C82239}" sibTransId="{CFEA7040-FEB0-4F75-AC15-C2AA394503DF}"/>
    <dgm:cxn modelId="{5E5979F5-3991-4465-B37C-BC60ABEF64A1}" srcId="{620B5874-0C45-48E9-B82B-CC4F38D317BF}" destId="{6CC19F27-6852-4882-AF01-F677BE32DFC8}" srcOrd="1" destOrd="0" parTransId="{BD29E849-DB36-486B-B17B-67945506F066}" sibTransId="{6B8DB7A3-27FA-47F4-82DB-B8D0CF86DBB6}"/>
    <dgm:cxn modelId="{76E5FBA1-9998-4281-BFC8-42E2C6216976}" type="presOf" srcId="{0526DC16-55AF-4DE4-AE53-50A75A65665B}" destId="{C9D6BB4E-1D2E-4766-B3A2-53FE6F097FC8}" srcOrd="0" destOrd="0" presId="urn:microsoft.com/office/officeart/2005/8/layout/list1"/>
    <dgm:cxn modelId="{653877B0-D3F6-4A29-BF96-C9DCFD315885}" type="presOf" srcId="{5460379D-9874-4959-939C-4A3F8697BCAF}" destId="{D0B07B68-DE8D-46F5-BF39-055E379C3838}" srcOrd="0" destOrd="1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81D73BA9-6788-4C82-9A5B-AF8FD7CA865C}" type="presOf" srcId="{620B5874-0C45-48E9-B82B-CC4F38D317BF}" destId="{8939B200-743B-475F-BD9E-14251FE81506}" srcOrd="1" destOrd="0" presId="urn:microsoft.com/office/officeart/2005/8/layout/list1"/>
    <dgm:cxn modelId="{60B51770-BDCB-4588-9274-90FC92D05962}" srcId="{ED255EB7-2558-4F4B-B658-042C561A3EAC}" destId="{789E1285-50B7-4DD4-89FC-5CA3747158E3}" srcOrd="0" destOrd="0" parTransId="{91035A2B-4221-4961-9FA1-75C408E4E3B1}" sibTransId="{E0DF3291-BA15-448A-AAD4-885AFF1E5AE8}"/>
    <dgm:cxn modelId="{9F58556D-47A5-4B52-9535-DF6FA8AFF618}" type="presOf" srcId="{ED255EB7-2558-4F4B-B658-042C561A3EAC}" destId="{2C21F523-A0B1-4C29-8ECD-402BF246CC66}" srcOrd="0" destOrd="0" presId="urn:microsoft.com/office/officeart/2005/8/layout/list1"/>
    <dgm:cxn modelId="{BE82CE0D-37AE-4124-ABE5-AD5C6F593E63}" type="presOf" srcId="{620B5874-0C45-48E9-B82B-CC4F38D317BF}" destId="{5DEEEE72-EB46-41C0-8FAA-B3DA97837BBF}" srcOrd="0" destOrd="0" presId="urn:microsoft.com/office/officeart/2005/8/layout/list1"/>
    <dgm:cxn modelId="{21EC154B-F39C-44F1-820E-39E83893E9E5}" type="presOf" srcId="{8FE7EB57-235B-4446-B6C3-5119364B7C72}" destId="{1C03B791-773F-4D15-B185-09DFF5D086B3}" srcOrd="0" destOrd="0" presId="urn:microsoft.com/office/officeart/2005/8/layout/list1"/>
    <dgm:cxn modelId="{B146EF21-3EF1-446B-9327-8B23662C284D}" type="presOf" srcId="{789E1285-50B7-4DD4-89FC-5CA3747158E3}" destId="{D0B07B68-DE8D-46F5-BF39-055E379C3838}" srcOrd="0" destOrd="0" presId="urn:microsoft.com/office/officeart/2005/8/layout/list1"/>
    <dgm:cxn modelId="{D225D3CC-51E8-4784-AB2F-18C6B3886F0B}" srcId="{620B5874-0C45-48E9-B82B-CC4F38D317BF}" destId="{8FE7EB57-235B-4446-B6C3-5119364B7C72}" srcOrd="0" destOrd="0" parTransId="{F3D80DDF-C61E-43D9-BE9D-8E3A8ED1E3C2}" sibTransId="{F34A459C-D6C2-4F24-9070-D77CE301E30D}"/>
    <dgm:cxn modelId="{770AF88C-9DDC-49AF-9B46-9E6D73ACAA5A}" srcId="{C29D27B1-7995-4060-97F8-8005EBBD4C1A}" destId="{620B5874-0C45-48E9-B82B-CC4F38D317BF}" srcOrd="2" destOrd="0" parTransId="{6A112DDC-CA71-4942-B78D-F135BD3E08F3}" sibTransId="{900AB918-7CB6-4DFB-A199-E933934B5D29}"/>
    <dgm:cxn modelId="{DAC31F33-FBC4-460E-B3F5-625903C0517B}" type="presOf" srcId="{5CA80642-5E32-47DB-84A0-35F7E2DCE18A}" destId="{39BF1D6F-D53F-4FBF-9A04-2851540094BE}" srcOrd="0" destOrd="0" presId="urn:microsoft.com/office/officeart/2005/8/layout/list1"/>
    <dgm:cxn modelId="{682DF417-6A9B-4732-B3DF-F1891B25A5A4}" srcId="{5CA80642-5E32-47DB-84A0-35F7E2DCE18A}" destId="{0526DC16-55AF-4DE4-AE53-50A75A65665B}" srcOrd="0" destOrd="0" parTransId="{146743C0-308A-4B3E-A2CE-8B1B7914873E}" sibTransId="{7005A6F1-56B2-46A8-AA50-812D7A64F251}"/>
    <dgm:cxn modelId="{593E6493-3417-465C-8B23-A1F433068655}" type="presOf" srcId="{6CC19F27-6852-4882-AF01-F677BE32DFC8}" destId="{1C03B791-773F-4D15-B185-09DFF5D086B3}" srcOrd="0" destOrd="1" presId="urn:microsoft.com/office/officeart/2005/8/layout/list1"/>
    <dgm:cxn modelId="{291905A9-29B8-49F1-B5B9-2FAA221B2427}" type="presOf" srcId="{ED255EB7-2558-4F4B-B658-042C561A3EAC}" destId="{2FB1CD3F-2AEB-454B-9923-8E452596637C}" srcOrd="1" destOrd="0" presId="urn:microsoft.com/office/officeart/2005/8/layout/list1"/>
    <dgm:cxn modelId="{C1850D81-1CE4-478B-AD4F-7E61594F717B}" type="presOf" srcId="{D38A8001-BD23-4B7A-9A78-8A8A7866E583}" destId="{C9D6BB4E-1D2E-4766-B3A2-53FE6F097FC8}" srcOrd="0" destOrd="1" presId="urn:microsoft.com/office/officeart/2005/8/layout/list1"/>
    <dgm:cxn modelId="{C0713710-098E-42C0-9786-45155E877B82}" type="presParOf" srcId="{FE097832-0302-4354-A916-876A977BBC07}" destId="{E7B9AD54-819C-48AC-9E4F-5E33007384E2}" srcOrd="0" destOrd="0" presId="urn:microsoft.com/office/officeart/2005/8/layout/list1"/>
    <dgm:cxn modelId="{362A1168-8E62-49A9-8CF7-B33153A61F2E}" type="presParOf" srcId="{E7B9AD54-819C-48AC-9E4F-5E33007384E2}" destId="{2C21F523-A0B1-4C29-8ECD-402BF246CC66}" srcOrd="0" destOrd="0" presId="urn:microsoft.com/office/officeart/2005/8/layout/list1"/>
    <dgm:cxn modelId="{8C247DA4-FBFD-4F50-A3B0-AD35EE957E21}" type="presParOf" srcId="{E7B9AD54-819C-48AC-9E4F-5E33007384E2}" destId="{2FB1CD3F-2AEB-454B-9923-8E452596637C}" srcOrd="1" destOrd="0" presId="urn:microsoft.com/office/officeart/2005/8/layout/list1"/>
    <dgm:cxn modelId="{C9409A4E-0378-4E58-9DBE-B236204D3E64}" type="presParOf" srcId="{FE097832-0302-4354-A916-876A977BBC07}" destId="{7EFE5BB7-50D2-4310-8146-4DC55F08983C}" srcOrd="1" destOrd="0" presId="urn:microsoft.com/office/officeart/2005/8/layout/list1"/>
    <dgm:cxn modelId="{D44E5933-1F45-463D-8045-1E6DF484D5D4}" type="presParOf" srcId="{FE097832-0302-4354-A916-876A977BBC07}" destId="{D0B07B68-DE8D-46F5-BF39-055E379C3838}" srcOrd="2" destOrd="0" presId="urn:microsoft.com/office/officeart/2005/8/layout/list1"/>
    <dgm:cxn modelId="{50A2B186-359D-4D84-A0D6-9714A59529D6}" type="presParOf" srcId="{FE097832-0302-4354-A916-876A977BBC07}" destId="{7017966B-33E3-431E-B013-CE60DA924064}" srcOrd="3" destOrd="0" presId="urn:microsoft.com/office/officeart/2005/8/layout/list1"/>
    <dgm:cxn modelId="{2543C89B-5792-41AF-851F-A4AECF54B51D}" type="presParOf" srcId="{FE097832-0302-4354-A916-876A977BBC07}" destId="{E60AB658-24FA-498A-8146-BD0A2D44AA4A}" srcOrd="4" destOrd="0" presId="urn:microsoft.com/office/officeart/2005/8/layout/list1"/>
    <dgm:cxn modelId="{CC928A7A-3C46-459A-8E1E-1768F96AC744}" type="presParOf" srcId="{E60AB658-24FA-498A-8146-BD0A2D44AA4A}" destId="{39BF1D6F-D53F-4FBF-9A04-2851540094BE}" srcOrd="0" destOrd="0" presId="urn:microsoft.com/office/officeart/2005/8/layout/list1"/>
    <dgm:cxn modelId="{AFF470BE-CFFE-4C70-87F8-222317D68C8C}" type="presParOf" srcId="{E60AB658-24FA-498A-8146-BD0A2D44AA4A}" destId="{F4C7381B-5328-447C-B571-849F34053F63}" srcOrd="1" destOrd="0" presId="urn:microsoft.com/office/officeart/2005/8/layout/list1"/>
    <dgm:cxn modelId="{62CB05F3-BA8B-49B4-8A54-87817365D0CF}" type="presParOf" srcId="{FE097832-0302-4354-A916-876A977BBC07}" destId="{DB5F12FE-6794-4E85-92A6-FC4CCB0DF848}" srcOrd="5" destOrd="0" presId="urn:microsoft.com/office/officeart/2005/8/layout/list1"/>
    <dgm:cxn modelId="{F9781E01-79DD-4B4C-AB52-A8A45859B475}" type="presParOf" srcId="{FE097832-0302-4354-A916-876A977BBC07}" destId="{C9D6BB4E-1D2E-4766-B3A2-53FE6F097FC8}" srcOrd="6" destOrd="0" presId="urn:microsoft.com/office/officeart/2005/8/layout/list1"/>
    <dgm:cxn modelId="{D40919DF-9998-4B02-9AAE-B94B354D9156}" type="presParOf" srcId="{FE097832-0302-4354-A916-876A977BBC07}" destId="{C8DF2BB3-535D-400F-A023-36A1BE394D63}" srcOrd="7" destOrd="0" presId="urn:microsoft.com/office/officeart/2005/8/layout/list1"/>
    <dgm:cxn modelId="{4CDC3294-0E46-4571-AF72-9EC79EC3DEB3}" type="presParOf" srcId="{FE097832-0302-4354-A916-876A977BBC07}" destId="{1D795287-59C9-42D9-B760-EA04B862D220}" srcOrd="8" destOrd="0" presId="urn:microsoft.com/office/officeart/2005/8/layout/list1"/>
    <dgm:cxn modelId="{B5298D9D-D35A-4FA9-BB15-F5392F965866}" type="presParOf" srcId="{1D795287-59C9-42D9-B760-EA04B862D220}" destId="{5DEEEE72-EB46-41C0-8FAA-B3DA97837BBF}" srcOrd="0" destOrd="0" presId="urn:microsoft.com/office/officeart/2005/8/layout/list1"/>
    <dgm:cxn modelId="{C5B854F9-7C3E-4D8C-98DC-304052FE0B41}" type="presParOf" srcId="{1D795287-59C9-42D9-B760-EA04B862D220}" destId="{8939B200-743B-475F-BD9E-14251FE81506}" srcOrd="1" destOrd="0" presId="urn:microsoft.com/office/officeart/2005/8/layout/list1"/>
    <dgm:cxn modelId="{32033E92-80DF-4588-9D59-A3503026E943}" type="presParOf" srcId="{FE097832-0302-4354-A916-876A977BBC07}" destId="{9A99E9D8-4821-434D-A701-581A93C1C81D}" srcOrd="9" destOrd="0" presId="urn:microsoft.com/office/officeart/2005/8/layout/list1"/>
    <dgm:cxn modelId="{AD73F1BB-BF46-4D9F-B8B3-C0C1D8448B68}" type="presParOf" srcId="{FE097832-0302-4354-A916-876A977BBC07}" destId="{1C03B791-773F-4D15-B185-09DFF5D086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/>
      <dgm:spPr/>
      <dgm:t>
        <a:bodyPr/>
        <a:lstStyle/>
        <a:p>
          <a:r>
            <a:rPr lang="en-US" dirty="0" smtClean="0"/>
            <a:t>Firewall</a:t>
          </a:r>
          <a:endParaRPr lang="zh-CN" altLang="en-US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6069A851-761D-44D5-9EF9-2D65568D5D34}">
      <dgm:prSet/>
      <dgm:spPr/>
      <dgm:t>
        <a:bodyPr/>
        <a:lstStyle/>
        <a:p>
          <a:r>
            <a:rPr lang="en-US" dirty="0" smtClean="0"/>
            <a:t>Internet Firewall</a:t>
          </a:r>
          <a:endParaRPr lang="zh-CN" dirty="0"/>
        </a:p>
      </dgm:t>
    </dgm:pt>
    <dgm:pt modelId="{95A6C138-FCFD-43DB-BFEB-76C09338D8BF}" type="par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536BA9F9-1BE2-4A5A-B720-F675A215249E}" type="sib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9BADB2FF-B4B3-416D-BD7C-06266E791C28}">
      <dgm:prSet/>
      <dgm:spPr/>
      <dgm:t>
        <a:bodyPr/>
        <a:lstStyle/>
        <a:p>
          <a:r>
            <a:rPr lang="en-US" dirty="0" smtClean="0"/>
            <a:t>The most important security tool used to handle the connection between two organizations that do not trust each other</a:t>
          </a:r>
          <a:endParaRPr lang="zh-CN" dirty="0"/>
        </a:p>
      </dgm:t>
    </dgm:pt>
    <dgm:pt modelId="{AA218F70-23DF-499B-9756-F216E01C34CF}" type="par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84FB9C00-29C0-40C0-9B7B-76FC1BECBE97}" type="sib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C80C9972-01DD-4C1A-A775-131C68324AE4}">
      <dgm:prSet/>
      <dgm:spPr/>
      <dgm:t>
        <a:bodyPr/>
        <a:lstStyle/>
        <a:p>
          <a:r>
            <a:rPr lang="en-US" dirty="0" smtClean="0"/>
            <a:t>It helps protect an organization’s computers and networks from unwanted traffic</a:t>
          </a:r>
          <a:endParaRPr lang="zh-CN" altLang="en-US" dirty="0"/>
        </a:p>
      </dgm:t>
    </dgm:pt>
    <dgm:pt modelId="{5963F254-940C-47F6-9568-4F688818F5ED}" type="par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3A09FF51-DCAB-48AE-9D88-8F42302B8343}" type="sib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4478C036-EE2D-4F15-9A99-2F6F14647529}">
      <dgm:prSet/>
      <dgm:spPr/>
      <dgm:t>
        <a:bodyPr/>
        <a:lstStyle/>
        <a:p>
          <a:r>
            <a:rPr lang="en-US" dirty="0" smtClean="0"/>
            <a:t>It can lower the cost of providing security</a:t>
          </a:r>
          <a:endParaRPr lang="zh-CN" dirty="0"/>
        </a:p>
      </dgm:t>
    </dgm:pt>
    <dgm:pt modelId="{96191C71-EC4D-4F6F-8D73-145246FAB31A}" type="parTrans" cxnId="{56C0F339-F2F5-4260-9986-3B7D8D8DABFF}">
      <dgm:prSet/>
      <dgm:spPr/>
      <dgm:t>
        <a:bodyPr/>
        <a:lstStyle/>
        <a:p>
          <a:endParaRPr lang="zh-CN" altLang="en-US"/>
        </a:p>
      </dgm:t>
    </dgm:pt>
    <dgm:pt modelId="{ED38C891-D245-4EE6-A026-BB989C72D67B}" type="sibTrans" cxnId="{56C0F339-F2F5-4260-9986-3B7D8D8DABFF}">
      <dgm:prSet/>
      <dgm:spPr/>
      <dgm:t>
        <a:bodyPr/>
        <a:lstStyle/>
        <a:p>
          <a:endParaRPr lang="zh-CN" altLang="en-US"/>
        </a:p>
      </dgm:t>
    </dgm:pt>
    <dgm:pt modelId="{993B3CAB-2414-4424-8ECD-96E622B0304F}">
      <dgm:prSet/>
      <dgm:spPr/>
      <dgm:t>
        <a:bodyPr/>
        <a:lstStyle/>
        <a:p>
          <a:r>
            <a:rPr lang="en-US" dirty="0" smtClean="0"/>
            <a:t>It is placed between two parts of a structure to prevent fire from moving between them</a:t>
          </a:r>
          <a:endParaRPr lang="zh-CN" dirty="0"/>
        </a:p>
      </dgm:t>
    </dgm:pt>
    <dgm:pt modelId="{CD3FE841-81E2-4877-9460-ED8F9D446787}" type="parTrans" cxnId="{DDE6972F-7BF6-4E9E-8FF2-8C4D04248E99}">
      <dgm:prSet/>
      <dgm:spPr/>
      <dgm:t>
        <a:bodyPr/>
        <a:lstStyle/>
        <a:p>
          <a:endParaRPr lang="zh-CN" altLang="en-US"/>
        </a:p>
      </dgm:t>
    </dgm:pt>
    <dgm:pt modelId="{9DADB201-5720-4FAA-BF82-D3058BBD6A4A}" type="sibTrans" cxnId="{DDE6972F-7BF6-4E9E-8FF2-8C4D04248E99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486526-FAED-4036-A0C7-36E97FADF5D5}" type="pres">
      <dgm:prSet presAssocID="{BDF18303-F753-4441-AECB-8CB31C07F7FD}" presName="parentLin" presStyleCnt="0"/>
      <dgm:spPr/>
    </dgm:pt>
    <dgm:pt modelId="{98EA3F57-9AA3-40AC-95D6-AA35434A3F50}" type="pres">
      <dgm:prSet presAssocID="{BDF18303-F753-4441-AECB-8CB31C07F7F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5CC736D-B71B-4ABD-983E-7D4EC605D749}" type="pres">
      <dgm:prSet presAssocID="{BDF18303-F753-4441-AECB-8CB31C07F7F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8AE8D-381B-4008-8E78-8185CDAEF223}" type="pres">
      <dgm:prSet presAssocID="{BDF18303-F753-4441-AECB-8CB31C07F7FD}" presName="negativeSpace" presStyleCnt="0"/>
      <dgm:spPr/>
    </dgm:pt>
    <dgm:pt modelId="{4DA87D90-882D-41BB-B6CA-BF7290A93062}" type="pres">
      <dgm:prSet presAssocID="{BDF18303-F753-4441-AECB-8CB31C07F7F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0BED42-7FAB-426A-8099-ED4050F503AD}" type="pres">
      <dgm:prSet presAssocID="{27A94A5A-FA9D-466C-A870-5B189445B339}" presName="spaceBetweenRectangles" presStyleCnt="0"/>
      <dgm:spPr/>
    </dgm:pt>
    <dgm:pt modelId="{24C4CB8E-8E7A-4861-B7B7-1D1CE31CE377}" type="pres">
      <dgm:prSet presAssocID="{6069A851-761D-44D5-9EF9-2D65568D5D34}" presName="parentLin" presStyleCnt="0"/>
      <dgm:spPr/>
    </dgm:pt>
    <dgm:pt modelId="{1B62D1E1-D17F-48C4-9E08-3BFE8254ED6A}" type="pres">
      <dgm:prSet presAssocID="{6069A851-761D-44D5-9EF9-2D65568D5D34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1A59CC3-DEC3-447D-9C2F-D5E80CA7C85D}" type="pres">
      <dgm:prSet presAssocID="{6069A851-761D-44D5-9EF9-2D65568D5D3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175307-2E29-41EF-AD1F-75A730E8AADC}" type="pres">
      <dgm:prSet presAssocID="{6069A851-761D-44D5-9EF9-2D65568D5D34}" presName="negativeSpace" presStyleCnt="0"/>
      <dgm:spPr/>
    </dgm:pt>
    <dgm:pt modelId="{5537AB71-2F25-4BEA-9C66-F76D0D78E4BA}" type="pres">
      <dgm:prSet presAssocID="{6069A851-761D-44D5-9EF9-2D65568D5D34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1B89D2-DF1A-4B57-893B-EEDF5249D9C8}" type="presOf" srcId="{993B3CAB-2414-4424-8ECD-96E622B0304F}" destId="{4DA87D90-882D-41BB-B6CA-BF7290A93062}" srcOrd="0" destOrd="0" presId="urn:microsoft.com/office/officeart/2005/8/layout/list1"/>
    <dgm:cxn modelId="{37A8014A-7CE0-4806-8E48-9CF50BCF24C2}" type="presOf" srcId="{9BADB2FF-B4B3-416D-BD7C-06266E791C28}" destId="{5537AB71-2F25-4BEA-9C66-F76D0D78E4BA}" srcOrd="0" destOrd="0" presId="urn:microsoft.com/office/officeart/2005/8/layout/list1"/>
    <dgm:cxn modelId="{B558704D-7EBA-4BBA-91F8-D267E5A20D02}" srcId="{6069A851-761D-44D5-9EF9-2D65568D5D34}" destId="{9BADB2FF-B4B3-416D-BD7C-06266E791C28}" srcOrd="0" destOrd="0" parTransId="{AA218F70-23DF-499B-9756-F216E01C34CF}" sibTransId="{84FB9C00-29C0-40C0-9B7B-76FC1BECBE97}"/>
    <dgm:cxn modelId="{56FD2288-398B-4E5E-ACA1-7C0FFF76A896}" type="presOf" srcId="{4478C036-EE2D-4F15-9A99-2F6F14647529}" destId="{5537AB71-2F25-4BEA-9C66-F76D0D78E4BA}" srcOrd="0" destOrd="2" presId="urn:microsoft.com/office/officeart/2005/8/layout/list1"/>
    <dgm:cxn modelId="{200B2985-CC9C-4E75-8205-2C84CD627BED}" srcId="{60711426-E43F-4445-A3D0-B11376146305}" destId="{BDF18303-F753-4441-AECB-8CB31C07F7FD}" srcOrd="0" destOrd="0" parTransId="{CD787C78-AFD4-4338-8CC6-96EDDBD7A39A}" sibTransId="{27A94A5A-FA9D-466C-A870-5B189445B339}"/>
    <dgm:cxn modelId="{ED6B505F-577E-4102-9CEC-179C08714D5C}" type="presOf" srcId="{BDF18303-F753-4441-AECB-8CB31C07F7FD}" destId="{98EA3F57-9AA3-40AC-95D6-AA35434A3F50}" srcOrd="0" destOrd="0" presId="urn:microsoft.com/office/officeart/2005/8/layout/list1"/>
    <dgm:cxn modelId="{DDE6972F-7BF6-4E9E-8FF2-8C4D04248E99}" srcId="{BDF18303-F753-4441-AECB-8CB31C07F7FD}" destId="{993B3CAB-2414-4424-8ECD-96E622B0304F}" srcOrd="0" destOrd="0" parTransId="{CD3FE841-81E2-4877-9460-ED8F9D446787}" sibTransId="{9DADB201-5720-4FAA-BF82-D3058BBD6A4A}"/>
    <dgm:cxn modelId="{71C30D2A-128A-4DBA-9AD0-CBBD0F5F0265}" srcId="{6069A851-761D-44D5-9EF9-2D65568D5D34}" destId="{C80C9972-01DD-4C1A-A775-131C68324AE4}" srcOrd="1" destOrd="0" parTransId="{5963F254-940C-47F6-9568-4F688818F5ED}" sibTransId="{3A09FF51-DCAB-48AE-9D88-8F42302B8343}"/>
    <dgm:cxn modelId="{92553308-876E-4468-B2A1-21E43BE9DE3F}" type="presOf" srcId="{6069A851-761D-44D5-9EF9-2D65568D5D34}" destId="{1B62D1E1-D17F-48C4-9E08-3BFE8254ED6A}" srcOrd="0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98540E7A-2096-46A7-BD12-BBE8530EAFEC}" type="presOf" srcId="{6069A851-761D-44D5-9EF9-2D65568D5D34}" destId="{51A59CC3-DEC3-447D-9C2F-D5E80CA7C85D}" srcOrd="1" destOrd="0" presId="urn:microsoft.com/office/officeart/2005/8/layout/list1"/>
    <dgm:cxn modelId="{37986643-3806-42EF-B84F-5BE7EC5E2861}" srcId="{60711426-E43F-4445-A3D0-B11376146305}" destId="{6069A851-761D-44D5-9EF9-2D65568D5D34}" srcOrd="1" destOrd="0" parTransId="{95A6C138-FCFD-43DB-BFEB-76C09338D8BF}" sibTransId="{536BA9F9-1BE2-4A5A-B720-F675A215249E}"/>
    <dgm:cxn modelId="{19F6DDD3-246A-4A82-A615-12964FFADDD1}" type="presOf" srcId="{BDF18303-F753-4441-AECB-8CB31C07F7FD}" destId="{55CC736D-B71B-4ABD-983E-7D4EC605D749}" srcOrd="1" destOrd="0" presId="urn:microsoft.com/office/officeart/2005/8/layout/list1"/>
    <dgm:cxn modelId="{56C0F339-F2F5-4260-9986-3B7D8D8DABFF}" srcId="{6069A851-761D-44D5-9EF9-2D65568D5D34}" destId="{4478C036-EE2D-4F15-9A99-2F6F14647529}" srcOrd="2" destOrd="0" parTransId="{96191C71-EC4D-4F6F-8D73-145246FAB31A}" sibTransId="{ED38C891-D245-4EE6-A026-BB989C72D67B}"/>
    <dgm:cxn modelId="{486BEEEA-5501-4354-81F6-D40127832E4E}" type="presOf" srcId="{C80C9972-01DD-4C1A-A775-131C68324AE4}" destId="{5537AB71-2F25-4BEA-9C66-F76D0D78E4BA}" srcOrd="0" destOrd="1" presId="urn:microsoft.com/office/officeart/2005/8/layout/list1"/>
    <dgm:cxn modelId="{24A1766B-CEFD-482A-94CD-68990BFEF616}" type="presParOf" srcId="{1E8A80AE-2271-49C9-9BBC-B9A730FF952C}" destId="{8B486526-FAED-4036-A0C7-36E97FADF5D5}" srcOrd="0" destOrd="0" presId="urn:microsoft.com/office/officeart/2005/8/layout/list1"/>
    <dgm:cxn modelId="{73F5F1A6-C468-40F1-B67E-5D390E12BAAA}" type="presParOf" srcId="{8B486526-FAED-4036-A0C7-36E97FADF5D5}" destId="{98EA3F57-9AA3-40AC-95D6-AA35434A3F50}" srcOrd="0" destOrd="0" presId="urn:microsoft.com/office/officeart/2005/8/layout/list1"/>
    <dgm:cxn modelId="{0583696C-9EA9-4402-9AF0-9724BA462430}" type="presParOf" srcId="{8B486526-FAED-4036-A0C7-36E97FADF5D5}" destId="{55CC736D-B71B-4ABD-983E-7D4EC605D749}" srcOrd="1" destOrd="0" presId="urn:microsoft.com/office/officeart/2005/8/layout/list1"/>
    <dgm:cxn modelId="{34685CD0-D591-44D4-A0C8-8564B595B7E9}" type="presParOf" srcId="{1E8A80AE-2271-49C9-9BBC-B9A730FF952C}" destId="{87B8AE8D-381B-4008-8E78-8185CDAEF223}" srcOrd="1" destOrd="0" presId="urn:microsoft.com/office/officeart/2005/8/layout/list1"/>
    <dgm:cxn modelId="{24CF36B5-1829-4C3F-AA38-8D398BBE7883}" type="presParOf" srcId="{1E8A80AE-2271-49C9-9BBC-B9A730FF952C}" destId="{4DA87D90-882D-41BB-B6CA-BF7290A93062}" srcOrd="2" destOrd="0" presId="urn:microsoft.com/office/officeart/2005/8/layout/list1"/>
    <dgm:cxn modelId="{B1465717-0CFF-49B4-B1EF-875FAF9D041F}" type="presParOf" srcId="{1E8A80AE-2271-49C9-9BBC-B9A730FF952C}" destId="{120BED42-7FAB-426A-8099-ED4050F503AD}" srcOrd="3" destOrd="0" presId="urn:microsoft.com/office/officeart/2005/8/layout/list1"/>
    <dgm:cxn modelId="{E43A17A3-D04A-42EF-B2E4-3D6F87589817}" type="presParOf" srcId="{1E8A80AE-2271-49C9-9BBC-B9A730FF952C}" destId="{24C4CB8E-8E7A-4861-B7B7-1D1CE31CE377}" srcOrd="4" destOrd="0" presId="urn:microsoft.com/office/officeart/2005/8/layout/list1"/>
    <dgm:cxn modelId="{F346CBEC-3F9D-43B2-8C1F-B308BAB97588}" type="presParOf" srcId="{24C4CB8E-8E7A-4861-B7B7-1D1CE31CE377}" destId="{1B62D1E1-D17F-48C4-9E08-3BFE8254ED6A}" srcOrd="0" destOrd="0" presId="urn:microsoft.com/office/officeart/2005/8/layout/list1"/>
    <dgm:cxn modelId="{F0CC3425-508C-4CA7-9319-6A91448FBE54}" type="presParOf" srcId="{24C4CB8E-8E7A-4861-B7B7-1D1CE31CE377}" destId="{51A59CC3-DEC3-447D-9C2F-D5E80CA7C85D}" srcOrd="1" destOrd="0" presId="urn:microsoft.com/office/officeart/2005/8/layout/list1"/>
    <dgm:cxn modelId="{4EFC4885-EBC6-47C8-A8A9-EA70BD43AA03}" type="presParOf" srcId="{1E8A80AE-2271-49C9-9BBC-B9A730FF952C}" destId="{88175307-2E29-41EF-AD1F-75A730E8AADC}" srcOrd="5" destOrd="0" presId="urn:microsoft.com/office/officeart/2005/8/layout/list1"/>
    <dgm:cxn modelId="{F46D8019-1EBA-45A4-8244-788B4902DAB3}" type="presParOf" srcId="{1E8A80AE-2271-49C9-9BBC-B9A730FF952C}" destId="{5537AB71-2F25-4BEA-9C66-F76D0D78E4B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255EB7-2558-4F4B-B658-042C561A3EAC}">
      <dgm:prSet custT="1"/>
      <dgm:spPr/>
      <dgm:t>
        <a:bodyPr/>
        <a:lstStyle/>
        <a:p>
          <a:pPr rtl="0"/>
          <a:r>
            <a:rPr lang="en-US" sz="2400" dirty="0" smtClean="0"/>
            <a:t>It centralizes control to implement security policies</a:t>
          </a:r>
          <a:endParaRPr lang="zh-CN" sz="2400" dirty="0"/>
        </a:p>
      </dgm:t>
    </dgm:pt>
    <dgm:pt modelId="{314051C8-F922-45D9-BA83-DBCA92DB5180}" type="parTrans" cxnId="{7E018CE7-D02E-4B9E-B87F-5B1246925145}">
      <dgm:prSet/>
      <dgm:spPr/>
      <dgm:t>
        <a:bodyPr/>
        <a:lstStyle/>
        <a:p>
          <a:endParaRPr lang="zh-CN" altLang="en-US"/>
        </a:p>
      </dgm:t>
    </dgm:pt>
    <dgm:pt modelId="{94B17902-6697-4776-97EC-667CEFD87D72}" type="sibTrans" cxnId="{7E018CE7-D02E-4B9E-B87F-5B1246925145}">
      <dgm:prSet/>
      <dgm:spPr/>
      <dgm:t>
        <a:bodyPr/>
        <a:lstStyle/>
        <a:p>
          <a:endParaRPr lang="zh-CN" altLang="en-US"/>
        </a:p>
      </dgm:t>
    </dgm:pt>
    <dgm:pt modelId="{9A5CF764-B0A1-4615-8EBD-935B9B270F44}">
      <dgm:prSet custT="1"/>
      <dgm:spPr/>
      <dgm:t>
        <a:bodyPr/>
        <a:lstStyle/>
        <a:p>
          <a:r>
            <a:rPr lang="en-US" sz="2400" dirty="0" smtClean="0"/>
            <a:t>All traffic entering the organization passes through the firewall</a:t>
          </a:r>
          <a:endParaRPr lang="zh-CN" sz="2400" dirty="0"/>
        </a:p>
      </dgm:t>
    </dgm:pt>
    <dgm:pt modelId="{262F91E6-CB35-4778-83C0-3C30E972DF41}" type="parTrans" cxnId="{1190B28C-537A-4851-BD4D-E2817F307ABD}">
      <dgm:prSet/>
      <dgm:spPr/>
      <dgm:t>
        <a:bodyPr/>
        <a:lstStyle/>
        <a:p>
          <a:endParaRPr lang="zh-CN" altLang="en-US"/>
        </a:p>
      </dgm:t>
    </dgm:pt>
    <dgm:pt modelId="{AF8F8272-6CCF-4885-80AD-3882B8A386B6}" type="sibTrans" cxnId="{1190B28C-537A-4851-BD4D-E2817F307ABD}">
      <dgm:prSet/>
      <dgm:spPr/>
      <dgm:t>
        <a:bodyPr/>
        <a:lstStyle/>
        <a:p>
          <a:endParaRPr lang="zh-CN" altLang="en-US"/>
        </a:p>
      </dgm:t>
    </dgm:pt>
    <dgm:pt modelId="{CFF2CE2E-CD6B-4B8E-8068-9F3F347A3F65}">
      <dgm:prSet custT="1"/>
      <dgm:spPr/>
      <dgm:t>
        <a:bodyPr/>
        <a:lstStyle/>
        <a:p>
          <a:r>
            <a:rPr lang="en-US" sz="2400" dirty="0" smtClean="0"/>
            <a:t>The firewall implements the security policy and rejects any traffic that does not adhere to the policy</a:t>
          </a:r>
          <a:endParaRPr lang="zh-CN" sz="2400" dirty="0"/>
        </a:p>
      </dgm:t>
    </dgm:pt>
    <dgm:pt modelId="{84496C26-F3BA-439B-B029-F1ED00FFEA7F}" type="parTrans" cxnId="{97F77B3B-DF1F-4FA3-8A11-5E4D0E97F7BA}">
      <dgm:prSet/>
      <dgm:spPr/>
      <dgm:t>
        <a:bodyPr/>
        <a:lstStyle/>
        <a:p>
          <a:endParaRPr lang="zh-CN" altLang="en-US"/>
        </a:p>
      </dgm:t>
    </dgm:pt>
    <dgm:pt modelId="{85DBBF04-124B-4C62-9993-500E6E7AC4C1}" type="sibTrans" cxnId="{97F77B3B-DF1F-4FA3-8A11-5E4D0E97F7BA}">
      <dgm:prSet/>
      <dgm:spPr/>
      <dgm:t>
        <a:bodyPr/>
        <a:lstStyle/>
        <a:p>
          <a:endParaRPr lang="zh-CN" altLang="en-US"/>
        </a:p>
      </dgm:t>
    </dgm:pt>
    <dgm:pt modelId="{6AD79897-C40E-46CB-B11F-60D7F79BC1BF}">
      <dgm:prSet custT="1"/>
      <dgm:spPr/>
      <dgm:t>
        <a:bodyPr/>
        <a:lstStyle/>
        <a:p>
          <a:r>
            <a:rPr lang="en-US" sz="2400" dirty="0" smtClean="0"/>
            <a:t>The firewall itself is immune to security attacks</a:t>
          </a:r>
          <a:endParaRPr lang="zh-CN" sz="2400" dirty="0"/>
        </a:p>
      </dgm:t>
    </dgm:pt>
    <dgm:pt modelId="{A5C81F88-722E-40E3-948A-28600E3F5CE2}" type="parTrans" cxnId="{D06A591E-7780-4DEB-BDCA-DB32EC6C8913}">
      <dgm:prSet/>
      <dgm:spPr/>
      <dgm:t>
        <a:bodyPr/>
        <a:lstStyle/>
        <a:p>
          <a:endParaRPr lang="zh-CN" altLang="en-US"/>
        </a:p>
      </dgm:t>
    </dgm:pt>
    <dgm:pt modelId="{74136AA1-2316-447A-96B5-FCDA3F95D8BF}" type="sibTrans" cxnId="{D06A591E-7780-4DEB-BDCA-DB32EC6C8913}">
      <dgm:prSet/>
      <dgm:spPr/>
      <dgm:t>
        <a:bodyPr/>
        <a:lstStyle/>
        <a:p>
          <a:endParaRPr lang="zh-CN" altLang="en-US"/>
        </a:p>
      </dgm:t>
    </dgm:pt>
    <dgm:pt modelId="{70012ABF-4ECA-4B34-8057-8F0B5029D2F9}">
      <dgm:prSet custT="1"/>
      <dgm:spPr/>
      <dgm:t>
        <a:bodyPr/>
        <a:lstStyle/>
        <a:p>
          <a:r>
            <a:rPr lang="en-US" sz="2400" dirty="0" smtClean="0"/>
            <a:t>All traffic leaving the organization passes through the firewall</a:t>
          </a:r>
          <a:endParaRPr lang="zh-CN" sz="2400" dirty="0"/>
        </a:p>
      </dgm:t>
    </dgm:pt>
    <dgm:pt modelId="{0ADD92C2-A777-4656-9D08-6A2E69297CC5}" type="parTrans" cxnId="{00DD6B0B-C420-406D-9CEF-6AD0562A57D4}">
      <dgm:prSet/>
      <dgm:spPr/>
    </dgm:pt>
    <dgm:pt modelId="{4BC9E440-62FF-49D7-9C05-35CB6AAF7295}" type="sibTrans" cxnId="{00DD6B0B-C420-406D-9CEF-6AD0562A57D4}">
      <dgm:prSet/>
      <dgm:spPr/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7B9AD54-819C-48AC-9E4F-5E33007384E2}" type="pres">
      <dgm:prSet presAssocID="{ED255EB7-2558-4F4B-B658-042C561A3EAC}" presName="parentLin" presStyleCnt="0"/>
      <dgm:spPr/>
    </dgm:pt>
    <dgm:pt modelId="{2C21F523-A0B1-4C29-8ECD-402BF246CC66}" type="pres">
      <dgm:prSet presAssocID="{ED255EB7-2558-4F4B-B658-042C561A3EAC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2FB1CD3F-2AEB-454B-9923-8E452596637C}" type="pres">
      <dgm:prSet presAssocID="{ED255EB7-2558-4F4B-B658-042C561A3EAC}" presName="parentText" presStyleLbl="node1" presStyleIdx="0" presStyleCnt="1" custScaleX="141231" custScaleY="52890" custLinFactNeighborX="1359" custLinFactNeighborY="-929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FE5BB7-50D2-4310-8146-4DC55F08983C}" type="pres">
      <dgm:prSet presAssocID="{ED255EB7-2558-4F4B-B658-042C561A3EAC}" presName="negativeSpace" presStyleCnt="0"/>
      <dgm:spPr/>
    </dgm:pt>
    <dgm:pt modelId="{D0B07B68-DE8D-46F5-BF39-055E379C3838}" type="pres">
      <dgm:prSet presAssocID="{ED255EB7-2558-4F4B-B658-042C561A3EAC}" presName="childText" presStyleLbl="conFgAcc1" presStyleIdx="0" presStyleCnt="1" custScaleY="93269" custLinFactNeighborX="7381" custLinFactNeighborY="125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A87969-EF0B-4F29-A829-5CA2A5ED3130}" type="presOf" srcId="{CFF2CE2E-CD6B-4B8E-8068-9F3F347A3F65}" destId="{D0B07B68-DE8D-46F5-BF39-055E379C3838}" srcOrd="0" destOrd="2" presId="urn:microsoft.com/office/officeart/2005/8/layout/list1"/>
    <dgm:cxn modelId="{1190B28C-537A-4851-BD4D-E2817F307ABD}" srcId="{ED255EB7-2558-4F4B-B658-042C561A3EAC}" destId="{9A5CF764-B0A1-4615-8EBD-935B9B270F44}" srcOrd="0" destOrd="0" parTransId="{262F91E6-CB35-4778-83C0-3C30E972DF41}" sibTransId="{AF8F8272-6CCF-4885-80AD-3882B8A386B6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5C25D66A-A96C-4C77-9197-0A40294B93E9}" type="presOf" srcId="{70012ABF-4ECA-4B34-8057-8F0B5029D2F9}" destId="{D0B07B68-DE8D-46F5-BF39-055E379C3838}" srcOrd="0" destOrd="1" presId="urn:microsoft.com/office/officeart/2005/8/layout/list1"/>
    <dgm:cxn modelId="{931E5017-C0DB-442A-81B0-CD19FE4C835E}" type="presOf" srcId="{9A5CF764-B0A1-4615-8EBD-935B9B270F44}" destId="{D0B07B68-DE8D-46F5-BF39-055E379C3838}" srcOrd="0" destOrd="0" presId="urn:microsoft.com/office/officeart/2005/8/layout/list1"/>
    <dgm:cxn modelId="{B2554167-F0AD-44EC-A813-DBD5F2EE041A}" type="presOf" srcId="{6AD79897-C40E-46CB-B11F-60D7F79BC1BF}" destId="{D0B07B68-DE8D-46F5-BF39-055E379C3838}" srcOrd="0" destOrd="3" presId="urn:microsoft.com/office/officeart/2005/8/layout/list1"/>
    <dgm:cxn modelId="{00DD6B0B-C420-406D-9CEF-6AD0562A57D4}" srcId="{ED255EB7-2558-4F4B-B658-042C561A3EAC}" destId="{70012ABF-4ECA-4B34-8057-8F0B5029D2F9}" srcOrd="1" destOrd="0" parTransId="{0ADD92C2-A777-4656-9D08-6A2E69297CC5}" sibTransId="{4BC9E440-62FF-49D7-9C05-35CB6AAF7295}"/>
    <dgm:cxn modelId="{D06A591E-7780-4DEB-BDCA-DB32EC6C8913}" srcId="{ED255EB7-2558-4F4B-B658-042C561A3EAC}" destId="{6AD79897-C40E-46CB-B11F-60D7F79BC1BF}" srcOrd="3" destOrd="0" parTransId="{A5C81F88-722E-40E3-948A-28600E3F5CE2}" sibTransId="{74136AA1-2316-447A-96B5-FCDA3F95D8BF}"/>
    <dgm:cxn modelId="{7E018CE7-D02E-4B9E-B87F-5B1246925145}" srcId="{C29D27B1-7995-4060-97F8-8005EBBD4C1A}" destId="{ED255EB7-2558-4F4B-B658-042C561A3EAC}" srcOrd="0" destOrd="0" parTransId="{314051C8-F922-45D9-BA83-DBCA92DB5180}" sibTransId="{94B17902-6697-4776-97EC-667CEFD87D72}"/>
    <dgm:cxn modelId="{9F58556D-47A5-4B52-9535-DF6FA8AFF618}" type="presOf" srcId="{ED255EB7-2558-4F4B-B658-042C561A3EAC}" destId="{2C21F523-A0B1-4C29-8ECD-402BF246CC66}" srcOrd="0" destOrd="0" presId="urn:microsoft.com/office/officeart/2005/8/layout/list1"/>
    <dgm:cxn modelId="{291905A9-29B8-49F1-B5B9-2FAA221B2427}" type="presOf" srcId="{ED255EB7-2558-4F4B-B658-042C561A3EAC}" destId="{2FB1CD3F-2AEB-454B-9923-8E452596637C}" srcOrd="1" destOrd="0" presId="urn:microsoft.com/office/officeart/2005/8/layout/list1"/>
    <dgm:cxn modelId="{97F77B3B-DF1F-4FA3-8A11-5E4D0E97F7BA}" srcId="{ED255EB7-2558-4F4B-B658-042C561A3EAC}" destId="{CFF2CE2E-CD6B-4B8E-8068-9F3F347A3F65}" srcOrd="2" destOrd="0" parTransId="{84496C26-F3BA-439B-B029-F1ED00FFEA7F}" sibTransId="{85DBBF04-124B-4C62-9993-500E6E7AC4C1}"/>
    <dgm:cxn modelId="{C0713710-098E-42C0-9786-45155E877B82}" type="presParOf" srcId="{FE097832-0302-4354-A916-876A977BBC07}" destId="{E7B9AD54-819C-48AC-9E4F-5E33007384E2}" srcOrd="0" destOrd="0" presId="urn:microsoft.com/office/officeart/2005/8/layout/list1"/>
    <dgm:cxn modelId="{362A1168-8E62-49A9-8CF7-B33153A61F2E}" type="presParOf" srcId="{E7B9AD54-819C-48AC-9E4F-5E33007384E2}" destId="{2C21F523-A0B1-4C29-8ECD-402BF246CC66}" srcOrd="0" destOrd="0" presId="urn:microsoft.com/office/officeart/2005/8/layout/list1"/>
    <dgm:cxn modelId="{8C247DA4-FBFD-4F50-A3B0-AD35EE957E21}" type="presParOf" srcId="{E7B9AD54-819C-48AC-9E4F-5E33007384E2}" destId="{2FB1CD3F-2AEB-454B-9923-8E452596637C}" srcOrd="1" destOrd="0" presId="urn:microsoft.com/office/officeart/2005/8/layout/list1"/>
    <dgm:cxn modelId="{C9409A4E-0378-4E58-9DBE-B236204D3E64}" type="presParOf" srcId="{FE097832-0302-4354-A916-876A977BBC07}" destId="{7EFE5BB7-50D2-4310-8146-4DC55F08983C}" srcOrd="1" destOrd="0" presId="urn:microsoft.com/office/officeart/2005/8/layout/list1"/>
    <dgm:cxn modelId="{D44E5933-1F45-463D-8045-1E6DF484D5D4}" type="presParOf" srcId="{FE097832-0302-4354-A916-876A977BBC07}" destId="{D0B07B68-DE8D-46F5-BF39-055E379C383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A5CF764-B0A1-4615-8EBD-935B9B270F44}">
      <dgm:prSet custT="1"/>
      <dgm:spPr/>
      <dgm:t>
        <a:bodyPr/>
        <a:lstStyle/>
        <a:p>
          <a:r>
            <a:rPr lang="en-US" sz="2400" dirty="0" smtClean="0"/>
            <a:t>The secure hosts</a:t>
          </a:r>
          <a:endParaRPr lang="zh-CN" sz="2400" dirty="0"/>
        </a:p>
      </dgm:t>
    </dgm:pt>
    <dgm:pt modelId="{262F91E6-CB35-4778-83C0-3C30E972DF41}" type="parTrans" cxnId="{1190B28C-537A-4851-BD4D-E2817F307ABD}">
      <dgm:prSet/>
      <dgm:spPr/>
      <dgm:t>
        <a:bodyPr/>
        <a:lstStyle/>
        <a:p>
          <a:endParaRPr lang="zh-CN" altLang="en-US"/>
        </a:p>
      </dgm:t>
    </dgm:pt>
    <dgm:pt modelId="{AF8F8272-6CCF-4885-80AD-3882B8A386B6}" type="sibTrans" cxnId="{1190B28C-537A-4851-BD4D-E2817F307ABD}">
      <dgm:prSet/>
      <dgm:spPr/>
      <dgm:t>
        <a:bodyPr/>
        <a:lstStyle/>
        <a:p>
          <a:endParaRPr lang="zh-CN" altLang="en-US"/>
        </a:p>
      </dgm:t>
    </dgm:pt>
    <dgm:pt modelId="{5AA4975E-35CA-41B5-A569-2C10D5966C3A}">
      <dgm:prSet custT="1"/>
      <dgm:spPr/>
      <dgm:t>
        <a:bodyPr/>
        <a:lstStyle/>
        <a:p>
          <a:r>
            <a:rPr lang="en-US" altLang="zh-CN" sz="2400" dirty="0" smtClean="0"/>
            <a:t>Inner net </a:t>
          </a:r>
          <a:endParaRPr lang="zh-CN" sz="2400" dirty="0"/>
        </a:p>
      </dgm:t>
    </dgm:pt>
    <dgm:pt modelId="{88B2BDE1-015A-4439-9A3A-29C51817D823}" type="parTrans" cxnId="{FBB4BF23-5C15-4D60-A35A-5C35F0D82412}">
      <dgm:prSet/>
      <dgm:spPr/>
      <dgm:t>
        <a:bodyPr/>
        <a:lstStyle/>
        <a:p>
          <a:endParaRPr lang="zh-CN" altLang="en-US"/>
        </a:p>
      </dgm:t>
    </dgm:pt>
    <dgm:pt modelId="{D8FDBF4B-2273-4412-8D8B-CCDC9F5ED83A}" type="sibTrans" cxnId="{FBB4BF23-5C15-4D60-A35A-5C35F0D82412}">
      <dgm:prSet/>
      <dgm:spPr/>
      <dgm:t>
        <a:bodyPr/>
        <a:lstStyle/>
        <a:p>
          <a:endParaRPr lang="zh-CN" altLang="en-US"/>
        </a:p>
      </dgm:t>
    </dgm:pt>
    <dgm:pt modelId="{CC77C266-61E0-42CD-ADA1-4AB7215F4D6B}">
      <dgm:prSet custT="1"/>
      <dgm:spPr/>
      <dgm:t>
        <a:bodyPr/>
        <a:lstStyle/>
        <a:p>
          <a:r>
            <a:rPr lang="en-US" altLang="zh-CN" sz="2400" dirty="0" smtClean="0"/>
            <a:t>Outer net</a:t>
          </a:r>
          <a:endParaRPr lang="zh-CN" sz="2400" dirty="0"/>
        </a:p>
      </dgm:t>
    </dgm:pt>
    <dgm:pt modelId="{BADBCE46-BADE-458D-A7D6-34273E3F59FF}" type="parTrans" cxnId="{EBB207DC-D949-491B-80AC-B59443D09593}">
      <dgm:prSet/>
      <dgm:spPr/>
      <dgm:t>
        <a:bodyPr/>
        <a:lstStyle/>
        <a:p>
          <a:endParaRPr lang="zh-CN" altLang="en-US"/>
        </a:p>
      </dgm:t>
    </dgm:pt>
    <dgm:pt modelId="{079FE9E9-3E23-4738-86FC-3F11C50FF1DB}" type="sibTrans" cxnId="{EBB207DC-D949-491B-80AC-B59443D09593}">
      <dgm:prSet/>
      <dgm:spPr/>
      <dgm:t>
        <a:bodyPr/>
        <a:lstStyle/>
        <a:p>
          <a:endParaRPr lang="zh-CN" altLang="en-US"/>
        </a:p>
      </dgm:t>
    </dgm:pt>
    <dgm:pt modelId="{6352735D-4CC9-41BC-AB32-3F5AA301FD00}">
      <dgm:prSet custT="1"/>
      <dgm:spPr/>
      <dgm:t>
        <a:bodyPr/>
        <a:lstStyle/>
        <a:p>
          <a:r>
            <a:rPr lang="en-US" altLang="zh-CN" sz="2400" dirty="0" smtClean="0"/>
            <a:t>Organization Intranet </a:t>
          </a:r>
          <a:endParaRPr lang="zh-CN" sz="2400" dirty="0"/>
        </a:p>
      </dgm:t>
    </dgm:pt>
    <dgm:pt modelId="{B7AF2D79-DFCF-432E-A4DC-9C8146A6AF7B}" type="parTrans" cxnId="{B34336E0-11E5-470C-9823-833049A2BED8}">
      <dgm:prSet/>
      <dgm:spPr/>
      <dgm:t>
        <a:bodyPr/>
        <a:lstStyle/>
        <a:p>
          <a:endParaRPr lang="zh-CN" altLang="en-US"/>
        </a:p>
      </dgm:t>
    </dgm:pt>
    <dgm:pt modelId="{F7E62EA4-8314-4CE1-BE2B-0C7D1483E062}" type="sibTrans" cxnId="{B34336E0-11E5-470C-9823-833049A2BED8}">
      <dgm:prSet/>
      <dgm:spPr/>
      <dgm:t>
        <a:bodyPr/>
        <a:lstStyle/>
        <a:p>
          <a:endParaRPr lang="zh-CN" altLang="en-US"/>
        </a:p>
      </dgm:t>
    </dgm:pt>
    <dgm:pt modelId="{3F71BBC2-A770-424F-8FB5-6BDE81B3E5AF}">
      <dgm:prSet custT="1"/>
      <dgm:spPr/>
      <dgm:t>
        <a:bodyPr/>
        <a:lstStyle/>
        <a:p>
          <a:r>
            <a:rPr lang="en-US" altLang="zh-CN" sz="2400" dirty="0" smtClean="0"/>
            <a:t>Other  organization Intranet</a:t>
          </a:r>
          <a:endParaRPr lang="zh-CN" sz="2400" dirty="0"/>
        </a:p>
      </dgm:t>
    </dgm:pt>
    <dgm:pt modelId="{D084D018-22AC-4FBE-8CDA-E1BB80D61579}" type="parTrans" cxnId="{2B3A1FD5-F1A0-4193-B23F-C981B704A588}">
      <dgm:prSet/>
      <dgm:spPr/>
      <dgm:t>
        <a:bodyPr/>
        <a:lstStyle/>
        <a:p>
          <a:endParaRPr lang="zh-CN" altLang="en-US"/>
        </a:p>
      </dgm:t>
    </dgm:pt>
    <dgm:pt modelId="{35B26366-F4B4-4F4E-8F2E-3E703870DBD0}" type="sibTrans" cxnId="{2B3A1FD5-F1A0-4193-B23F-C981B704A588}">
      <dgm:prSet/>
      <dgm:spPr/>
      <dgm:t>
        <a:bodyPr/>
        <a:lstStyle/>
        <a:p>
          <a:endParaRPr lang="zh-CN" altLang="en-US"/>
        </a:p>
      </dgm:t>
    </dgm:pt>
    <dgm:pt modelId="{70CC2377-5B50-4A89-A6B5-92D4448CF9EA}">
      <dgm:prSet custT="1"/>
      <dgm:spPr/>
      <dgm:t>
        <a:bodyPr/>
        <a:lstStyle/>
        <a:p>
          <a:r>
            <a:rPr lang="en-US" altLang="zh-CN" sz="2400" dirty="0" smtClean="0"/>
            <a:t>Internet</a:t>
          </a:r>
          <a:endParaRPr lang="zh-CN" sz="2400" dirty="0"/>
        </a:p>
      </dgm:t>
    </dgm:pt>
    <dgm:pt modelId="{6D6484C7-988B-41A3-9805-8902A160D7D3}" type="parTrans" cxnId="{EBD15BB2-571B-4E62-B987-624EB05890CE}">
      <dgm:prSet/>
      <dgm:spPr/>
      <dgm:t>
        <a:bodyPr/>
        <a:lstStyle/>
        <a:p>
          <a:endParaRPr lang="zh-CN" altLang="en-US"/>
        </a:p>
      </dgm:t>
    </dgm:pt>
    <dgm:pt modelId="{20CC888C-429E-4B5E-B6C5-CA9BC96562E9}" type="sibTrans" cxnId="{EBD15BB2-571B-4E62-B987-624EB05890CE}">
      <dgm:prSet/>
      <dgm:spPr/>
      <dgm:t>
        <a:bodyPr/>
        <a:lstStyle/>
        <a:p>
          <a:endParaRPr lang="zh-CN" altLang="en-US"/>
        </a:p>
      </dgm:t>
    </dgm:pt>
    <dgm:pt modelId="{48F4DC38-D7EF-47C1-810F-583EEDA6AB8E}">
      <dgm:prSet custT="1"/>
      <dgm:spPr/>
      <dgm:t>
        <a:bodyPr/>
        <a:lstStyle/>
        <a:p>
          <a:r>
            <a:rPr lang="en-US" altLang="zh-CN" sz="2400" dirty="0" smtClean="0"/>
            <a:t>DMZ(D</a:t>
          </a:r>
          <a:r>
            <a:rPr lang="en-US" sz="2400" b="0" i="0" dirty="0" smtClean="0"/>
            <a:t>emilitarized Zone</a:t>
          </a:r>
          <a:r>
            <a:rPr lang="en-US" altLang="zh-CN" sz="2400" dirty="0" smtClean="0"/>
            <a:t>)</a:t>
          </a:r>
          <a:endParaRPr lang="zh-CN" sz="2400" dirty="0"/>
        </a:p>
      </dgm:t>
    </dgm:pt>
    <dgm:pt modelId="{94E45A29-CB55-4393-819C-9F9EFA1230B4}" type="parTrans" cxnId="{6AFF6E11-7538-4819-996B-5691990F20F6}">
      <dgm:prSet/>
      <dgm:spPr/>
      <dgm:t>
        <a:bodyPr/>
        <a:lstStyle/>
        <a:p>
          <a:endParaRPr lang="zh-CN" altLang="en-US"/>
        </a:p>
      </dgm:t>
    </dgm:pt>
    <dgm:pt modelId="{C66B4B7F-B736-439B-8C5D-F1C2C4B58237}" type="sibTrans" cxnId="{6AFF6E11-7538-4819-996B-5691990F20F6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A006C8-33AF-400B-8E2F-1F618CA69262}" type="pres">
      <dgm:prSet presAssocID="{5AA4975E-35CA-41B5-A569-2C10D5966C3A}" presName="parentLin" presStyleCnt="0"/>
      <dgm:spPr/>
    </dgm:pt>
    <dgm:pt modelId="{2FEE51BC-0E38-4A17-8A64-C86D026BFA19}" type="pres">
      <dgm:prSet presAssocID="{5AA4975E-35CA-41B5-A569-2C10D5966C3A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4E0391CA-A52F-4759-9F69-DF935B098046}" type="pres">
      <dgm:prSet presAssocID="{5AA4975E-35CA-41B5-A569-2C10D5966C3A}" presName="parentText" presStyleLbl="node1" presStyleIdx="0" presStyleCnt="3" custScaleX="1187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325576-31F4-458D-8A15-F4B670063BD2}" type="pres">
      <dgm:prSet presAssocID="{5AA4975E-35CA-41B5-A569-2C10D5966C3A}" presName="negativeSpace" presStyleCnt="0"/>
      <dgm:spPr/>
    </dgm:pt>
    <dgm:pt modelId="{CB958950-AA48-4326-A707-ED43D059ACE1}" type="pres">
      <dgm:prSet presAssocID="{5AA4975E-35CA-41B5-A569-2C10D5966C3A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BA347A-5A5F-43E7-B61A-BA6D3A9BFCEB}" type="pres">
      <dgm:prSet presAssocID="{D8FDBF4B-2273-4412-8D8B-CCDC9F5ED83A}" presName="spaceBetweenRectangles" presStyleCnt="0"/>
      <dgm:spPr/>
    </dgm:pt>
    <dgm:pt modelId="{882211BA-BEA5-4335-8C31-39FB490579B4}" type="pres">
      <dgm:prSet presAssocID="{CC77C266-61E0-42CD-ADA1-4AB7215F4D6B}" presName="parentLin" presStyleCnt="0"/>
      <dgm:spPr/>
    </dgm:pt>
    <dgm:pt modelId="{FD421E5C-45BE-4AB9-A527-5B376A305368}" type="pres">
      <dgm:prSet presAssocID="{CC77C266-61E0-42CD-ADA1-4AB7215F4D6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4827C386-14DD-4B75-AA82-552A57178399}" type="pres">
      <dgm:prSet presAssocID="{CC77C266-61E0-42CD-ADA1-4AB7215F4D6B}" presName="parentText" presStyleLbl="node1" presStyleIdx="1" presStyleCnt="3" custScaleX="1187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973134-5A84-47BF-84C1-4419C85B65AE}" type="pres">
      <dgm:prSet presAssocID="{CC77C266-61E0-42CD-ADA1-4AB7215F4D6B}" presName="negativeSpace" presStyleCnt="0"/>
      <dgm:spPr/>
    </dgm:pt>
    <dgm:pt modelId="{63DA9EEC-F556-432E-A7B7-4076E1616C7C}" type="pres">
      <dgm:prSet presAssocID="{CC77C266-61E0-42CD-ADA1-4AB7215F4D6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9DE597-3028-4997-88E8-4AEBE9C5AF78}" type="pres">
      <dgm:prSet presAssocID="{079FE9E9-3E23-4738-86FC-3F11C50FF1DB}" presName="spaceBetweenRectangles" presStyleCnt="0"/>
      <dgm:spPr/>
    </dgm:pt>
    <dgm:pt modelId="{F8DCD4D8-54BA-47A8-89E9-E22627B3B9C0}" type="pres">
      <dgm:prSet presAssocID="{48F4DC38-D7EF-47C1-810F-583EEDA6AB8E}" presName="parentLin" presStyleCnt="0"/>
      <dgm:spPr/>
    </dgm:pt>
    <dgm:pt modelId="{5EF36AD9-FF46-44E7-BEEE-0F48CAD92C9E}" type="pres">
      <dgm:prSet presAssocID="{48F4DC38-D7EF-47C1-810F-583EEDA6AB8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DD4E2705-2A89-4227-AADF-8C44E0D428BD}" type="pres">
      <dgm:prSet presAssocID="{48F4DC38-D7EF-47C1-810F-583EEDA6AB8E}" presName="parentText" presStyleLbl="node1" presStyleIdx="2" presStyleCnt="3" custScaleX="12645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A3C4C6-A8ED-4DAC-A2CD-03DAF4AFA052}" type="pres">
      <dgm:prSet presAssocID="{48F4DC38-D7EF-47C1-810F-583EEDA6AB8E}" presName="negativeSpace" presStyleCnt="0"/>
      <dgm:spPr/>
    </dgm:pt>
    <dgm:pt modelId="{520D14C2-E20D-4817-AF02-2EE98FB3FF4C}" type="pres">
      <dgm:prSet presAssocID="{48F4DC38-D7EF-47C1-810F-583EEDA6AB8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D75D11-33C8-4945-AAAF-A8753B2EEACB}" type="presOf" srcId="{9A5CF764-B0A1-4615-8EBD-935B9B270F44}" destId="{520D14C2-E20D-4817-AF02-2EE98FB3FF4C}" srcOrd="0" destOrd="0" presId="urn:microsoft.com/office/officeart/2005/8/layout/list1"/>
    <dgm:cxn modelId="{6D957CE7-FD23-4AEA-8332-605569614712}" type="presOf" srcId="{5AA4975E-35CA-41B5-A569-2C10D5966C3A}" destId="{4E0391CA-A52F-4759-9F69-DF935B098046}" srcOrd="1" destOrd="0" presId="urn:microsoft.com/office/officeart/2005/8/layout/list1"/>
    <dgm:cxn modelId="{1190B28C-537A-4851-BD4D-E2817F307ABD}" srcId="{48F4DC38-D7EF-47C1-810F-583EEDA6AB8E}" destId="{9A5CF764-B0A1-4615-8EBD-935B9B270F44}" srcOrd="0" destOrd="0" parTransId="{262F91E6-CB35-4778-83C0-3C30E972DF41}" sibTransId="{AF8F8272-6CCF-4885-80AD-3882B8A386B6}"/>
    <dgm:cxn modelId="{6AFF6E11-7538-4819-996B-5691990F20F6}" srcId="{C29D27B1-7995-4060-97F8-8005EBBD4C1A}" destId="{48F4DC38-D7EF-47C1-810F-583EEDA6AB8E}" srcOrd="2" destOrd="0" parTransId="{94E45A29-CB55-4393-819C-9F9EFA1230B4}" sibTransId="{C66B4B7F-B736-439B-8C5D-F1C2C4B58237}"/>
    <dgm:cxn modelId="{DFC51F26-986B-490F-8BDA-9F2244B32F7F}" type="presOf" srcId="{CC77C266-61E0-42CD-ADA1-4AB7215F4D6B}" destId="{4827C386-14DD-4B75-AA82-552A57178399}" srcOrd="1" destOrd="0" presId="urn:microsoft.com/office/officeart/2005/8/layout/list1"/>
    <dgm:cxn modelId="{7A9797DA-B74C-4EF3-9B4A-02281CFF22C0}" type="presOf" srcId="{5AA4975E-35CA-41B5-A569-2C10D5966C3A}" destId="{2FEE51BC-0E38-4A17-8A64-C86D026BFA19}" srcOrd="0" destOrd="0" presId="urn:microsoft.com/office/officeart/2005/8/layout/list1"/>
    <dgm:cxn modelId="{8517A54A-48C7-4F36-B68D-DE47A9E25CEA}" type="presOf" srcId="{48F4DC38-D7EF-47C1-810F-583EEDA6AB8E}" destId="{DD4E2705-2A89-4227-AADF-8C44E0D428BD}" srcOrd="1" destOrd="0" presId="urn:microsoft.com/office/officeart/2005/8/layout/list1"/>
    <dgm:cxn modelId="{DEEE151A-CA47-4CE6-9649-FBBC524373D9}" type="presOf" srcId="{6352735D-4CC9-41BC-AB32-3F5AA301FD00}" destId="{CB958950-AA48-4326-A707-ED43D059ACE1}" srcOrd="0" destOrd="0" presId="urn:microsoft.com/office/officeart/2005/8/layout/list1"/>
    <dgm:cxn modelId="{B34336E0-11E5-470C-9823-833049A2BED8}" srcId="{5AA4975E-35CA-41B5-A569-2C10D5966C3A}" destId="{6352735D-4CC9-41BC-AB32-3F5AA301FD00}" srcOrd="0" destOrd="0" parTransId="{B7AF2D79-DFCF-432E-A4DC-9C8146A6AF7B}" sibTransId="{F7E62EA4-8314-4CE1-BE2B-0C7D1483E062}"/>
    <dgm:cxn modelId="{EBB207DC-D949-491B-80AC-B59443D09593}" srcId="{C29D27B1-7995-4060-97F8-8005EBBD4C1A}" destId="{CC77C266-61E0-42CD-ADA1-4AB7215F4D6B}" srcOrd="1" destOrd="0" parTransId="{BADBCE46-BADE-458D-A7D6-34273E3F59FF}" sibTransId="{079FE9E9-3E23-4738-86FC-3F11C50FF1DB}"/>
    <dgm:cxn modelId="{EBD15BB2-571B-4E62-B987-624EB05890CE}" srcId="{CC77C266-61E0-42CD-ADA1-4AB7215F4D6B}" destId="{70CC2377-5B50-4A89-A6B5-92D4448CF9EA}" srcOrd="1" destOrd="0" parTransId="{6D6484C7-988B-41A3-9805-8902A160D7D3}" sibTransId="{20CC888C-429E-4B5E-B6C5-CA9BC96562E9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E6162B40-A387-4000-B453-AF4A14ECF65E}" type="presOf" srcId="{48F4DC38-D7EF-47C1-810F-583EEDA6AB8E}" destId="{5EF36AD9-FF46-44E7-BEEE-0F48CAD92C9E}" srcOrd="0" destOrd="0" presId="urn:microsoft.com/office/officeart/2005/8/layout/list1"/>
    <dgm:cxn modelId="{2E18598D-B0D6-4D55-BC2A-59B5073F2CC1}" type="presOf" srcId="{70CC2377-5B50-4A89-A6B5-92D4448CF9EA}" destId="{63DA9EEC-F556-432E-A7B7-4076E1616C7C}" srcOrd="0" destOrd="1" presId="urn:microsoft.com/office/officeart/2005/8/layout/list1"/>
    <dgm:cxn modelId="{2B3A1FD5-F1A0-4193-B23F-C981B704A588}" srcId="{CC77C266-61E0-42CD-ADA1-4AB7215F4D6B}" destId="{3F71BBC2-A770-424F-8FB5-6BDE81B3E5AF}" srcOrd="0" destOrd="0" parTransId="{D084D018-22AC-4FBE-8CDA-E1BB80D61579}" sibTransId="{35B26366-F4B4-4F4E-8F2E-3E703870DBD0}"/>
    <dgm:cxn modelId="{745626E4-79F8-4823-AFE1-BE1B80BFAF9D}" type="presOf" srcId="{CC77C266-61E0-42CD-ADA1-4AB7215F4D6B}" destId="{FD421E5C-45BE-4AB9-A527-5B376A305368}" srcOrd="0" destOrd="0" presId="urn:microsoft.com/office/officeart/2005/8/layout/list1"/>
    <dgm:cxn modelId="{8F902C60-E958-458A-AC4C-6E3C8399EEB4}" type="presOf" srcId="{3F71BBC2-A770-424F-8FB5-6BDE81B3E5AF}" destId="{63DA9EEC-F556-432E-A7B7-4076E1616C7C}" srcOrd="0" destOrd="0" presId="urn:microsoft.com/office/officeart/2005/8/layout/list1"/>
    <dgm:cxn modelId="{FBB4BF23-5C15-4D60-A35A-5C35F0D82412}" srcId="{C29D27B1-7995-4060-97F8-8005EBBD4C1A}" destId="{5AA4975E-35CA-41B5-A569-2C10D5966C3A}" srcOrd="0" destOrd="0" parTransId="{88B2BDE1-015A-4439-9A3A-29C51817D823}" sibTransId="{D8FDBF4B-2273-4412-8D8B-CCDC9F5ED83A}"/>
    <dgm:cxn modelId="{2A73DBEE-1E0F-4D25-8BEC-053D6C9A0D31}" type="presParOf" srcId="{FE097832-0302-4354-A916-876A977BBC07}" destId="{57A006C8-33AF-400B-8E2F-1F618CA69262}" srcOrd="0" destOrd="0" presId="urn:microsoft.com/office/officeart/2005/8/layout/list1"/>
    <dgm:cxn modelId="{EFC888B3-9FD4-48C6-9888-EA12DD704795}" type="presParOf" srcId="{57A006C8-33AF-400B-8E2F-1F618CA69262}" destId="{2FEE51BC-0E38-4A17-8A64-C86D026BFA19}" srcOrd="0" destOrd="0" presId="urn:microsoft.com/office/officeart/2005/8/layout/list1"/>
    <dgm:cxn modelId="{256E7B45-39DF-48FA-9F0C-6EBBB9161FBB}" type="presParOf" srcId="{57A006C8-33AF-400B-8E2F-1F618CA69262}" destId="{4E0391CA-A52F-4759-9F69-DF935B098046}" srcOrd="1" destOrd="0" presId="urn:microsoft.com/office/officeart/2005/8/layout/list1"/>
    <dgm:cxn modelId="{8051C006-1D01-4BB5-AB99-A403E4612135}" type="presParOf" srcId="{FE097832-0302-4354-A916-876A977BBC07}" destId="{14325576-31F4-458D-8A15-F4B670063BD2}" srcOrd="1" destOrd="0" presId="urn:microsoft.com/office/officeart/2005/8/layout/list1"/>
    <dgm:cxn modelId="{8D8CE7D7-CAF4-4934-B99F-AA7C0404015D}" type="presParOf" srcId="{FE097832-0302-4354-A916-876A977BBC07}" destId="{CB958950-AA48-4326-A707-ED43D059ACE1}" srcOrd="2" destOrd="0" presId="urn:microsoft.com/office/officeart/2005/8/layout/list1"/>
    <dgm:cxn modelId="{C708EF93-0B92-4864-A2D8-07674D4BCD79}" type="presParOf" srcId="{FE097832-0302-4354-A916-876A977BBC07}" destId="{CBBA347A-5A5F-43E7-B61A-BA6D3A9BFCEB}" srcOrd="3" destOrd="0" presId="urn:microsoft.com/office/officeart/2005/8/layout/list1"/>
    <dgm:cxn modelId="{DAE7A1A8-A56C-44FB-B4D2-67766CB570B4}" type="presParOf" srcId="{FE097832-0302-4354-A916-876A977BBC07}" destId="{882211BA-BEA5-4335-8C31-39FB490579B4}" srcOrd="4" destOrd="0" presId="urn:microsoft.com/office/officeart/2005/8/layout/list1"/>
    <dgm:cxn modelId="{3A6BC52B-FEC0-4F7E-8DFA-B25C4DC921AF}" type="presParOf" srcId="{882211BA-BEA5-4335-8C31-39FB490579B4}" destId="{FD421E5C-45BE-4AB9-A527-5B376A305368}" srcOrd="0" destOrd="0" presId="urn:microsoft.com/office/officeart/2005/8/layout/list1"/>
    <dgm:cxn modelId="{116D8457-C155-4277-9654-08D4F6D4EF64}" type="presParOf" srcId="{882211BA-BEA5-4335-8C31-39FB490579B4}" destId="{4827C386-14DD-4B75-AA82-552A57178399}" srcOrd="1" destOrd="0" presId="urn:microsoft.com/office/officeart/2005/8/layout/list1"/>
    <dgm:cxn modelId="{EBC996CA-ED56-4FFE-8D59-FB9AF3A5C97F}" type="presParOf" srcId="{FE097832-0302-4354-A916-876A977BBC07}" destId="{76973134-5A84-47BF-84C1-4419C85B65AE}" srcOrd="5" destOrd="0" presId="urn:microsoft.com/office/officeart/2005/8/layout/list1"/>
    <dgm:cxn modelId="{04DA76FB-CF0E-47C4-BA6F-6B70508B042C}" type="presParOf" srcId="{FE097832-0302-4354-A916-876A977BBC07}" destId="{63DA9EEC-F556-432E-A7B7-4076E1616C7C}" srcOrd="6" destOrd="0" presId="urn:microsoft.com/office/officeart/2005/8/layout/list1"/>
    <dgm:cxn modelId="{20908D81-A87C-461D-973A-8688DAD77B60}" type="presParOf" srcId="{FE097832-0302-4354-A916-876A977BBC07}" destId="{639DE597-3028-4997-88E8-4AEBE9C5AF78}" srcOrd="7" destOrd="0" presId="urn:microsoft.com/office/officeart/2005/8/layout/list1"/>
    <dgm:cxn modelId="{9AECB9A8-06CA-4089-B012-421006482B98}" type="presParOf" srcId="{FE097832-0302-4354-A916-876A977BBC07}" destId="{F8DCD4D8-54BA-47A8-89E9-E22627B3B9C0}" srcOrd="8" destOrd="0" presId="urn:microsoft.com/office/officeart/2005/8/layout/list1"/>
    <dgm:cxn modelId="{17827956-945E-4097-A55E-409ADD7995EB}" type="presParOf" srcId="{F8DCD4D8-54BA-47A8-89E9-E22627B3B9C0}" destId="{5EF36AD9-FF46-44E7-BEEE-0F48CAD92C9E}" srcOrd="0" destOrd="0" presId="urn:microsoft.com/office/officeart/2005/8/layout/list1"/>
    <dgm:cxn modelId="{2F266400-DC29-4088-9D41-299677EA3040}" type="presParOf" srcId="{F8DCD4D8-54BA-47A8-89E9-E22627B3B9C0}" destId="{DD4E2705-2A89-4227-AADF-8C44E0D428BD}" srcOrd="1" destOrd="0" presId="urn:microsoft.com/office/officeart/2005/8/layout/list1"/>
    <dgm:cxn modelId="{D36BCEFD-8978-49E7-A7F5-19AC4F4EC42C}" type="presParOf" srcId="{FE097832-0302-4354-A916-876A977BBC07}" destId="{09A3C4C6-A8ED-4DAC-A2CD-03DAF4AFA052}" srcOrd="9" destOrd="0" presId="urn:microsoft.com/office/officeart/2005/8/layout/list1"/>
    <dgm:cxn modelId="{6EC16470-9652-427B-8C22-3319A8001858}" type="presParOf" srcId="{FE097832-0302-4354-A916-876A977BBC07}" destId="{520D14C2-E20D-4817-AF02-2EE98FB3FF4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270BD1D-2711-4910-B5BE-9CF7061B3A6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403162-6269-4CBB-95EA-A81567CEA942}">
      <dgm:prSet phldrT="[文本]" custT="1"/>
      <dgm:spPr/>
      <dgm:t>
        <a:bodyPr/>
        <a:lstStyle/>
        <a:p>
          <a:r>
            <a:rPr lang="en-US" altLang="zh-CN" sz="2000" b="0" dirty="0" smtClean="0">
              <a:solidFill>
                <a:schemeClr val="bg1"/>
              </a:solidFill>
            </a:rPr>
            <a:t>Packet filter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B7272DBC-5334-4002-A01D-04EA418E55CD}" type="parTrans" cxnId="{C9449EC0-CADF-4B59-B452-69DD636C3953}">
      <dgm:prSet/>
      <dgm:spPr/>
      <dgm:t>
        <a:bodyPr/>
        <a:lstStyle/>
        <a:p>
          <a:endParaRPr lang="zh-CN" altLang="en-US"/>
        </a:p>
      </dgm:t>
    </dgm:pt>
    <dgm:pt modelId="{258E9693-CB90-449C-B43E-6678332666AB}" type="sibTrans" cxnId="{C9449EC0-CADF-4B59-B452-69DD636C3953}">
      <dgm:prSet/>
      <dgm:spPr/>
      <dgm:t>
        <a:bodyPr/>
        <a:lstStyle/>
        <a:p>
          <a:endParaRPr lang="zh-CN" altLang="en-US"/>
        </a:p>
      </dgm:t>
    </dgm:pt>
    <dgm:pt modelId="{C7756D91-C27A-4D44-9105-795DA8253562}">
      <dgm:prSet phldrT="[文本]" custT="1"/>
      <dgm:spPr/>
      <dgm:t>
        <a:bodyPr/>
        <a:lstStyle/>
        <a:p>
          <a:r>
            <a:rPr lang="en-US" sz="2000" dirty="0" smtClean="0"/>
            <a:t>It specifies which </a:t>
          </a:r>
          <a:r>
            <a:rPr lang="en-US" altLang="zh-CN" sz="2000" dirty="0" smtClean="0"/>
            <a:t>IP datagram</a:t>
          </a:r>
          <a:r>
            <a:rPr lang="en-US" sz="2000" dirty="0" smtClean="0"/>
            <a:t>s are permitted to pass through the router and which should blocked</a:t>
          </a:r>
          <a:endParaRPr lang="zh-CN" altLang="en-US" sz="2000" dirty="0"/>
        </a:p>
      </dgm:t>
    </dgm:pt>
    <dgm:pt modelId="{E9AF8191-88C1-43A5-AAE8-E196BACCF1BA}" type="parTrans" cxnId="{04B45F0C-6E41-422E-8744-AFC373AD7459}">
      <dgm:prSet/>
      <dgm:spPr/>
      <dgm:t>
        <a:bodyPr/>
        <a:lstStyle/>
        <a:p>
          <a:endParaRPr lang="zh-CN" altLang="en-US"/>
        </a:p>
      </dgm:t>
    </dgm:pt>
    <dgm:pt modelId="{8B8678DD-749C-4A20-9592-983BADBCF1C1}" type="sibTrans" cxnId="{04B45F0C-6E41-422E-8744-AFC373AD7459}">
      <dgm:prSet/>
      <dgm:spPr/>
      <dgm:t>
        <a:bodyPr/>
        <a:lstStyle/>
        <a:p>
          <a:endParaRPr lang="zh-CN" altLang="en-US"/>
        </a:p>
      </dgm:t>
    </dgm:pt>
    <dgm:pt modelId="{C95752B6-6350-419D-BD89-D80446CF988A}">
      <dgm:prSet phldrT="[文本]" custT="1"/>
      <dgm:spPr/>
      <dgm:t>
        <a:bodyPr/>
        <a:lstStyle/>
        <a:p>
          <a:r>
            <a:rPr lang="en-US" sz="2000" dirty="0" smtClean="0"/>
            <a:t>It operates by examining fields in the header of each </a:t>
          </a:r>
          <a:r>
            <a:rPr lang="en-US" altLang="zh-CN" sz="2000" dirty="0" smtClean="0"/>
            <a:t>IP datagram</a:t>
          </a:r>
          <a:endParaRPr lang="zh-CN" altLang="en-US" sz="2000" dirty="0"/>
        </a:p>
      </dgm:t>
    </dgm:pt>
    <dgm:pt modelId="{3F94E34D-C707-4AC9-92F8-8706B282E682}" type="parTrans" cxnId="{DD626FBC-FF2A-487A-B2BB-513E16FB4BD4}">
      <dgm:prSet/>
      <dgm:spPr/>
      <dgm:t>
        <a:bodyPr/>
        <a:lstStyle/>
        <a:p>
          <a:endParaRPr lang="zh-CN" altLang="en-US"/>
        </a:p>
      </dgm:t>
    </dgm:pt>
    <dgm:pt modelId="{98C906FA-E720-48B6-82E9-D8CE3633C26E}" type="sibTrans" cxnId="{DD626FBC-FF2A-487A-B2BB-513E16FB4BD4}">
      <dgm:prSet/>
      <dgm:spPr/>
      <dgm:t>
        <a:bodyPr/>
        <a:lstStyle/>
        <a:p>
          <a:endParaRPr lang="zh-CN" altLang="en-US"/>
        </a:p>
      </dgm:t>
    </dgm:pt>
    <dgm:pt modelId="{87BD6F20-FBA1-4415-8C1F-EDB219D44DD7}">
      <dgm:prSet phldrT="[文本]" custT="1"/>
      <dgm:spPr/>
      <dgm:t>
        <a:bodyPr/>
        <a:lstStyle/>
        <a:p>
          <a:r>
            <a:rPr lang="en-US" sz="2000" b="1" dirty="0" smtClean="0"/>
            <a:t>The Additional Functions of the Packet Filter</a:t>
          </a:r>
          <a:endParaRPr lang="zh-CN" altLang="en-US" sz="2000" dirty="0"/>
        </a:p>
      </dgm:t>
    </dgm:pt>
    <dgm:pt modelId="{DC6AC149-AFEC-479F-B0C8-F6D127966081}" type="parTrans" cxnId="{CEBC37B1-679B-45B3-8777-BFBA149CF22E}">
      <dgm:prSet/>
      <dgm:spPr/>
      <dgm:t>
        <a:bodyPr/>
        <a:lstStyle/>
        <a:p>
          <a:endParaRPr lang="zh-CN" altLang="en-US"/>
        </a:p>
      </dgm:t>
    </dgm:pt>
    <dgm:pt modelId="{EFDA8145-CE8F-475C-A582-B48AAE6788A0}" type="sibTrans" cxnId="{CEBC37B1-679B-45B3-8777-BFBA149CF22E}">
      <dgm:prSet/>
      <dgm:spPr/>
      <dgm:t>
        <a:bodyPr/>
        <a:lstStyle/>
        <a:p>
          <a:endParaRPr lang="zh-CN" altLang="en-US"/>
        </a:p>
      </dgm:t>
    </dgm:pt>
    <dgm:pt modelId="{9EFC58B4-6F57-4BD6-9B86-E8915CA041FD}">
      <dgm:prSet phldrT="[文本]" custT="1"/>
      <dgm:spPr/>
      <dgm:t>
        <a:bodyPr/>
        <a:lstStyle/>
        <a:p>
          <a:r>
            <a:rPr lang="en-US" sz="2000" dirty="0" smtClean="0"/>
            <a:t>A packet filter can examine the protocol in the packet or the service to which the packet corresponds</a:t>
          </a:r>
          <a:endParaRPr lang="zh-CN" altLang="en-US" sz="2000" dirty="0"/>
        </a:p>
      </dgm:t>
    </dgm:pt>
    <dgm:pt modelId="{9FC38F3F-6B7A-4F2A-A480-B9C1E16C1B41}" type="parTrans" cxnId="{27F3A1A9-9CF6-400D-9574-6397B1A8367E}">
      <dgm:prSet/>
      <dgm:spPr/>
      <dgm:t>
        <a:bodyPr/>
        <a:lstStyle/>
        <a:p>
          <a:endParaRPr lang="zh-CN" altLang="en-US"/>
        </a:p>
      </dgm:t>
    </dgm:pt>
    <dgm:pt modelId="{05023C09-0CC5-4D44-8D17-06BC5D618968}" type="sibTrans" cxnId="{27F3A1A9-9CF6-400D-9574-6397B1A8367E}">
      <dgm:prSet/>
      <dgm:spPr/>
      <dgm:t>
        <a:bodyPr/>
        <a:lstStyle/>
        <a:p>
          <a:endParaRPr lang="zh-CN" altLang="en-US"/>
        </a:p>
      </dgm:t>
    </dgm:pt>
    <dgm:pt modelId="{8A6BA288-9A60-45F7-818D-A65D250BBBCD}">
      <dgm:prSet phldrT="[文本]" custT="1"/>
      <dgm:spPr/>
      <dgm:t>
        <a:bodyPr/>
        <a:lstStyle/>
        <a:p>
          <a:r>
            <a:rPr lang="en-US" sz="2000" dirty="0" smtClean="0"/>
            <a:t>A packet filter can specify complex combinations of IP addresses and service port </a:t>
          </a:r>
          <a:endParaRPr lang="zh-CN" altLang="en-US" sz="2000" dirty="0"/>
        </a:p>
      </dgm:t>
    </dgm:pt>
    <dgm:pt modelId="{8E966A29-A642-40D3-A0EF-8060863FD968}" type="parTrans" cxnId="{234D2099-E03C-4C38-B0F0-62B478B612AC}">
      <dgm:prSet/>
      <dgm:spPr/>
      <dgm:t>
        <a:bodyPr/>
        <a:lstStyle/>
        <a:p>
          <a:endParaRPr lang="zh-CN" altLang="en-US"/>
        </a:p>
      </dgm:t>
    </dgm:pt>
    <dgm:pt modelId="{DE8EAA8D-AB5E-4392-848B-AE4777C5CF03}" type="sibTrans" cxnId="{234D2099-E03C-4C38-B0F0-62B478B612AC}">
      <dgm:prSet/>
      <dgm:spPr/>
      <dgm:t>
        <a:bodyPr/>
        <a:lstStyle/>
        <a:p>
          <a:endParaRPr lang="zh-CN" altLang="en-US"/>
        </a:p>
      </dgm:t>
    </dgm:pt>
    <dgm:pt modelId="{A409F773-EFD0-4FD6-97F4-CB25CA337FDE}" type="pres">
      <dgm:prSet presAssocID="{9270BD1D-2711-4910-B5BE-9CF7061B3A6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E58387B-1DC4-4E04-94D7-CB68E1A2A19E}" type="pres">
      <dgm:prSet presAssocID="{33403162-6269-4CBB-95EA-A81567CEA942}" presName="parentLin" presStyleCnt="0"/>
      <dgm:spPr/>
    </dgm:pt>
    <dgm:pt modelId="{817B1B6D-A697-481A-82E6-E2FA841D3427}" type="pres">
      <dgm:prSet presAssocID="{33403162-6269-4CBB-95EA-A81567CEA94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B1E546A-416F-42D0-80CF-83F3490BD6C5}" type="pres">
      <dgm:prSet presAssocID="{33403162-6269-4CBB-95EA-A81567CEA94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83689D-6CE4-4CA1-B66C-3B021B4D6B40}" type="pres">
      <dgm:prSet presAssocID="{33403162-6269-4CBB-95EA-A81567CEA942}" presName="negativeSpace" presStyleCnt="0"/>
      <dgm:spPr/>
    </dgm:pt>
    <dgm:pt modelId="{49772A5D-EBDC-49A3-8E39-41DFB5ABA10C}" type="pres">
      <dgm:prSet presAssocID="{33403162-6269-4CBB-95EA-A81567CEA94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3E2C59-D989-4F41-A6D9-11271FED0A23}" type="pres">
      <dgm:prSet presAssocID="{258E9693-CB90-449C-B43E-6678332666AB}" presName="spaceBetweenRectangles" presStyleCnt="0"/>
      <dgm:spPr/>
    </dgm:pt>
    <dgm:pt modelId="{303C41C4-3FC4-427E-B8C5-A57C7FE72F91}" type="pres">
      <dgm:prSet presAssocID="{87BD6F20-FBA1-4415-8C1F-EDB219D44DD7}" presName="parentLin" presStyleCnt="0"/>
      <dgm:spPr/>
    </dgm:pt>
    <dgm:pt modelId="{4196B01A-35C6-4D69-8F29-F4654F57572E}" type="pres">
      <dgm:prSet presAssocID="{87BD6F20-FBA1-4415-8C1F-EDB219D44DD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9E19B4B7-90C5-489F-BC51-D3F4E8A3F4E2}" type="pres">
      <dgm:prSet presAssocID="{87BD6F20-FBA1-4415-8C1F-EDB219D44DD7}" presName="parentText" presStyleLbl="node1" presStyleIdx="1" presStyleCnt="2" custScaleX="1202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5AC62F-9C2D-41E4-9671-99D5E82BFF53}" type="pres">
      <dgm:prSet presAssocID="{87BD6F20-FBA1-4415-8C1F-EDB219D44DD7}" presName="negativeSpace" presStyleCnt="0"/>
      <dgm:spPr/>
    </dgm:pt>
    <dgm:pt modelId="{0AB06954-007A-47EF-91A3-0314D76C1AB5}" type="pres">
      <dgm:prSet presAssocID="{87BD6F20-FBA1-4415-8C1F-EDB219D44DD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449EC0-CADF-4B59-B452-69DD636C3953}" srcId="{9270BD1D-2711-4910-B5BE-9CF7061B3A6B}" destId="{33403162-6269-4CBB-95EA-A81567CEA942}" srcOrd="0" destOrd="0" parTransId="{B7272DBC-5334-4002-A01D-04EA418E55CD}" sibTransId="{258E9693-CB90-449C-B43E-6678332666AB}"/>
    <dgm:cxn modelId="{0679957D-BC12-488F-BE90-81EDD7D3A6B6}" type="presOf" srcId="{9270BD1D-2711-4910-B5BE-9CF7061B3A6B}" destId="{A409F773-EFD0-4FD6-97F4-CB25CA337FDE}" srcOrd="0" destOrd="0" presId="urn:microsoft.com/office/officeart/2005/8/layout/list1"/>
    <dgm:cxn modelId="{DD626FBC-FF2A-487A-B2BB-513E16FB4BD4}" srcId="{33403162-6269-4CBB-95EA-A81567CEA942}" destId="{C95752B6-6350-419D-BD89-D80446CF988A}" srcOrd="1" destOrd="0" parTransId="{3F94E34D-C707-4AC9-92F8-8706B282E682}" sibTransId="{98C906FA-E720-48B6-82E9-D8CE3633C26E}"/>
    <dgm:cxn modelId="{AB5D2C69-F955-4614-8582-B6258BB5C08D}" type="presOf" srcId="{9EFC58B4-6F57-4BD6-9B86-E8915CA041FD}" destId="{0AB06954-007A-47EF-91A3-0314D76C1AB5}" srcOrd="0" destOrd="0" presId="urn:microsoft.com/office/officeart/2005/8/layout/list1"/>
    <dgm:cxn modelId="{E4AAE84F-CBDF-477A-B51B-5F07E81747CD}" type="presOf" srcId="{87BD6F20-FBA1-4415-8C1F-EDB219D44DD7}" destId="{9E19B4B7-90C5-489F-BC51-D3F4E8A3F4E2}" srcOrd="1" destOrd="0" presId="urn:microsoft.com/office/officeart/2005/8/layout/list1"/>
    <dgm:cxn modelId="{73C50045-5E48-43CC-B910-F8B1D4F802B2}" type="presOf" srcId="{C95752B6-6350-419D-BD89-D80446CF988A}" destId="{49772A5D-EBDC-49A3-8E39-41DFB5ABA10C}" srcOrd="0" destOrd="1" presId="urn:microsoft.com/office/officeart/2005/8/layout/list1"/>
    <dgm:cxn modelId="{E72BDDFA-95A0-4F70-9AB0-1E52C5A7D5C8}" type="presOf" srcId="{87BD6F20-FBA1-4415-8C1F-EDB219D44DD7}" destId="{4196B01A-35C6-4D69-8F29-F4654F57572E}" srcOrd="0" destOrd="0" presId="urn:microsoft.com/office/officeart/2005/8/layout/list1"/>
    <dgm:cxn modelId="{FFA08C20-3949-4561-99D4-9CA9EF885391}" type="presOf" srcId="{C7756D91-C27A-4D44-9105-795DA8253562}" destId="{49772A5D-EBDC-49A3-8E39-41DFB5ABA10C}" srcOrd="0" destOrd="0" presId="urn:microsoft.com/office/officeart/2005/8/layout/list1"/>
    <dgm:cxn modelId="{234D2099-E03C-4C38-B0F0-62B478B612AC}" srcId="{87BD6F20-FBA1-4415-8C1F-EDB219D44DD7}" destId="{8A6BA288-9A60-45F7-818D-A65D250BBBCD}" srcOrd="1" destOrd="0" parTransId="{8E966A29-A642-40D3-A0EF-8060863FD968}" sibTransId="{DE8EAA8D-AB5E-4392-848B-AE4777C5CF03}"/>
    <dgm:cxn modelId="{CEBC37B1-679B-45B3-8777-BFBA149CF22E}" srcId="{9270BD1D-2711-4910-B5BE-9CF7061B3A6B}" destId="{87BD6F20-FBA1-4415-8C1F-EDB219D44DD7}" srcOrd="1" destOrd="0" parTransId="{DC6AC149-AFEC-479F-B0C8-F6D127966081}" sibTransId="{EFDA8145-CE8F-475C-A582-B48AAE6788A0}"/>
    <dgm:cxn modelId="{27F3A1A9-9CF6-400D-9574-6397B1A8367E}" srcId="{87BD6F20-FBA1-4415-8C1F-EDB219D44DD7}" destId="{9EFC58B4-6F57-4BD6-9B86-E8915CA041FD}" srcOrd="0" destOrd="0" parTransId="{9FC38F3F-6B7A-4F2A-A480-B9C1E16C1B41}" sibTransId="{05023C09-0CC5-4D44-8D17-06BC5D618968}"/>
    <dgm:cxn modelId="{C98A6BBA-7F42-40F0-81FF-769ABE48C456}" type="presOf" srcId="{33403162-6269-4CBB-95EA-A81567CEA942}" destId="{6B1E546A-416F-42D0-80CF-83F3490BD6C5}" srcOrd="1" destOrd="0" presId="urn:microsoft.com/office/officeart/2005/8/layout/list1"/>
    <dgm:cxn modelId="{009AB34E-3979-43C6-82A9-7ECF4E827069}" type="presOf" srcId="{33403162-6269-4CBB-95EA-A81567CEA942}" destId="{817B1B6D-A697-481A-82E6-E2FA841D3427}" srcOrd="0" destOrd="0" presId="urn:microsoft.com/office/officeart/2005/8/layout/list1"/>
    <dgm:cxn modelId="{04B45F0C-6E41-422E-8744-AFC373AD7459}" srcId="{33403162-6269-4CBB-95EA-A81567CEA942}" destId="{C7756D91-C27A-4D44-9105-795DA8253562}" srcOrd="0" destOrd="0" parTransId="{E9AF8191-88C1-43A5-AAE8-E196BACCF1BA}" sibTransId="{8B8678DD-749C-4A20-9592-983BADBCF1C1}"/>
    <dgm:cxn modelId="{9ABA52DA-3A6C-4E2C-A4D8-DCF1ECCD42CA}" type="presOf" srcId="{8A6BA288-9A60-45F7-818D-A65D250BBBCD}" destId="{0AB06954-007A-47EF-91A3-0314D76C1AB5}" srcOrd="0" destOrd="1" presId="urn:microsoft.com/office/officeart/2005/8/layout/list1"/>
    <dgm:cxn modelId="{62A7B6F2-32D6-4386-A521-671349EEE5BA}" type="presParOf" srcId="{A409F773-EFD0-4FD6-97F4-CB25CA337FDE}" destId="{BE58387B-1DC4-4E04-94D7-CB68E1A2A19E}" srcOrd="0" destOrd="0" presId="urn:microsoft.com/office/officeart/2005/8/layout/list1"/>
    <dgm:cxn modelId="{08287240-AD27-4196-9BEC-5CFBBD4C3460}" type="presParOf" srcId="{BE58387B-1DC4-4E04-94D7-CB68E1A2A19E}" destId="{817B1B6D-A697-481A-82E6-E2FA841D3427}" srcOrd="0" destOrd="0" presId="urn:microsoft.com/office/officeart/2005/8/layout/list1"/>
    <dgm:cxn modelId="{9B4F9EC1-6966-4F8A-A710-B46C5E0E6F6B}" type="presParOf" srcId="{BE58387B-1DC4-4E04-94D7-CB68E1A2A19E}" destId="{6B1E546A-416F-42D0-80CF-83F3490BD6C5}" srcOrd="1" destOrd="0" presId="urn:microsoft.com/office/officeart/2005/8/layout/list1"/>
    <dgm:cxn modelId="{0ADD7F2B-A677-4A1C-BCC9-B5436339BC33}" type="presParOf" srcId="{A409F773-EFD0-4FD6-97F4-CB25CA337FDE}" destId="{9A83689D-6CE4-4CA1-B66C-3B021B4D6B40}" srcOrd="1" destOrd="0" presId="urn:microsoft.com/office/officeart/2005/8/layout/list1"/>
    <dgm:cxn modelId="{1B8016ED-13B1-4A5E-AA88-7EE1EECC4B07}" type="presParOf" srcId="{A409F773-EFD0-4FD6-97F4-CB25CA337FDE}" destId="{49772A5D-EBDC-49A3-8E39-41DFB5ABA10C}" srcOrd="2" destOrd="0" presId="urn:microsoft.com/office/officeart/2005/8/layout/list1"/>
    <dgm:cxn modelId="{0F851B65-C805-43E7-8E0F-9612115CCCA8}" type="presParOf" srcId="{A409F773-EFD0-4FD6-97F4-CB25CA337FDE}" destId="{B23E2C59-D989-4F41-A6D9-11271FED0A23}" srcOrd="3" destOrd="0" presId="urn:microsoft.com/office/officeart/2005/8/layout/list1"/>
    <dgm:cxn modelId="{E8F85F1C-FF10-4679-9FDB-2330AA4CFFCA}" type="presParOf" srcId="{A409F773-EFD0-4FD6-97F4-CB25CA337FDE}" destId="{303C41C4-3FC4-427E-B8C5-A57C7FE72F91}" srcOrd="4" destOrd="0" presId="urn:microsoft.com/office/officeart/2005/8/layout/list1"/>
    <dgm:cxn modelId="{010A5DA7-42F8-4007-958C-E26D4E4D3996}" type="presParOf" srcId="{303C41C4-3FC4-427E-B8C5-A57C7FE72F91}" destId="{4196B01A-35C6-4D69-8F29-F4654F57572E}" srcOrd="0" destOrd="0" presId="urn:microsoft.com/office/officeart/2005/8/layout/list1"/>
    <dgm:cxn modelId="{1D103103-D0C7-41ED-9362-C9E10EB4CCAD}" type="presParOf" srcId="{303C41C4-3FC4-427E-B8C5-A57C7FE72F91}" destId="{9E19B4B7-90C5-489F-BC51-D3F4E8A3F4E2}" srcOrd="1" destOrd="0" presId="urn:microsoft.com/office/officeart/2005/8/layout/list1"/>
    <dgm:cxn modelId="{AF92D43C-22C6-4D7E-8972-30292FC96288}" type="presParOf" srcId="{A409F773-EFD0-4FD6-97F4-CB25CA337FDE}" destId="{485AC62F-9C2D-41E4-9671-99D5E82BFF53}" srcOrd="5" destOrd="0" presId="urn:microsoft.com/office/officeart/2005/8/layout/list1"/>
    <dgm:cxn modelId="{2F4ECA61-629D-4019-9A2D-71FC165926E2}" type="presParOf" srcId="{A409F773-EFD0-4FD6-97F4-CB25CA337FDE}" destId="{0AB06954-007A-47EF-91A3-0314D76C1A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1CBECC-22CF-4C47-BD94-B93108ACD54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DA5E38-76D1-40CB-A7BF-F3E9060FFC4A}">
      <dgm:prSet phldrT="[文本]" custT="1"/>
      <dgm:spPr/>
      <dgm:t>
        <a:bodyPr/>
        <a:lstStyle/>
        <a:p>
          <a:r>
            <a:rPr lang="en-US" sz="2400" dirty="0" smtClean="0"/>
            <a:t>A packet filter specification</a:t>
          </a:r>
          <a:endParaRPr lang="zh-CN" altLang="en-US" sz="2400" dirty="0"/>
        </a:p>
      </dgm:t>
    </dgm:pt>
    <dgm:pt modelId="{A8FC05DF-4D57-4458-9BD8-0752032536CA}" type="parTrans" cxnId="{F5BD6736-3B14-4C69-ACA0-9F1226224731}">
      <dgm:prSet/>
      <dgm:spPr/>
      <dgm:t>
        <a:bodyPr/>
        <a:lstStyle/>
        <a:p>
          <a:endParaRPr lang="zh-CN" altLang="en-US"/>
        </a:p>
      </dgm:t>
    </dgm:pt>
    <dgm:pt modelId="{C2796323-1753-47B5-A61E-DF882C9D970D}" type="sibTrans" cxnId="{F5BD6736-3B14-4C69-ACA0-9F1226224731}">
      <dgm:prSet/>
      <dgm:spPr/>
      <dgm:t>
        <a:bodyPr/>
        <a:lstStyle/>
        <a:p>
          <a:endParaRPr lang="zh-CN" altLang="en-US"/>
        </a:p>
      </dgm:t>
    </dgm:pt>
    <dgm:pt modelId="{D1FA4018-1E1B-4A0C-A4C1-C21F0CAE145A}">
      <dgm:prSet phldrT="[文本]" custT="1"/>
      <dgm:spPr/>
      <dgm:t>
        <a:bodyPr/>
        <a:lstStyle/>
        <a:p>
          <a:r>
            <a:rPr lang="en-US" sz="2400" dirty="0" smtClean="0"/>
            <a:t>It permits the services of HTTP, SMTP and DNS</a:t>
          </a:r>
          <a:endParaRPr lang="zh-CN" altLang="en-US" sz="2400" dirty="0"/>
        </a:p>
      </dgm:t>
    </dgm:pt>
    <dgm:pt modelId="{85C68E59-3C93-4425-AA15-2FD7B7373599}" type="parTrans" cxnId="{34969FE9-6D17-4A44-A58C-0BA77B17F87B}">
      <dgm:prSet/>
      <dgm:spPr/>
      <dgm:t>
        <a:bodyPr/>
        <a:lstStyle/>
        <a:p>
          <a:endParaRPr lang="zh-CN" altLang="en-US"/>
        </a:p>
      </dgm:t>
    </dgm:pt>
    <dgm:pt modelId="{2F9DC86A-30C8-4373-84B9-1986654F68B3}" type="sibTrans" cxnId="{34969FE9-6D17-4A44-A58C-0BA77B17F87B}">
      <dgm:prSet/>
      <dgm:spPr/>
      <dgm:t>
        <a:bodyPr/>
        <a:lstStyle/>
        <a:p>
          <a:endParaRPr lang="zh-CN" altLang="en-US"/>
        </a:p>
      </dgm:t>
    </dgm:pt>
    <dgm:pt modelId="{3C81B3EF-6582-48DA-81BF-9CA9D1DCB679}" type="pres">
      <dgm:prSet presAssocID="{CE1CBECC-22CF-4C47-BD94-B93108ACD54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B70C99-FAE2-4D84-B95B-D625A23CF573}" type="pres">
      <dgm:prSet presAssocID="{BADA5E38-76D1-40CB-A7BF-F3E9060FFC4A}" presName="parentLin" presStyleCnt="0"/>
      <dgm:spPr/>
    </dgm:pt>
    <dgm:pt modelId="{979E30F4-CEC8-4D85-8969-D477AAE30965}" type="pres">
      <dgm:prSet presAssocID="{BADA5E38-76D1-40CB-A7BF-F3E9060FFC4A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05F8EFAE-0A49-4E45-936F-6C038D6CF30E}" type="pres">
      <dgm:prSet presAssocID="{BADA5E38-76D1-40CB-A7BF-F3E9060FFC4A}" presName="parentText" presStyleLbl="node1" presStyleIdx="0" presStyleCnt="1" custScaleX="142857" custScaleY="41734" custLinFactX="-907" custLinFactY="-100000" custLinFactNeighborX="-100000" custLinFactNeighborY="-1786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A579C9-73E7-4B63-B42E-3B2E369E86F2}" type="pres">
      <dgm:prSet presAssocID="{BADA5E38-76D1-40CB-A7BF-F3E9060FFC4A}" presName="negativeSpace" presStyleCnt="0"/>
      <dgm:spPr/>
    </dgm:pt>
    <dgm:pt modelId="{F888FC73-18FB-45CA-B24C-B1FCB8FD5569}" type="pres">
      <dgm:prSet presAssocID="{BADA5E38-76D1-40CB-A7BF-F3E9060FFC4A}" presName="childText" presStyleLbl="conFgAcc1" presStyleIdx="0" presStyleCnt="1" custScaleY="74465" custLinFactNeighborX="4458" custLinFactNeighborY="-338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5BD6736-3B14-4C69-ACA0-9F1226224731}" srcId="{CE1CBECC-22CF-4C47-BD94-B93108ACD54E}" destId="{BADA5E38-76D1-40CB-A7BF-F3E9060FFC4A}" srcOrd="0" destOrd="0" parTransId="{A8FC05DF-4D57-4458-9BD8-0752032536CA}" sibTransId="{C2796323-1753-47B5-A61E-DF882C9D970D}"/>
    <dgm:cxn modelId="{483242AD-FAD6-4CB9-A3D5-15FC77CDAB51}" type="presOf" srcId="{BADA5E38-76D1-40CB-A7BF-F3E9060FFC4A}" destId="{05F8EFAE-0A49-4E45-936F-6C038D6CF30E}" srcOrd="1" destOrd="0" presId="urn:microsoft.com/office/officeart/2005/8/layout/list1"/>
    <dgm:cxn modelId="{16C6FDD3-F6AB-4BBB-85FA-4E321E9C4C92}" type="presOf" srcId="{BADA5E38-76D1-40CB-A7BF-F3E9060FFC4A}" destId="{979E30F4-CEC8-4D85-8969-D477AAE30965}" srcOrd="0" destOrd="0" presId="urn:microsoft.com/office/officeart/2005/8/layout/list1"/>
    <dgm:cxn modelId="{34969FE9-6D17-4A44-A58C-0BA77B17F87B}" srcId="{BADA5E38-76D1-40CB-A7BF-F3E9060FFC4A}" destId="{D1FA4018-1E1B-4A0C-A4C1-C21F0CAE145A}" srcOrd="0" destOrd="0" parTransId="{85C68E59-3C93-4425-AA15-2FD7B7373599}" sibTransId="{2F9DC86A-30C8-4373-84B9-1986654F68B3}"/>
    <dgm:cxn modelId="{C1A5E3BF-7152-4F0E-921C-FF7C20F01B05}" type="presOf" srcId="{CE1CBECC-22CF-4C47-BD94-B93108ACD54E}" destId="{3C81B3EF-6582-48DA-81BF-9CA9D1DCB679}" srcOrd="0" destOrd="0" presId="urn:microsoft.com/office/officeart/2005/8/layout/list1"/>
    <dgm:cxn modelId="{85C01C67-0071-472C-A251-97A3EC126111}" type="presOf" srcId="{D1FA4018-1E1B-4A0C-A4C1-C21F0CAE145A}" destId="{F888FC73-18FB-45CA-B24C-B1FCB8FD5569}" srcOrd="0" destOrd="0" presId="urn:microsoft.com/office/officeart/2005/8/layout/list1"/>
    <dgm:cxn modelId="{90A1DA5B-6B36-4C84-849C-DDBFF415751F}" type="presParOf" srcId="{3C81B3EF-6582-48DA-81BF-9CA9D1DCB679}" destId="{28B70C99-FAE2-4D84-B95B-D625A23CF573}" srcOrd="0" destOrd="0" presId="urn:microsoft.com/office/officeart/2005/8/layout/list1"/>
    <dgm:cxn modelId="{B3220D05-1687-493D-B627-4B1C8E929F0F}" type="presParOf" srcId="{28B70C99-FAE2-4D84-B95B-D625A23CF573}" destId="{979E30F4-CEC8-4D85-8969-D477AAE30965}" srcOrd="0" destOrd="0" presId="urn:microsoft.com/office/officeart/2005/8/layout/list1"/>
    <dgm:cxn modelId="{917430CA-E3B9-4A43-8D5F-DA3CFAAAB6D9}" type="presParOf" srcId="{28B70C99-FAE2-4D84-B95B-D625A23CF573}" destId="{05F8EFAE-0A49-4E45-936F-6C038D6CF30E}" srcOrd="1" destOrd="0" presId="urn:microsoft.com/office/officeart/2005/8/layout/list1"/>
    <dgm:cxn modelId="{56B3B22A-B598-4AFA-9767-39DE39CFDEB4}" type="presParOf" srcId="{3C81B3EF-6582-48DA-81BF-9CA9D1DCB679}" destId="{0FA579C9-73E7-4B63-B42E-3B2E369E86F2}" srcOrd="1" destOrd="0" presId="urn:microsoft.com/office/officeart/2005/8/layout/list1"/>
    <dgm:cxn modelId="{B7248D5F-0F7F-495E-B5F8-18ED98B17936}" type="presParOf" srcId="{3C81B3EF-6582-48DA-81BF-9CA9D1DCB679}" destId="{F888FC73-18FB-45CA-B24C-B1FCB8FD55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altLang="zh-CN" sz="2400" dirty="0" smtClean="0"/>
            <a:t>IDS</a:t>
          </a:r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7C32B636-3355-4248-9BE7-927BC8553A18}">
      <dgm:prSet custT="1"/>
      <dgm:spPr/>
      <dgm:t>
        <a:bodyPr/>
        <a:lstStyle/>
        <a:p>
          <a:r>
            <a:rPr lang="en-US" sz="2400" dirty="0" smtClean="0"/>
            <a:t>It monitors all packets arriving at a site</a:t>
          </a:r>
          <a:endParaRPr lang="en-US" altLang="zh-CN" sz="2400" dirty="0" smtClean="0"/>
        </a:p>
      </dgm:t>
    </dgm:pt>
    <dgm:pt modelId="{11D7BB5E-46DB-4628-9DBD-EE185ADC7BFE}" type="par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0F8D340B-78CE-490F-AF87-457252F18F93}" type="sib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75AC5D85-92B7-46F6-870F-C627C159D640}">
      <dgm:prSet custT="1"/>
      <dgm:spPr/>
      <dgm:t>
        <a:bodyPr/>
        <a:lstStyle/>
        <a:p>
          <a:r>
            <a:rPr lang="en-US" sz="2400" dirty="0" smtClean="0"/>
            <a:t>It provides an extra layer of security awareness and can notify the site administrator that a problem is occurring</a:t>
          </a:r>
          <a:endParaRPr lang="en-US" altLang="zh-CN" sz="2400" dirty="0" smtClean="0"/>
        </a:p>
      </dgm:t>
    </dgm:pt>
    <dgm:pt modelId="{EA6CD471-F97A-4D4A-8F91-DD0DF6BC30D6}" type="par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07BC2478-E650-4804-94EA-F490C3B2098F}" type="sib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5A332715-D888-46B5-A8AD-5CD25F5ADED3}">
      <dgm:prSet custT="1"/>
      <dgm:spPr/>
      <dgm:t>
        <a:bodyPr/>
        <a:lstStyle/>
        <a:p>
          <a:r>
            <a:rPr lang="en-US" sz="2400" dirty="0" smtClean="0"/>
            <a:t>IDS Mechanism</a:t>
          </a:r>
          <a:endParaRPr lang="en-US" altLang="zh-CN" sz="2400" dirty="0" smtClean="0"/>
        </a:p>
      </dgm:t>
    </dgm:pt>
    <dgm:pt modelId="{D55C92AB-2909-4645-98F4-F023585F96B7}" type="parTrans" cxnId="{B2C71231-FEAC-424E-809E-950F0E72B29D}">
      <dgm:prSet/>
      <dgm:spPr/>
      <dgm:t>
        <a:bodyPr/>
        <a:lstStyle/>
        <a:p>
          <a:endParaRPr lang="zh-CN" altLang="en-US"/>
        </a:p>
      </dgm:t>
    </dgm:pt>
    <dgm:pt modelId="{A6F669FD-3234-4BF1-A970-6AD3FF844D2B}" type="sibTrans" cxnId="{B2C71231-FEAC-424E-809E-950F0E72B29D}">
      <dgm:prSet/>
      <dgm:spPr/>
      <dgm:t>
        <a:bodyPr/>
        <a:lstStyle/>
        <a:p>
          <a:endParaRPr lang="zh-CN" altLang="en-US"/>
        </a:p>
      </dgm:t>
    </dgm:pt>
    <dgm:pt modelId="{2A51D3B0-21F9-4D91-A7F9-7B05BDC93A44}">
      <dgm:prSet custT="1"/>
      <dgm:spPr/>
      <dgm:t>
        <a:bodyPr/>
        <a:lstStyle/>
        <a:p>
          <a:r>
            <a:rPr lang="en-US" sz="2400" dirty="0" smtClean="0"/>
            <a:t>It cannot handle as many packets per second</a:t>
          </a:r>
          <a:endParaRPr lang="en-US" altLang="zh-CN" sz="2400" dirty="0" smtClean="0"/>
        </a:p>
      </dgm:t>
    </dgm:pt>
    <dgm:pt modelId="{91A95774-83AD-455E-ACD7-8E350C6BDDDD}" type="parTrans" cxnId="{A2E6C537-C7ED-4DD6-9D1F-183E406FA177}">
      <dgm:prSet/>
      <dgm:spPr/>
      <dgm:t>
        <a:bodyPr/>
        <a:lstStyle/>
        <a:p>
          <a:endParaRPr lang="zh-CN" altLang="en-US"/>
        </a:p>
      </dgm:t>
    </dgm:pt>
    <dgm:pt modelId="{81645083-D5C4-4421-9EB9-ABDC019A9014}" type="sibTrans" cxnId="{A2E6C537-C7ED-4DD6-9D1F-183E406FA177}">
      <dgm:prSet/>
      <dgm:spPr/>
      <dgm:t>
        <a:bodyPr/>
        <a:lstStyle/>
        <a:p>
          <a:endParaRPr lang="zh-CN" altLang="en-US"/>
        </a:p>
      </dgm:t>
    </dgm:pt>
    <dgm:pt modelId="{11418BF4-FC36-4C02-A172-837F35D038A5}">
      <dgm:prSet custT="1"/>
      <dgm:spPr/>
      <dgm:t>
        <a:bodyPr/>
        <a:lstStyle/>
        <a:p>
          <a:r>
            <a:rPr lang="en-US" altLang="zh-CN" sz="2400" dirty="0" smtClean="0"/>
            <a:t>It watches for specific types of attacks</a:t>
          </a:r>
        </a:p>
      </dgm:t>
    </dgm:pt>
    <dgm:pt modelId="{DF2F50E6-9E49-460E-95DC-191795DB97CD}" type="parTrans" cxnId="{4E55592E-2D93-4A00-87B3-492C4AF6CFEA}">
      <dgm:prSet/>
      <dgm:spPr/>
      <dgm:t>
        <a:bodyPr/>
        <a:lstStyle/>
        <a:p>
          <a:endParaRPr lang="zh-CN" altLang="en-US"/>
        </a:p>
      </dgm:t>
    </dgm:pt>
    <dgm:pt modelId="{604E7F39-AF3A-4FF5-8EA7-C98D417F3553}" type="sibTrans" cxnId="{4E55592E-2D93-4A00-87B3-492C4AF6CFEA}">
      <dgm:prSet/>
      <dgm:spPr/>
      <dgm:t>
        <a:bodyPr/>
        <a:lstStyle/>
        <a:p>
          <a:endParaRPr lang="zh-CN" altLang="en-US"/>
        </a:p>
      </dgm:t>
    </dgm:pt>
    <dgm:pt modelId="{1D0A4E91-7F49-4490-9F43-7B82F33F7AD9}">
      <dgm:prSet custT="1"/>
      <dgm:spPr/>
      <dgm:t>
        <a:bodyPr/>
        <a:lstStyle/>
        <a:p>
          <a:r>
            <a:rPr lang="en-US" sz="2400" dirty="0" smtClean="0"/>
            <a:t>It is placed on the bypass </a:t>
          </a:r>
          <a:r>
            <a:rPr lang="en-US" altLang="zh-CN" sz="2400" dirty="0" smtClean="0"/>
            <a:t>by using the mirror function of switch</a:t>
          </a:r>
        </a:p>
      </dgm:t>
    </dgm:pt>
    <dgm:pt modelId="{EF5A883E-1B17-45EA-B08A-9846B8B28235}" type="parTrans" cxnId="{F12542AD-2B7E-45E6-B847-D50B112A6392}">
      <dgm:prSet/>
      <dgm:spPr/>
      <dgm:t>
        <a:bodyPr/>
        <a:lstStyle/>
        <a:p>
          <a:endParaRPr lang="zh-CN" altLang="en-US"/>
        </a:p>
      </dgm:t>
    </dgm:pt>
    <dgm:pt modelId="{5A1682C1-D768-4FE0-A7F9-04DD2B0C6B14}" type="sibTrans" cxnId="{F12542AD-2B7E-45E6-B847-D50B112A6392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0" presStyleCnt="2" custScaleX="122360" custScaleY="7392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0" presStyleCnt="2" custScaleY="85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8230C2-BF94-4CE5-B10D-A3A158516881}" type="pres">
      <dgm:prSet presAssocID="{D28EBE08-F90E-4330-9BF8-5EEA237F60B3}" presName="spaceBetweenRectangles" presStyleCnt="0"/>
      <dgm:spPr/>
    </dgm:pt>
    <dgm:pt modelId="{6171E52F-EFD2-4362-BB2B-C0BF6989002E}" type="pres">
      <dgm:prSet presAssocID="{5A332715-D888-46B5-A8AD-5CD25F5ADED3}" presName="parentLin" presStyleCnt="0"/>
      <dgm:spPr/>
    </dgm:pt>
    <dgm:pt modelId="{25876004-DE4B-4E43-995A-ABAA5A1AD782}" type="pres">
      <dgm:prSet presAssocID="{5A332715-D888-46B5-A8AD-5CD25F5ADED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9E2D0BE-1F82-4F59-8097-B921A9763279}" type="pres">
      <dgm:prSet presAssocID="{5A332715-D888-46B5-A8AD-5CD25F5ADED3}" presName="parentText" presStyleLbl="node1" presStyleIdx="1" presStyleCnt="2" custScaleX="110204" custScaleY="73372" custLinFactNeighborX="2041" custLinFactNeighborY="-1978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038FF6-949E-42BD-8D14-B8F963507A69}" type="pres">
      <dgm:prSet presAssocID="{5A332715-D888-46B5-A8AD-5CD25F5ADED3}" presName="negativeSpace" presStyleCnt="0"/>
      <dgm:spPr/>
    </dgm:pt>
    <dgm:pt modelId="{C7DFF1BB-27B0-4176-9A7F-D3F9BC53143B}" type="pres">
      <dgm:prSet presAssocID="{5A332715-D888-46B5-A8AD-5CD25F5ADED3}" presName="childText" presStyleLbl="conFgAcc1" presStyleIdx="1" presStyleCnt="2" custScaleY="984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D1197C-F840-444F-A07C-152E0C453340}" type="presOf" srcId="{11418BF4-FC36-4C02-A172-837F35D038A5}" destId="{C7DFF1BB-27B0-4176-9A7F-D3F9BC53143B}" srcOrd="0" destOrd="2" presId="urn:microsoft.com/office/officeart/2005/8/layout/list1"/>
    <dgm:cxn modelId="{0BE596A6-F539-43DF-B575-A14229EA2BB1}" srcId="{EF19068A-AE69-4EE8-A928-1B6AC2AB2522}" destId="{75AC5D85-92B7-46F6-870F-C627C159D640}" srcOrd="1" destOrd="0" parTransId="{EA6CD471-F97A-4D4A-8F91-DD0DF6BC30D6}" sibTransId="{07BC2478-E650-4804-94EA-F490C3B2098F}"/>
    <dgm:cxn modelId="{2F7BFA5B-3C53-42CF-9D5F-9E4F580EDC50}" type="presOf" srcId="{75AC5D85-92B7-46F6-870F-C627C159D640}" destId="{B0E1F005-FAE7-49F4-9DA2-CDEB40FE95AB}" srcOrd="0" destOrd="1" presId="urn:microsoft.com/office/officeart/2005/8/layout/list1"/>
    <dgm:cxn modelId="{E5CC2E2B-A9E1-4BE4-8475-DF8C66F0AA0C}" type="presOf" srcId="{EF19068A-AE69-4EE8-A928-1B6AC2AB2522}" destId="{C845F258-920F-4B20-A821-98577204D242}" srcOrd="1" destOrd="0" presId="urn:microsoft.com/office/officeart/2005/8/layout/list1"/>
    <dgm:cxn modelId="{591E8286-38F2-4CFB-8834-FED4EB5B611D}" srcId="{C29D27B1-7995-4060-97F8-8005EBBD4C1A}" destId="{EF19068A-AE69-4EE8-A928-1B6AC2AB2522}" srcOrd="0" destOrd="0" parTransId="{A9FF1CF7-6EDB-4063-A04D-3BC103AE2CBE}" sibTransId="{D28EBE08-F90E-4330-9BF8-5EEA237F60B3}"/>
    <dgm:cxn modelId="{4E55592E-2D93-4A00-87B3-492C4AF6CFEA}" srcId="{5A332715-D888-46B5-A8AD-5CD25F5ADED3}" destId="{11418BF4-FC36-4C02-A172-837F35D038A5}" srcOrd="2" destOrd="0" parTransId="{DF2F50E6-9E49-460E-95DC-191795DB97CD}" sibTransId="{604E7F39-AF3A-4FF5-8EA7-C98D417F3553}"/>
    <dgm:cxn modelId="{A2E6C537-C7ED-4DD6-9D1F-183E406FA177}" srcId="{5A332715-D888-46B5-A8AD-5CD25F5ADED3}" destId="{2A51D3B0-21F9-4D91-A7F9-7B05BDC93A44}" srcOrd="1" destOrd="0" parTransId="{91A95774-83AD-455E-ACD7-8E350C6BDDDD}" sibTransId="{81645083-D5C4-4421-9EB9-ABDC019A9014}"/>
    <dgm:cxn modelId="{7D69F333-CAE8-4D10-96C5-E6304EF6A617}" type="presOf" srcId="{EF19068A-AE69-4EE8-A928-1B6AC2AB2522}" destId="{2038B691-2599-416C-BA2D-4E52B1BBBE0E}" srcOrd="0" destOrd="0" presId="urn:microsoft.com/office/officeart/2005/8/layout/list1"/>
    <dgm:cxn modelId="{3CEA57A9-AF4E-41B1-B920-5F68DB39B491}" type="presOf" srcId="{5A332715-D888-46B5-A8AD-5CD25F5ADED3}" destId="{59E2D0BE-1F82-4F59-8097-B921A9763279}" srcOrd="1" destOrd="0" presId="urn:microsoft.com/office/officeart/2005/8/layout/list1"/>
    <dgm:cxn modelId="{7407B479-FC9D-4042-8AB1-05B36F8D604A}" type="presOf" srcId="{7C32B636-3355-4248-9BE7-927BC8553A18}" destId="{B0E1F005-FAE7-49F4-9DA2-CDEB40FE95AB}" srcOrd="0" destOrd="0" presId="urn:microsoft.com/office/officeart/2005/8/layout/list1"/>
    <dgm:cxn modelId="{760B0014-9103-4B71-8444-8DF6E629B1EE}" type="presOf" srcId="{2A51D3B0-21F9-4D91-A7F9-7B05BDC93A44}" destId="{C7DFF1BB-27B0-4176-9A7F-D3F9BC53143B}" srcOrd="0" destOrd="1" presId="urn:microsoft.com/office/officeart/2005/8/layout/list1"/>
    <dgm:cxn modelId="{B54994B9-2254-46FC-B3F1-CA702E2885EE}" srcId="{EF19068A-AE69-4EE8-A928-1B6AC2AB2522}" destId="{7C32B636-3355-4248-9BE7-927BC8553A18}" srcOrd="0" destOrd="0" parTransId="{11D7BB5E-46DB-4628-9DBD-EE185ADC7BFE}" sibTransId="{0F8D340B-78CE-490F-AF87-457252F18F93}"/>
    <dgm:cxn modelId="{F12542AD-2B7E-45E6-B847-D50B112A6392}" srcId="{5A332715-D888-46B5-A8AD-5CD25F5ADED3}" destId="{1D0A4E91-7F49-4490-9F43-7B82F33F7AD9}" srcOrd="0" destOrd="0" parTransId="{EF5A883E-1B17-45EA-B08A-9846B8B28235}" sibTransId="{5A1682C1-D768-4FE0-A7F9-04DD2B0C6B14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B2C71231-FEAC-424E-809E-950F0E72B29D}" srcId="{C29D27B1-7995-4060-97F8-8005EBBD4C1A}" destId="{5A332715-D888-46B5-A8AD-5CD25F5ADED3}" srcOrd="1" destOrd="0" parTransId="{D55C92AB-2909-4645-98F4-F023585F96B7}" sibTransId="{A6F669FD-3234-4BF1-A970-6AD3FF844D2B}"/>
    <dgm:cxn modelId="{92F3BF61-57EE-423D-94B0-EF1F6CB9DD79}" type="presOf" srcId="{1D0A4E91-7F49-4490-9F43-7B82F33F7AD9}" destId="{C7DFF1BB-27B0-4176-9A7F-D3F9BC53143B}" srcOrd="0" destOrd="0" presId="urn:microsoft.com/office/officeart/2005/8/layout/list1"/>
    <dgm:cxn modelId="{FCD2F877-B090-4B28-972F-A601A2A5019D}" type="presOf" srcId="{5A332715-D888-46B5-A8AD-5CD25F5ADED3}" destId="{25876004-DE4B-4E43-995A-ABAA5A1AD782}" srcOrd="0" destOrd="0" presId="urn:microsoft.com/office/officeart/2005/8/layout/list1"/>
    <dgm:cxn modelId="{8F5CB200-EAF5-4423-8055-8A1C3BC54D9B}" type="presParOf" srcId="{FE097832-0302-4354-A916-876A977BBC07}" destId="{52367A61-7BCC-4773-AF05-6D5DBB019346}" srcOrd="0" destOrd="0" presId="urn:microsoft.com/office/officeart/2005/8/layout/list1"/>
    <dgm:cxn modelId="{B293A904-ED95-4B66-84EA-A6377ECFAA00}" type="presParOf" srcId="{52367A61-7BCC-4773-AF05-6D5DBB019346}" destId="{2038B691-2599-416C-BA2D-4E52B1BBBE0E}" srcOrd="0" destOrd="0" presId="urn:microsoft.com/office/officeart/2005/8/layout/list1"/>
    <dgm:cxn modelId="{5B760E4E-3730-424A-AC8D-44D025FC1E11}" type="presParOf" srcId="{52367A61-7BCC-4773-AF05-6D5DBB019346}" destId="{C845F258-920F-4B20-A821-98577204D242}" srcOrd="1" destOrd="0" presId="urn:microsoft.com/office/officeart/2005/8/layout/list1"/>
    <dgm:cxn modelId="{31F44D0A-4295-43AF-B24A-EF7C4E39F6AC}" type="presParOf" srcId="{FE097832-0302-4354-A916-876A977BBC07}" destId="{D4872217-0D53-4F30-984D-9E69590477C7}" srcOrd="1" destOrd="0" presId="urn:microsoft.com/office/officeart/2005/8/layout/list1"/>
    <dgm:cxn modelId="{3FAD1121-1D97-44B3-8A9F-4FB24850CE90}" type="presParOf" srcId="{FE097832-0302-4354-A916-876A977BBC07}" destId="{B0E1F005-FAE7-49F4-9DA2-CDEB40FE95AB}" srcOrd="2" destOrd="0" presId="urn:microsoft.com/office/officeart/2005/8/layout/list1"/>
    <dgm:cxn modelId="{D573E8D3-D9C8-4EB9-BBB4-FB499C931A8D}" type="presParOf" srcId="{FE097832-0302-4354-A916-876A977BBC07}" destId="{3B8230C2-BF94-4CE5-B10D-A3A158516881}" srcOrd="3" destOrd="0" presId="urn:microsoft.com/office/officeart/2005/8/layout/list1"/>
    <dgm:cxn modelId="{F42CF233-FBAA-4B69-84BB-EBE0F6609531}" type="presParOf" srcId="{FE097832-0302-4354-A916-876A977BBC07}" destId="{6171E52F-EFD2-4362-BB2B-C0BF6989002E}" srcOrd="4" destOrd="0" presId="urn:microsoft.com/office/officeart/2005/8/layout/list1"/>
    <dgm:cxn modelId="{F61B521D-DB28-4BB0-8DF8-807D13FBE46E}" type="presParOf" srcId="{6171E52F-EFD2-4362-BB2B-C0BF6989002E}" destId="{25876004-DE4B-4E43-995A-ABAA5A1AD782}" srcOrd="0" destOrd="0" presId="urn:microsoft.com/office/officeart/2005/8/layout/list1"/>
    <dgm:cxn modelId="{8DFB96EB-B7AE-4BE2-93C1-7AB302971789}" type="presParOf" srcId="{6171E52F-EFD2-4362-BB2B-C0BF6989002E}" destId="{59E2D0BE-1F82-4F59-8097-B921A9763279}" srcOrd="1" destOrd="0" presId="urn:microsoft.com/office/officeart/2005/8/layout/list1"/>
    <dgm:cxn modelId="{AF3252A1-1631-46A7-ACBA-3614B52F7317}" type="presParOf" srcId="{FE097832-0302-4354-A916-876A977BBC07}" destId="{8E038FF6-949E-42BD-8D14-B8F963507A69}" srcOrd="5" destOrd="0" presId="urn:microsoft.com/office/officeart/2005/8/layout/list1"/>
    <dgm:cxn modelId="{9D1483B3-158C-4D24-AE5E-5B01A2886B19}" type="presParOf" srcId="{FE097832-0302-4354-A916-876A977BBC07}" destId="{C7DFF1BB-27B0-4176-9A7F-D3F9BC5314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400" dirty="0" smtClean="0"/>
            <a:t>File scanning</a:t>
          </a:r>
          <a:endParaRPr lang="en-US" altLang="zh-CN" sz="2400" dirty="0" smtClean="0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7C32B636-3355-4248-9BE7-927BC8553A18}">
      <dgm:prSet custT="1"/>
      <dgm:spPr/>
      <dgm:t>
        <a:bodyPr/>
        <a:lstStyle/>
        <a:p>
          <a:r>
            <a:rPr lang="en-US" sz="2400" smtClean="0"/>
            <a:t>A software is installed on a PC</a:t>
          </a:r>
          <a:endParaRPr lang="en-US" altLang="zh-CN" sz="2400" dirty="0" smtClean="0"/>
        </a:p>
      </dgm:t>
    </dgm:pt>
    <dgm:pt modelId="{11D7BB5E-46DB-4628-9DBD-EE185ADC7BFE}" type="par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0F8D340B-78CE-490F-AF87-457252F18F93}" type="sib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75AC5D85-92B7-46F6-870F-C627C159D640}">
      <dgm:prSet custT="1"/>
      <dgm:spPr/>
      <dgm:t>
        <a:bodyPr/>
        <a:lstStyle/>
        <a:p>
          <a:r>
            <a:rPr lang="en-US" sz="2400" dirty="0" smtClean="0"/>
            <a:t>It takes a file as input and looks for patterns of bytes known as a fingerprint</a:t>
          </a:r>
          <a:endParaRPr lang="en-US" altLang="zh-CN" sz="2400" dirty="0" smtClean="0"/>
        </a:p>
      </dgm:t>
    </dgm:pt>
    <dgm:pt modelId="{EA6CD471-F97A-4D4A-8F91-DD0DF6BC30D6}" type="par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07BC2478-E650-4804-94EA-F490C3B2098F}" type="sib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7134A6ED-97F7-4D11-A69F-04239C332270}">
      <dgm:prSet custT="1"/>
      <dgm:spPr/>
      <dgm:t>
        <a:bodyPr/>
        <a:lstStyle/>
        <a:p>
          <a:r>
            <a:rPr lang="en-US" sz="2400" dirty="0" smtClean="0"/>
            <a:t>Deep Packet Inspection</a:t>
          </a:r>
          <a:endParaRPr lang="en-US" altLang="zh-CN" sz="2400" dirty="0" smtClean="0"/>
        </a:p>
      </dgm:t>
    </dgm:pt>
    <dgm:pt modelId="{6F4902F6-6110-4E87-B175-B56FC222644A}" type="parTrans" cxnId="{9E9BBF2A-1D7C-4F4E-9459-E5ADA5453B69}">
      <dgm:prSet/>
      <dgm:spPr/>
      <dgm:t>
        <a:bodyPr/>
        <a:lstStyle/>
        <a:p>
          <a:endParaRPr lang="zh-CN" altLang="en-US"/>
        </a:p>
      </dgm:t>
    </dgm:pt>
    <dgm:pt modelId="{2643FB8C-237D-42FA-A112-138D09B1244C}" type="sibTrans" cxnId="{9E9BBF2A-1D7C-4F4E-9459-E5ADA5453B69}">
      <dgm:prSet/>
      <dgm:spPr/>
      <dgm:t>
        <a:bodyPr/>
        <a:lstStyle/>
        <a:p>
          <a:endParaRPr lang="zh-CN" altLang="en-US"/>
        </a:p>
      </dgm:t>
    </dgm:pt>
    <dgm:pt modelId="{7A9B866B-924B-42CB-8412-BE1416EDF5CB}">
      <dgm:prSet custT="1"/>
      <dgm:spPr/>
      <dgm:t>
        <a:bodyPr/>
        <a:lstStyle/>
        <a:p>
          <a:r>
            <a:rPr lang="en-US" sz="2400" dirty="0" smtClean="0"/>
            <a:t>It operates on packets instead of files</a:t>
          </a:r>
          <a:endParaRPr lang="en-US" altLang="zh-CN" sz="2400" dirty="0" smtClean="0"/>
        </a:p>
      </dgm:t>
    </dgm:pt>
    <dgm:pt modelId="{A3686B84-739C-46DE-9A15-C64189A20403}" type="parTrans" cxnId="{FA81F50A-32EA-4202-9524-65865177AD6D}">
      <dgm:prSet/>
      <dgm:spPr/>
      <dgm:t>
        <a:bodyPr/>
        <a:lstStyle/>
        <a:p>
          <a:endParaRPr lang="zh-CN" altLang="en-US"/>
        </a:p>
      </dgm:t>
    </dgm:pt>
    <dgm:pt modelId="{E12E0DBE-ECDB-4496-99D9-4025D994B522}" type="sibTrans" cxnId="{FA81F50A-32EA-4202-9524-65865177AD6D}">
      <dgm:prSet/>
      <dgm:spPr/>
      <dgm:t>
        <a:bodyPr/>
        <a:lstStyle/>
        <a:p>
          <a:endParaRPr lang="zh-CN" altLang="en-US"/>
        </a:p>
      </dgm:t>
    </dgm:pt>
    <dgm:pt modelId="{9F96B394-F18A-4907-A208-8B0C9DC4ECA9}">
      <dgm:prSet custT="1"/>
      <dgm:spPr/>
      <dgm:t>
        <a:bodyPr/>
        <a:lstStyle/>
        <a:p>
          <a:r>
            <a:rPr lang="en-US" sz="2400" dirty="0" smtClean="0"/>
            <a:t>It examines not only the header but also the data in the packet</a:t>
          </a:r>
          <a:endParaRPr lang="en-US" altLang="zh-CN" sz="2400" dirty="0" smtClean="0"/>
        </a:p>
      </dgm:t>
    </dgm:pt>
    <dgm:pt modelId="{5E9519D8-1D13-4A68-A4AF-00DAF6CF7624}" type="parTrans" cxnId="{278B7E3C-B6D4-4980-A79E-B2DBA18AE497}">
      <dgm:prSet/>
      <dgm:spPr/>
      <dgm:t>
        <a:bodyPr/>
        <a:lstStyle/>
        <a:p>
          <a:endParaRPr lang="zh-CN" altLang="en-US"/>
        </a:p>
      </dgm:t>
    </dgm:pt>
    <dgm:pt modelId="{F59538E8-A0FF-4CF5-AB46-9630047D907C}" type="sibTrans" cxnId="{278B7E3C-B6D4-4980-A79E-B2DBA18AE497}">
      <dgm:prSet/>
      <dgm:spPr/>
      <dgm:t>
        <a:bodyPr/>
        <a:lstStyle/>
        <a:p>
          <a:endParaRPr lang="zh-CN" altLang="en-US"/>
        </a:p>
      </dgm:t>
    </dgm:pt>
    <dgm:pt modelId="{7A93CAB9-0B2D-43D0-A17A-5FA93BBAB79E}">
      <dgm:prSet custT="1"/>
      <dgm:spPr/>
      <dgm:t>
        <a:bodyPr/>
        <a:lstStyle/>
        <a:p>
          <a:r>
            <a:rPr lang="en-US" sz="2400" dirty="0" smtClean="0"/>
            <a:t>Many viruses have their character strings of bytes</a:t>
          </a:r>
          <a:endParaRPr lang="en-US" altLang="zh-CN" sz="2400" dirty="0" smtClean="0"/>
        </a:p>
      </dgm:t>
    </dgm:pt>
    <dgm:pt modelId="{78A34D9C-9797-4AD2-AF94-B50A84247724}" type="parTrans" cxnId="{0C94A81F-C1A7-4A50-95E7-443D218FEBB4}">
      <dgm:prSet/>
      <dgm:spPr/>
      <dgm:t>
        <a:bodyPr/>
        <a:lstStyle/>
        <a:p>
          <a:endParaRPr lang="zh-CN" altLang="en-US"/>
        </a:p>
      </dgm:t>
    </dgm:pt>
    <dgm:pt modelId="{718136DC-D7B5-4354-B66D-2FDACCF3A3B8}" type="sibTrans" cxnId="{0C94A81F-C1A7-4A50-95E7-443D218FEBB4}">
      <dgm:prSet/>
      <dgm:spPr/>
      <dgm:t>
        <a:bodyPr/>
        <a:lstStyle/>
        <a:p>
          <a:endParaRPr lang="zh-CN" altLang="en-US"/>
        </a:p>
      </dgm:t>
    </dgm:pt>
    <dgm:pt modelId="{D5ECA152-5799-4ABD-B1CC-CA89523FB2B5}">
      <dgm:prSet custT="1"/>
      <dgm:spPr/>
      <dgm:t>
        <a:bodyPr/>
        <a:lstStyle/>
        <a:p>
          <a:r>
            <a:rPr lang="en-US" sz="2400" smtClean="0"/>
            <a:t>It is limited to lower-speed networks</a:t>
          </a:r>
          <a:endParaRPr lang="en-US" altLang="zh-CN" sz="2400" dirty="0" smtClean="0"/>
        </a:p>
      </dgm:t>
    </dgm:pt>
    <dgm:pt modelId="{BDC1D164-FE5D-443C-8265-A4D763C0C080}" type="parTrans" cxnId="{590583C9-EAC2-445B-905C-5BEF5241F9A3}">
      <dgm:prSet/>
      <dgm:spPr/>
      <dgm:t>
        <a:bodyPr/>
        <a:lstStyle/>
        <a:p>
          <a:endParaRPr lang="zh-CN" altLang="en-US"/>
        </a:p>
      </dgm:t>
    </dgm:pt>
    <dgm:pt modelId="{341E74D6-5A0F-4195-BD90-8DB402F34629}" type="sibTrans" cxnId="{590583C9-EAC2-445B-905C-5BEF5241F9A3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0" presStyleCnt="2" custScaleX="12236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A6216A3C-B43B-4D52-B7EF-7F1C9F4416E7}" type="pres">
      <dgm:prSet presAssocID="{7134A6ED-97F7-4D11-A69F-04239C332270}" presName="parentLin" presStyleCnt="0"/>
      <dgm:spPr/>
    </dgm:pt>
    <dgm:pt modelId="{39E2A17C-44FC-4B4D-905D-FD6D736361F8}" type="pres">
      <dgm:prSet presAssocID="{7134A6ED-97F7-4D11-A69F-04239C33227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54F91CE-5139-42EC-A326-7EB187E0E1FB}" type="pres">
      <dgm:prSet presAssocID="{7134A6ED-97F7-4D11-A69F-04239C33227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CFC84-7C6C-44F1-91FC-C08D75BC9B12}" type="pres">
      <dgm:prSet presAssocID="{7134A6ED-97F7-4D11-A69F-04239C332270}" presName="negativeSpace" presStyleCnt="0"/>
      <dgm:spPr/>
    </dgm:pt>
    <dgm:pt modelId="{F7490A70-5D23-43D0-81BD-853442F40441}" type="pres">
      <dgm:prSet presAssocID="{7134A6ED-97F7-4D11-A69F-04239C33227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5139425-B722-4F33-96A3-BF68FC6A370A}" type="presOf" srcId="{9F96B394-F18A-4907-A208-8B0C9DC4ECA9}" destId="{F7490A70-5D23-43D0-81BD-853442F40441}" srcOrd="0" destOrd="1" presId="urn:microsoft.com/office/officeart/2005/8/layout/list1"/>
    <dgm:cxn modelId="{C3B385D2-79EA-48B2-8262-EA78478EA135}" type="presOf" srcId="{7A93CAB9-0B2D-43D0-A17A-5FA93BBAB79E}" destId="{B0E1F005-FAE7-49F4-9DA2-CDEB40FE95AB}" srcOrd="0" destOrd="2" presId="urn:microsoft.com/office/officeart/2005/8/layout/list1"/>
    <dgm:cxn modelId="{9A86F84D-6A94-4384-9051-0B999647F28C}" type="presOf" srcId="{7134A6ED-97F7-4D11-A69F-04239C332270}" destId="{39E2A17C-44FC-4B4D-905D-FD6D736361F8}" srcOrd="0" destOrd="0" presId="urn:microsoft.com/office/officeart/2005/8/layout/list1"/>
    <dgm:cxn modelId="{9E9BBF2A-1D7C-4F4E-9459-E5ADA5453B69}" srcId="{C29D27B1-7995-4060-97F8-8005EBBD4C1A}" destId="{7134A6ED-97F7-4D11-A69F-04239C332270}" srcOrd="1" destOrd="0" parTransId="{6F4902F6-6110-4E87-B175-B56FC222644A}" sibTransId="{2643FB8C-237D-42FA-A112-138D09B1244C}"/>
    <dgm:cxn modelId="{0BE596A6-F539-43DF-B575-A14229EA2BB1}" srcId="{EF19068A-AE69-4EE8-A928-1B6AC2AB2522}" destId="{75AC5D85-92B7-46F6-870F-C627C159D640}" srcOrd="1" destOrd="0" parTransId="{EA6CD471-F97A-4D4A-8F91-DD0DF6BC30D6}" sibTransId="{07BC2478-E650-4804-94EA-F490C3B2098F}"/>
    <dgm:cxn modelId="{2F7BFA5B-3C53-42CF-9D5F-9E4F580EDC50}" type="presOf" srcId="{75AC5D85-92B7-46F6-870F-C627C159D640}" destId="{B0E1F005-FAE7-49F4-9DA2-CDEB40FE95AB}" srcOrd="0" destOrd="1" presId="urn:microsoft.com/office/officeart/2005/8/layout/list1"/>
    <dgm:cxn modelId="{278B7E3C-B6D4-4980-A79E-B2DBA18AE497}" srcId="{7134A6ED-97F7-4D11-A69F-04239C332270}" destId="{9F96B394-F18A-4907-A208-8B0C9DC4ECA9}" srcOrd="1" destOrd="0" parTransId="{5E9519D8-1D13-4A68-A4AF-00DAF6CF7624}" sibTransId="{F59538E8-A0FF-4CF5-AB46-9630047D907C}"/>
    <dgm:cxn modelId="{E5CC2E2B-A9E1-4BE4-8475-DF8C66F0AA0C}" type="presOf" srcId="{EF19068A-AE69-4EE8-A928-1B6AC2AB2522}" destId="{C845F258-920F-4B20-A821-98577204D242}" srcOrd="1" destOrd="0" presId="urn:microsoft.com/office/officeart/2005/8/layout/list1"/>
    <dgm:cxn modelId="{591E8286-38F2-4CFB-8834-FED4EB5B611D}" srcId="{C29D27B1-7995-4060-97F8-8005EBBD4C1A}" destId="{EF19068A-AE69-4EE8-A928-1B6AC2AB2522}" srcOrd="0" destOrd="0" parTransId="{A9FF1CF7-6EDB-4063-A04D-3BC103AE2CBE}" sibTransId="{D28EBE08-F90E-4330-9BF8-5EEA237F60B3}"/>
    <dgm:cxn modelId="{FA81F50A-32EA-4202-9524-65865177AD6D}" srcId="{7134A6ED-97F7-4D11-A69F-04239C332270}" destId="{7A9B866B-924B-42CB-8412-BE1416EDF5CB}" srcOrd="0" destOrd="0" parTransId="{A3686B84-739C-46DE-9A15-C64189A20403}" sibTransId="{E12E0DBE-ECDB-4496-99D9-4025D994B522}"/>
    <dgm:cxn modelId="{7D69F333-CAE8-4D10-96C5-E6304EF6A617}" type="presOf" srcId="{EF19068A-AE69-4EE8-A928-1B6AC2AB2522}" destId="{2038B691-2599-416C-BA2D-4E52B1BBBE0E}" srcOrd="0" destOrd="0" presId="urn:microsoft.com/office/officeart/2005/8/layout/list1"/>
    <dgm:cxn modelId="{0C94A81F-C1A7-4A50-95E7-443D218FEBB4}" srcId="{EF19068A-AE69-4EE8-A928-1B6AC2AB2522}" destId="{7A93CAB9-0B2D-43D0-A17A-5FA93BBAB79E}" srcOrd="2" destOrd="0" parTransId="{78A34D9C-9797-4AD2-AF94-B50A84247724}" sibTransId="{718136DC-D7B5-4354-B66D-2FDACCF3A3B8}"/>
    <dgm:cxn modelId="{590583C9-EAC2-445B-905C-5BEF5241F9A3}" srcId="{7134A6ED-97F7-4D11-A69F-04239C332270}" destId="{D5ECA152-5799-4ABD-B1CC-CA89523FB2B5}" srcOrd="2" destOrd="0" parTransId="{BDC1D164-FE5D-443C-8265-A4D763C0C080}" sibTransId="{341E74D6-5A0F-4195-BD90-8DB402F34629}"/>
    <dgm:cxn modelId="{7407B479-FC9D-4042-8AB1-05B36F8D604A}" type="presOf" srcId="{7C32B636-3355-4248-9BE7-927BC8553A18}" destId="{B0E1F005-FAE7-49F4-9DA2-CDEB40FE95AB}" srcOrd="0" destOrd="0" presId="urn:microsoft.com/office/officeart/2005/8/layout/list1"/>
    <dgm:cxn modelId="{B54994B9-2254-46FC-B3F1-CA702E2885EE}" srcId="{EF19068A-AE69-4EE8-A928-1B6AC2AB2522}" destId="{7C32B636-3355-4248-9BE7-927BC8553A18}" srcOrd="0" destOrd="0" parTransId="{11D7BB5E-46DB-4628-9DBD-EE185ADC7BFE}" sibTransId="{0F8D340B-78CE-490F-AF87-457252F18F93}"/>
    <dgm:cxn modelId="{62115662-5842-442B-8CE9-C4A5990504E5}" type="presOf" srcId="{7134A6ED-97F7-4D11-A69F-04239C332270}" destId="{854F91CE-5139-42EC-A326-7EB187E0E1FB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9C2C6C72-0A48-44CE-BAA2-11E8A40CED1A}" type="presOf" srcId="{D5ECA152-5799-4ABD-B1CC-CA89523FB2B5}" destId="{F7490A70-5D23-43D0-81BD-853442F40441}" srcOrd="0" destOrd="2" presId="urn:microsoft.com/office/officeart/2005/8/layout/list1"/>
    <dgm:cxn modelId="{DACC283B-9BEF-4E67-B88C-44E947865624}" type="presOf" srcId="{7A9B866B-924B-42CB-8412-BE1416EDF5CB}" destId="{F7490A70-5D23-43D0-81BD-853442F40441}" srcOrd="0" destOrd="0" presId="urn:microsoft.com/office/officeart/2005/8/layout/list1"/>
    <dgm:cxn modelId="{8F5CB200-EAF5-4423-8055-8A1C3BC54D9B}" type="presParOf" srcId="{FE097832-0302-4354-A916-876A977BBC07}" destId="{52367A61-7BCC-4773-AF05-6D5DBB019346}" srcOrd="0" destOrd="0" presId="urn:microsoft.com/office/officeart/2005/8/layout/list1"/>
    <dgm:cxn modelId="{B293A904-ED95-4B66-84EA-A6377ECFAA00}" type="presParOf" srcId="{52367A61-7BCC-4773-AF05-6D5DBB019346}" destId="{2038B691-2599-416C-BA2D-4E52B1BBBE0E}" srcOrd="0" destOrd="0" presId="urn:microsoft.com/office/officeart/2005/8/layout/list1"/>
    <dgm:cxn modelId="{5B760E4E-3730-424A-AC8D-44D025FC1E11}" type="presParOf" srcId="{52367A61-7BCC-4773-AF05-6D5DBB019346}" destId="{C845F258-920F-4B20-A821-98577204D242}" srcOrd="1" destOrd="0" presId="urn:microsoft.com/office/officeart/2005/8/layout/list1"/>
    <dgm:cxn modelId="{31F44D0A-4295-43AF-B24A-EF7C4E39F6AC}" type="presParOf" srcId="{FE097832-0302-4354-A916-876A977BBC07}" destId="{D4872217-0D53-4F30-984D-9E69590477C7}" srcOrd="1" destOrd="0" presId="urn:microsoft.com/office/officeart/2005/8/layout/list1"/>
    <dgm:cxn modelId="{3FAD1121-1D97-44B3-8A9F-4FB24850CE90}" type="presParOf" srcId="{FE097832-0302-4354-A916-876A977BBC07}" destId="{B0E1F005-FAE7-49F4-9DA2-CDEB40FE95AB}" srcOrd="2" destOrd="0" presId="urn:microsoft.com/office/officeart/2005/8/layout/list1"/>
    <dgm:cxn modelId="{5A7D1BA1-9DD5-48A7-99C1-3210916B9574}" type="presParOf" srcId="{FE097832-0302-4354-A916-876A977BBC07}" destId="{807ADF0A-F118-446B-BE68-A66CC37ABA7F}" srcOrd="3" destOrd="0" presId="urn:microsoft.com/office/officeart/2005/8/layout/list1"/>
    <dgm:cxn modelId="{86AAF545-4335-40DD-BA5D-E878BE3CD984}" type="presParOf" srcId="{FE097832-0302-4354-A916-876A977BBC07}" destId="{A6216A3C-B43B-4D52-B7EF-7F1C9F4416E7}" srcOrd="4" destOrd="0" presId="urn:microsoft.com/office/officeart/2005/8/layout/list1"/>
    <dgm:cxn modelId="{2F1DD7EF-68BF-410D-89F8-E078E812E66E}" type="presParOf" srcId="{A6216A3C-B43B-4D52-B7EF-7F1C9F4416E7}" destId="{39E2A17C-44FC-4B4D-905D-FD6D736361F8}" srcOrd="0" destOrd="0" presId="urn:microsoft.com/office/officeart/2005/8/layout/list1"/>
    <dgm:cxn modelId="{84327B4C-8193-42C6-A982-0DC09687049B}" type="presParOf" srcId="{A6216A3C-B43B-4D52-B7EF-7F1C9F4416E7}" destId="{854F91CE-5139-42EC-A326-7EB187E0E1FB}" srcOrd="1" destOrd="0" presId="urn:microsoft.com/office/officeart/2005/8/layout/list1"/>
    <dgm:cxn modelId="{11992AB5-53EA-4FE3-BCAE-CD2D9F0EE491}" type="presParOf" srcId="{FE097832-0302-4354-A916-876A977BBC07}" destId="{50ECFC84-7C6C-44F1-91FC-C08D75BC9B12}" srcOrd="5" destOrd="0" presId="urn:microsoft.com/office/officeart/2005/8/layout/list1"/>
    <dgm:cxn modelId="{847F54C2-88D3-4299-B14C-ED43CA64F603}" type="presParOf" srcId="{FE097832-0302-4354-A916-876A977BBC07}" destId="{F7490A70-5D23-43D0-81BD-853442F404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altLang="zh-CN" sz="2400" dirty="0" smtClean="0"/>
            <a:t>Private Network Connection</a:t>
          </a:r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7C32B636-3355-4248-9BE7-927BC8553A18}">
      <dgm:prSet custT="1"/>
      <dgm:spPr/>
      <dgm:t>
        <a:bodyPr/>
        <a:lstStyle/>
        <a:p>
          <a:r>
            <a:rPr lang="en-US" sz="2400" dirty="0" smtClean="0"/>
            <a:t>Leased connection</a:t>
          </a:r>
          <a:endParaRPr lang="en-US" altLang="zh-CN" sz="2400" dirty="0" smtClean="0"/>
        </a:p>
      </dgm:t>
    </dgm:pt>
    <dgm:pt modelId="{11D7BB5E-46DB-4628-9DBD-EE185ADC7BFE}" type="par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0F8D340B-78CE-490F-AF87-457252F18F93}" type="sib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7134A6ED-97F7-4D11-A69F-04239C332270}">
      <dgm:prSet custT="1"/>
      <dgm:spPr/>
      <dgm:t>
        <a:bodyPr/>
        <a:lstStyle/>
        <a:p>
          <a:r>
            <a:rPr lang="en-US" altLang="zh-CN" sz="2400" dirty="0" smtClean="0"/>
            <a:t>Public Internet Connection</a:t>
          </a:r>
        </a:p>
      </dgm:t>
    </dgm:pt>
    <dgm:pt modelId="{6F4902F6-6110-4E87-B175-B56FC222644A}" type="parTrans" cxnId="{9E9BBF2A-1D7C-4F4E-9459-E5ADA5453B69}">
      <dgm:prSet/>
      <dgm:spPr/>
      <dgm:t>
        <a:bodyPr/>
        <a:lstStyle/>
        <a:p>
          <a:endParaRPr lang="zh-CN" altLang="en-US"/>
        </a:p>
      </dgm:t>
    </dgm:pt>
    <dgm:pt modelId="{2643FB8C-237D-42FA-A112-138D09B1244C}" type="sibTrans" cxnId="{9E9BBF2A-1D7C-4F4E-9459-E5ADA5453B69}">
      <dgm:prSet/>
      <dgm:spPr/>
      <dgm:t>
        <a:bodyPr/>
        <a:lstStyle/>
        <a:p>
          <a:endParaRPr lang="zh-CN" altLang="en-US"/>
        </a:p>
      </dgm:t>
    </dgm:pt>
    <dgm:pt modelId="{7A9B866B-924B-42CB-8412-BE1416EDF5CB}">
      <dgm:prSet custT="1"/>
      <dgm:spPr/>
      <dgm:t>
        <a:bodyPr/>
        <a:lstStyle/>
        <a:p>
          <a:r>
            <a:rPr lang="en-US" sz="2400" dirty="0" smtClean="0"/>
            <a:t>Internet access</a:t>
          </a:r>
          <a:endParaRPr lang="en-US" altLang="zh-CN" sz="2400" dirty="0" smtClean="0"/>
        </a:p>
      </dgm:t>
    </dgm:pt>
    <dgm:pt modelId="{A3686B84-739C-46DE-9A15-C64189A20403}" type="parTrans" cxnId="{FA81F50A-32EA-4202-9524-65865177AD6D}">
      <dgm:prSet/>
      <dgm:spPr/>
      <dgm:t>
        <a:bodyPr/>
        <a:lstStyle/>
        <a:p>
          <a:endParaRPr lang="zh-CN" altLang="en-US"/>
        </a:p>
      </dgm:t>
    </dgm:pt>
    <dgm:pt modelId="{E12E0DBE-ECDB-4496-99D9-4025D994B522}" type="sibTrans" cxnId="{FA81F50A-32EA-4202-9524-65865177AD6D}">
      <dgm:prSet/>
      <dgm:spPr/>
      <dgm:t>
        <a:bodyPr/>
        <a:lstStyle/>
        <a:p>
          <a:endParaRPr lang="zh-CN" altLang="en-US"/>
        </a:p>
      </dgm:t>
    </dgm:pt>
    <dgm:pt modelId="{331CE722-65B3-4373-A20F-925F7BD787C2}">
      <dgm:prSet custT="1"/>
      <dgm:spPr/>
      <dgm:t>
        <a:bodyPr/>
        <a:lstStyle/>
        <a:p>
          <a:r>
            <a:rPr lang="en-US" altLang="zh-CN" sz="2400" dirty="0" smtClean="0"/>
            <a:t>High </a:t>
          </a:r>
          <a:r>
            <a:rPr lang="en-US" sz="2400" dirty="0" smtClean="0"/>
            <a:t>confidentiality</a:t>
          </a:r>
          <a:endParaRPr lang="en-US" altLang="zh-CN" sz="2400" dirty="0" smtClean="0"/>
        </a:p>
      </dgm:t>
    </dgm:pt>
    <dgm:pt modelId="{64346B13-85CE-4581-A231-522A111A80BF}" type="parTrans" cxnId="{C734549D-4C4D-4BF3-831C-58DD2E6B421B}">
      <dgm:prSet/>
      <dgm:spPr/>
      <dgm:t>
        <a:bodyPr/>
        <a:lstStyle/>
        <a:p>
          <a:endParaRPr lang="zh-CN" altLang="en-US"/>
        </a:p>
      </dgm:t>
    </dgm:pt>
    <dgm:pt modelId="{85AF1846-2800-4662-85E2-CCE283A14588}" type="sibTrans" cxnId="{C734549D-4C4D-4BF3-831C-58DD2E6B421B}">
      <dgm:prSet/>
      <dgm:spPr/>
      <dgm:t>
        <a:bodyPr/>
        <a:lstStyle/>
        <a:p>
          <a:endParaRPr lang="zh-CN" altLang="en-US"/>
        </a:p>
      </dgm:t>
    </dgm:pt>
    <dgm:pt modelId="{38A51F93-99B2-4C8F-BEDD-7021A9F20903}">
      <dgm:prSet custT="1"/>
      <dgm:spPr/>
      <dgm:t>
        <a:bodyPr/>
        <a:lstStyle/>
        <a:p>
          <a:r>
            <a:rPr lang="en-US" altLang="zh-CN" sz="2400" dirty="0" smtClean="0"/>
            <a:t>Low </a:t>
          </a:r>
          <a:r>
            <a:rPr lang="en-US" sz="2400" dirty="0" smtClean="0"/>
            <a:t>confidentiality</a:t>
          </a:r>
          <a:endParaRPr lang="en-US" altLang="zh-CN" sz="2400" dirty="0" smtClean="0"/>
        </a:p>
      </dgm:t>
    </dgm:pt>
    <dgm:pt modelId="{81193510-04C9-4E58-B11B-E2239ED5605D}" type="parTrans" cxnId="{421B0B63-4F1E-4CA6-B98E-7F8189CDFABE}">
      <dgm:prSet/>
      <dgm:spPr/>
      <dgm:t>
        <a:bodyPr/>
        <a:lstStyle/>
        <a:p>
          <a:endParaRPr lang="zh-CN" altLang="en-US"/>
        </a:p>
      </dgm:t>
    </dgm:pt>
    <dgm:pt modelId="{BE56DE53-2DF9-4423-B7EB-8FCFB7608270}" type="sibTrans" cxnId="{421B0B63-4F1E-4CA6-B98E-7F8189CDFABE}">
      <dgm:prSet/>
      <dgm:spPr/>
      <dgm:t>
        <a:bodyPr/>
        <a:lstStyle/>
        <a:p>
          <a:endParaRPr lang="zh-CN" altLang="en-US"/>
        </a:p>
      </dgm:t>
    </dgm:pt>
    <dgm:pt modelId="{F1A094B2-FFEE-4507-BB13-201FBEDB5FD5}">
      <dgm:prSet custT="1"/>
      <dgm:spPr/>
      <dgm:t>
        <a:bodyPr/>
        <a:lstStyle/>
        <a:p>
          <a:r>
            <a:rPr lang="en-US" altLang="zh-CN" sz="2400" dirty="0" smtClean="0"/>
            <a:t>High cost</a:t>
          </a:r>
        </a:p>
      </dgm:t>
    </dgm:pt>
    <dgm:pt modelId="{20F52E6F-65F5-4FDA-8CD9-11F1D6AF8363}" type="parTrans" cxnId="{46D0D95A-C5F0-4529-9ECC-C6B2A611F21E}">
      <dgm:prSet/>
      <dgm:spPr/>
    </dgm:pt>
    <dgm:pt modelId="{2C5F4478-BBFE-4CF7-A6CC-91E7669B6A2B}" type="sibTrans" cxnId="{46D0D95A-C5F0-4529-9ECC-C6B2A611F21E}">
      <dgm:prSet/>
      <dgm:spPr/>
    </dgm:pt>
    <dgm:pt modelId="{96AF66FB-C0CA-4D84-9BD3-8C49EC94F649}">
      <dgm:prSet custT="1"/>
      <dgm:spPr/>
      <dgm:t>
        <a:bodyPr/>
        <a:lstStyle/>
        <a:p>
          <a:r>
            <a:rPr lang="en-US" altLang="zh-CN" sz="2400" dirty="0" smtClean="0"/>
            <a:t>Low cost</a:t>
          </a:r>
        </a:p>
      </dgm:t>
    </dgm:pt>
    <dgm:pt modelId="{2EE28A13-97A5-4433-9931-A7C84D477C6A}" type="parTrans" cxnId="{89CC21A6-D5E3-45C0-B549-D76A9172468D}">
      <dgm:prSet/>
      <dgm:spPr/>
    </dgm:pt>
    <dgm:pt modelId="{5E83A22D-4262-475D-BFE5-4E79D48BBEBB}" type="sibTrans" cxnId="{89CC21A6-D5E3-45C0-B549-D76A9172468D}">
      <dgm:prSet/>
      <dgm:spPr/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0" presStyleCnt="2" custScaleX="1340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A6216A3C-B43B-4D52-B7EF-7F1C9F4416E7}" type="pres">
      <dgm:prSet presAssocID="{7134A6ED-97F7-4D11-A69F-04239C332270}" presName="parentLin" presStyleCnt="0"/>
      <dgm:spPr/>
    </dgm:pt>
    <dgm:pt modelId="{39E2A17C-44FC-4B4D-905D-FD6D736361F8}" type="pres">
      <dgm:prSet presAssocID="{7134A6ED-97F7-4D11-A69F-04239C33227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54F91CE-5139-42EC-A326-7EB187E0E1FB}" type="pres">
      <dgm:prSet presAssocID="{7134A6ED-97F7-4D11-A69F-04239C332270}" presName="parentText" presStyleLbl="node1" presStyleIdx="1" presStyleCnt="2" custScaleX="12803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CFC84-7C6C-44F1-91FC-C08D75BC9B12}" type="pres">
      <dgm:prSet presAssocID="{7134A6ED-97F7-4D11-A69F-04239C332270}" presName="negativeSpace" presStyleCnt="0"/>
      <dgm:spPr/>
    </dgm:pt>
    <dgm:pt modelId="{F7490A70-5D23-43D0-81BD-853442F40441}" type="pres">
      <dgm:prSet presAssocID="{7134A6ED-97F7-4D11-A69F-04239C33227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1B0B63-4F1E-4CA6-B98E-7F8189CDFABE}" srcId="{7134A6ED-97F7-4D11-A69F-04239C332270}" destId="{38A51F93-99B2-4C8F-BEDD-7021A9F20903}" srcOrd="2" destOrd="0" parTransId="{81193510-04C9-4E58-B11B-E2239ED5605D}" sibTransId="{BE56DE53-2DF9-4423-B7EB-8FCFB7608270}"/>
    <dgm:cxn modelId="{2BA1EF88-05F3-4A06-A542-8D8BD33A61E3}" type="presOf" srcId="{7A9B866B-924B-42CB-8412-BE1416EDF5CB}" destId="{F7490A70-5D23-43D0-81BD-853442F40441}" srcOrd="0" destOrd="0" presId="urn:microsoft.com/office/officeart/2005/8/layout/list1"/>
    <dgm:cxn modelId="{9E9BBF2A-1D7C-4F4E-9459-E5ADA5453B69}" srcId="{C29D27B1-7995-4060-97F8-8005EBBD4C1A}" destId="{7134A6ED-97F7-4D11-A69F-04239C332270}" srcOrd="1" destOrd="0" parTransId="{6F4902F6-6110-4E87-B175-B56FC222644A}" sibTransId="{2643FB8C-237D-42FA-A112-138D09B1244C}"/>
    <dgm:cxn modelId="{5FDB1F54-F97A-42D9-BFA8-8B483BADF248}" type="presOf" srcId="{F1A094B2-FFEE-4507-BB13-201FBEDB5FD5}" destId="{B0E1F005-FAE7-49F4-9DA2-CDEB40FE95AB}" srcOrd="0" destOrd="2" presId="urn:microsoft.com/office/officeart/2005/8/layout/list1"/>
    <dgm:cxn modelId="{FA9A4195-FB13-4277-B721-E7A9D0A1EF68}" type="presOf" srcId="{EF19068A-AE69-4EE8-A928-1B6AC2AB2522}" destId="{C845F258-920F-4B20-A821-98577204D242}" srcOrd="1" destOrd="0" presId="urn:microsoft.com/office/officeart/2005/8/layout/list1"/>
    <dgm:cxn modelId="{44316355-3C77-4B65-9CCB-8C277C555F47}" type="presOf" srcId="{38A51F93-99B2-4C8F-BEDD-7021A9F20903}" destId="{F7490A70-5D23-43D0-81BD-853442F40441}" srcOrd="0" destOrd="2" presId="urn:microsoft.com/office/officeart/2005/8/layout/list1"/>
    <dgm:cxn modelId="{591E8286-38F2-4CFB-8834-FED4EB5B611D}" srcId="{C29D27B1-7995-4060-97F8-8005EBBD4C1A}" destId="{EF19068A-AE69-4EE8-A928-1B6AC2AB2522}" srcOrd="0" destOrd="0" parTransId="{A9FF1CF7-6EDB-4063-A04D-3BC103AE2CBE}" sibTransId="{D28EBE08-F90E-4330-9BF8-5EEA237F60B3}"/>
    <dgm:cxn modelId="{DA4BD9D6-0F67-4E50-9A9E-0A1FD2D8CE0F}" type="presOf" srcId="{7C32B636-3355-4248-9BE7-927BC8553A18}" destId="{B0E1F005-FAE7-49F4-9DA2-CDEB40FE95AB}" srcOrd="0" destOrd="0" presId="urn:microsoft.com/office/officeart/2005/8/layout/list1"/>
    <dgm:cxn modelId="{46D0D95A-C5F0-4529-9ECC-C6B2A611F21E}" srcId="{EF19068A-AE69-4EE8-A928-1B6AC2AB2522}" destId="{F1A094B2-FFEE-4507-BB13-201FBEDB5FD5}" srcOrd="2" destOrd="0" parTransId="{20F52E6F-65F5-4FDA-8CD9-11F1D6AF8363}" sibTransId="{2C5F4478-BBFE-4CF7-A6CC-91E7669B6A2B}"/>
    <dgm:cxn modelId="{FA81F50A-32EA-4202-9524-65865177AD6D}" srcId="{7134A6ED-97F7-4D11-A69F-04239C332270}" destId="{7A9B866B-924B-42CB-8412-BE1416EDF5CB}" srcOrd="0" destOrd="0" parTransId="{A3686B84-739C-46DE-9A15-C64189A20403}" sibTransId="{E12E0DBE-ECDB-4496-99D9-4025D994B522}"/>
    <dgm:cxn modelId="{565DD774-1655-464E-8C85-FEA68CE5C2DA}" type="presOf" srcId="{7134A6ED-97F7-4D11-A69F-04239C332270}" destId="{854F91CE-5139-42EC-A326-7EB187E0E1FB}" srcOrd="1" destOrd="0" presId="urn:microsoft.com/office/officeart/2005/8/layout/list1"/>
    <dgm:cxn modelId="{59FA18CD-916B-421B-AC19-56973AA0F17E}" type="presOf" srcId="{96AF66FB-C0CA-4D84-9BD3-8C49EC94F649}" destId="{F7490A70-5D23-43D0-81BD-853442F40441}" srcOrd="0" destOrd="1" presId="urn:microsoft.com/office/officeart/2005/8/layout/list1"/>
    <dgm:cxn modelId="{CE4CBC65-B878-472D-A1C1-E8695A594F43}" type="presOf" srcId="{7134A6ED-97F7-4D11-A69F-04239C332270}" destId="{39E2A17C-44FC-4B4D-905D-FD6D736361F8}" srcOrd="0" destOrd="0" presId="urn:microsoft.com/office/officeart/2005/8/layout/list1"/>
    <dgm:cxn modelId="{B163D1FA-7678-4E66-9C95-2789589D7D82}" type="presOf" srcId="{331CE722-65B3-4373-A20F-925F7BD787C2}" destId="{B0E1F005-FAE7-49F4-9DA2-CDEB40FE95AB}" srcOrd="0" destOrd="1" presId="urn:microsoft.com/office/officeart/2005/8/layout/list1"/>
    <dgm:cxn modelId="{B54994B9-2254-46FC-B3F1-CA702E2885EE}" srcId="{EF19068A-AE69-4EE8-A928-1B6AC2AB2522}" destId="{7C32B636-3355-4248-9BE7-927BC8553A18}" srcOrd="0" destOrd="0" parTransId="{11D7BB5E-46DB-4628-9DBD-EE185ADC7BFE}" sibTransId="{0F8D340B-78CE-490F-AF87-457252F18F93}"/>
    <dgm:cxn modelId="{C734549D-4C4D-4BF3-831C-58DD2E6B421B}" srcId="{EF19068A-AE69-4EE8-A928-1B6AC2AB2522}" destId="{331CE722-65B3-4373-A20F-925F7BD787C2}" srcOrd="1" destOrd="0" parTransId="{64346B13-85CE-4581-A231-522A111A80BF}" sibTransId="{85AF1846-2800-4662-85E2-CCE283A14588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A24DD675-5D61-4236-BDE6-68BF41800A8C}" type="presOf" srcId="{EF19068A-AE69-4EE8-A928-1B6AC2AB2522}" destId="{2038B691-2599-416C-BA2D-4E52B1BBBE0E}" srcOrd="0" destOrd="0" presId="urn:microsoft.com/office/officeart/2005/8/layout/list1"/>
    <dgm:cxn modelId="{89CC21A6-D5E3-45C0-B549-D76A9172468D}" srcId="{7134A6ED-97F7-4D11-A69F-04239C332270}" destId="{96AF66FB-C0CA-4D84-9BD3-8C49EC94F649}" srcOrd="1" destOrd="0" parTransId="{2EE28A13-97A5-4433-9931-A7C84D477C6A}" sibTransId="{5E83A22D-4262-475D-BFE5-4E79D48BBEBB}"/>
    <dgm:cxn modelId="{D2FEAA3E-A010-48CF-AF16-BBC3FE1C7AEC}" type="presParOf" srcId="{FE097832-0302-4354-A916-876A977BBC07}" destId="{52367A61-7BCC-4773-AF05-6D5DBB019346}" srcOrd="0" destOrd="0" presId="urn:microsoft.com/office/officeart/2005/8/layout/list1"/>
    <dgm:cxn modelId="{9AA6849D-DA69-4A9B-9DB8-69DE6491E71B}" type="presParOf" srcId="{52367A61-7BCC-4773-AF05-6D5DBB019346}" destId="{2038B691-2599-416C-BA2D-4E52B1BBBE0E}" srcOrd="0" destOrd="0" presId="urn:microsoft.com/office/officeart/2005/8/layout/list1"/>
    <dgm:cxn modelId="{0D1E17FB-D7CD-4DF2-843B-1C65CA10F790}" type="presParOf" srcId="{52367A61-7BCC-4773-AF05-6D5DBB019346}" destId="{C845F258-920F-4B20-A821-98577204D242}" srcOrd="1" destOrd="0" presId="urn:microsoft.com/office/officeart/2005/8/layout/list1"/>
    <dgm:cxn modelId="{EB897EC3-F56C-4F67-8D34-5B92177847AE}" type="presParOf" srcId="{FE097832-0302-4354-A916-876A977BBC07}" destId="{D4872217-0D53-4F30-984D-9E69590477C7}" srcOrd="1" destOrd="0" presId="urn:microsoft.com/office/officeart/2005/8/layout/list1"/>
    <dgm:cxn modelId="{6D5F2039-2E9B-4AEB-9512-4510E1B3D885}" type="presParOf" srcId="{FE097832-0302-4354-A916-876A977BBC07}" destId="{B0E1F005-FAE7-49F4-9DA2-CDEB40FE95AB}" srcOrd="2" destOrd="0" presId="urn:microsoft.com/office/officeart/2005/8/layout/list1"/>
    <dgm:cxn modelId="{5D7138FD-1214-41C3-97B6-C910AFB5C0F3}" type="presParOf" srcId="{FE097832-0302-4354-A916-876A977BBC07}" destId="{807ADF0A-F118-446B-BE68-A66CC37ABA7F}" srcOrd="3" destOrd="0" presId="urn:microsoft.com/office/officeart/2005/8/layout/list1"/>
    <dgm:cxn modelId="{DD97247B-BA2C-453D-BB05-0B85F1C40CF0}" type="presParOf" srcId="{FE097832-0302-4354-A916-876A977BBC07}" destId="{A6216A3C-B43B-4D52-B7EF-7F1C9F4416E7}" srcOrd="4" destOrd="0" presId="urn:microsoft.com/office/officeart/2005/8/layout/list1"/>
    <dgm:cxn modelId="{E8248ABD-3D67-42E6-8C52-2A5C28B75C8B}" type="presParOf" srcId="{A6216A3C-B43B-4D52-B7EF-7F1C9F4416E7}" destId="{39E2A17C-44FC-4B4D-905D-FD6D736361F8}" srcOrd="0" destOrd="0" presId="urn:microsoft.com/office/officeart/2005/8/layout/list1"/>
    <dgm:cxn modelId="{76DFCC67-B1FC-4543-8894-4936FE3F7571}" type="presParOf" srcId="{A6216A3C-B43B-4D52-B7EF-7F1C9F4416E7}" destId="{854F91CE-5139-42EC-A326-7EB187E0E1FB}" srcOrd="1" destOrd="0" presId="urn:microsoft.com/office/officeart/2005/8/layout/list1"/>
    <dgm:cxn modelId="{3D733F90-0A96-4725-B48F-758A676CF38C}" type="presParOf" srcId="{FE097832-0302-4354-A916-876A977BBC07}" destId="{50ECFC84-7C6C-44F1-91FC-C08D75BC9B12}" srcOrd="5" destOrd="0" presId="urn:microsoft.com/office/officeart/2005/8/layout/list1"/>
    <dgm:cxn modelId="{79DD8E5F-4D57-49E3-B5C8-56AD96F2B661}" type="presParOf" srcId="{FE097832-0302-4354-A916-876A977BBC07}" destId="{F7490A70-5D23-43D0-81BD-853442F404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400" dirty="0" smtClean="0"/>
            <a:t>All packets are encry</a:t>
          </a:r>
          <a:r>
            <a:rPr lang="en-US" altLang="zh-CN" sz="2400" dirty="0" smtClean="0"/>
            <a:t>p</a:t>
          </a:r>
          <a:r>
            <a:rPr lang="en-US" sz="2400" dirty="0" smtClean="0"/>
            <a:t>ted before being sent</a:t>
          </a:r>
          <a:endParaRPr lang="en-US" altLang="zh-CN" sz="2400" dirty="0" smtClean="0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7C32B636-3355-4248-9BE7-927BC8553A18}">
      <dgm:prSet custT="1"/>
      <dgm:spPr/>
      <dgm:t>
        <a:bodyPr/>
        <a:lstStyle/>
        <a:p>
          <a:r>
            <a:rPr lang="en-US" sz="2400" dirty="0" smtClean="0"/>
            <a:t>Stand-alone device</a:t>
          </a:r>
          <a:endParaRPr lang="en-US" altLang="zh-CN" sz="2400" dirty="0" smtClean="0"/>
        </a:p>
      </dgm:t>
    </dgm:pt>
    <dgm:pt modelId="{11D7BB5E-46DB-4628-9DBD-EE185ADC7BFE}" type="par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0F8D340B-78CE-490F-AF87-457252F18F93}" type="sibTrans" cxnId="{B54994B9-2254-46FC-B3F1-CA702E2885EE}">
      <dgm:prSet/>
      <dgm:spPr/>
      <dgm:t>
        <a:bodyPr/>
        <a:lstStyle/>
        <a:p>
          <a:endParaRPr lang="zh-CN" altLang="en-US"/>
        </a:p>
      </dgm:t>
    </dgm:pt>
    <dgm:pt modelId="{75AC5D85-92B7-46F6-870F-C627C159D640}">
      <dgm:prSet custT="1"/>
      <dgm:spPr/>
      <dgm:t>
        <a:bodyPr/>
        <a:lstStyle/>
        <a:p>
          <a:r>
            <a:rPr lang="en-US" sz="2400" dirty="0" smtClean="0"/>
            <a:t>VPN Software</a:t>
          </a:r>
          <a:endParaRPr lang="en-US" altLang="zh-CN" sz="2400" dirty="0" smtClean="0"/>
        </a:p>
      </dgm:t>
    </dgm:pt>
    <dgm:pt modelId="{EA6CD471-F97A-4D4A-8F91-DD0DF6BC30D6}" type="par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07BC2478-E650-4804-94EA-F490C3B2098F}" type="sib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8DB3DB7B-43CE-44F7-B1CA-E084971BB073}">
      <dgm:prSet custT="1"/>
      <dgm:spPr/>
      <dgm:t>
        <a:bodyPr/>
        <a:lstStyle/>
        <a:p>
          <a:r>
            <a:rPr lang="en-US" sz="2400" dirty="0" smtClean="0"/>
            <a:t>VPN Hardware</a:t>
          </a:r>
          <a:endParaRPr lang="en-US" altLang="zh-CN" sz="2400" dirty="0" smtClean="0"/>
        </a:p>
      </dgm:t>
    </dgm:pt>
    <dgm:pt modelId="{E4437422-5F9A-4004-845C-89F3F685EE37}" type="parTrans" cxnId="{5B392103-DE4A-4BC8-B469-5FD2B6E26FE9}">
      <dgm:prSet/>
      <dgm:spPr/>
      <dgm:t>
        <a:bodyPr/>
        <a:lstStyle/>
        <a:p>
          <a:endParaRPr lang="zh-CN" altLang="en-US"/>
        </a:p>
      </dgm:t>
    </dgm:pt>
    <dgm:pt modelId="{06644ED8-0CF3-4AB3-9485-80ADE316F630}" type="sibTrans" cxnId="{5B392103-DE4A-4BC8-B469-5FD2B6E26FE9}">
      <dgm:prSet/>
      <dgm:spPr/>
      <dgm:t>
        <a:bodyPr/>
        <a:lstStyle/>
        <a:p>
          <a:endParaRPr lang="zh-CN" altLang="en-US"/>
        </a:p>
      </dgm:t>
    </dgm:pt>
    <dgm:pt modelId="{6F68C670-EE11-4105-8AA4-59B9E1388219}">
      <dgm:prSet custT="1"/>
      <dgm:spPr/>
      <dgm:t>
        <a:bodyPr/>
        <a:lstStyle/>
        <a:p>
          <a:r>
            <a:rPr lang="en-US" altLang="zh-CN" sz="2400" dirty="0" smtClean="0"/>
            <a:t>Forms of VPN</a:t>
          </a:r>
        </a:p>
      </dgm:t>
    </dgm:pt>
    <dgm:pt modelId="{42E1A0BD-DDF1-4CBC-9AB6-779EF8F6D1B8}" type="parTrans" cxnId="{0E11A8C8-93C2-4FE2-8BC4-147B48022759}">
      <dgm:prSet/>
      <dgm:spPr/>
      <dgm:t>
        <a:bodyPr/>
        <a:lstStyle/>
        <a:p>
          <a:endParaRPr lang="zh-CN" altLang="en-US"/>
        </a:p>
      </dgm:t>
    </dgm:pt>
    <dgm:pt modelId="{E9460F73-B5DE-4EC4-B6A5-E07AE5D7B5BA}" type="sibTrans" cxnId="{0E11A8C8-93C2-4FE2-8BC4-147B48022759}">
      <dgm:prSet/>
      <dgm:spPr/>
      <dgm:t>
        <a:bodyPr/>
        <a:lstStyle/>
        <a:p>
          <a:endParaRPr lang="zh-CN" altLang="en-US"/>
        </a:p>
      </dgm:t>
    </dgm:pt>
    <dgm:pt modelId="{D94802C1-3886-4C14-BFEE-E5340FF463EE}">
      <dgm:prSet custT="1"/>
      <dgm:spPr/>
      <dgm:t>
        <a:bodyPr/>
        <a:lstStyle/>
        <a:p>
          <a:r>
            <a:rPr lang="en-US" sz="2400" dirty="0" smtClean="0"/>
            <a:t>It runs in the user’s personal computer</a:t>
          </a:r>
          <a:endParaRPr lang="en-US" altLang="zh-CN" sz="2400" dirty="0" smtClean="0"/>
        </a:p>
      </dgm:t>
    </dgm:pt>
    <dgm:pt modelId="{1370B34F-840F-4FAA-83FA-2286BBBD3D24}" type="parTrans" cxnId="{CFAC7D37-DFC3-4A02-9A7B-497D07656C7E}">
      <dgm:prSet/>
      <dgm:spPr/>
      <dgm:t>
        <a:bodyPr/>
        <a:lstStyle/>
        <a:p>
          <a:endParaRPr lang="zh-CN" altLang="en-US"/>
        </a:p>
      </dgm:t>
    </dgm:pt>
    <dgm:pt modelId="{B8AB1556-545D-439C-AA86-963E1C2E4BA1}" type="sibTrans" cxnId="{CFAC7D37-DFC3-4A02-9A7B-497D07656C7E}">
      <dgm:prSet/>
      <dgm:spPr/>
      <dgm:t>
        <a:bodyPr/>
        <a:lstStyle/>
        <a:p>
          <a:endParaRPr lang="zh-CN" altLang="en-US"/>
        </a:p>
      </dgm:t>
    </dgm:pt>
    <dgm:pt modelId="{E1AA0757-277E-4333-9CFF-1E03D97EA5E2}">
      <dgm:prSet custT="1"/>
      <dgm:spPr/>
      <dgm:t>
        <a:bodyPr/>
        <a:lstStyle/>
        <a:p>
          <a:r>
            <a:rPr lang="en-US" sz="2400" dirty="0" smtClean="0"/>
            <a:t>A combined approach</a:t>
          </a:r>
          <a:endParaRPr lang="en-US" altLang="zh-CN" sz="2400" dirty="0" smtClean="0"/>
        </a:p>
      </dgm:t>
    </dgm:pt>
    <dgm:pt modelId="{669F79FC-9F35-4548-90F1-A4DE643F5D8D}" type="parTrans" cxnId="{1E1D81BF-7308-43D6-8D5B-65B34B172EEF}">
      <dgm:prSet/>
      <dgm:spPr/>
      <dgm:t>
        <a:bodyPr/>
        <a:lstStyle/>
        <a:p>
          <a:endParaRPr lang="zh-CN" altLang="en-US"/>
        </a:p>
      </dgm:t>
    </dgm:pt>
    <dgm:pt modelId="{D1ACFFF7-1B3C-4780-834E-CB47F1FEACD9}" type="sibTrans" cxnId="{1E1D81BF-7308-43D6-8D5B-65B34B172EEF}">
      <dgm:prSet/>
      <dgm:spPr/>
      <dgm:t>
        <a:bodyPr/>
        <a:lstStyle/>
        <a:p>
          <a:endParaRPr lang="zh-CN" altLang="en-US"/>
        </a:p>
      </dgm:t>
    </dgm:pt>
    <dgm:pt modelId="{B29FB224-28D5-4236-B22C-7A33FCAA6B53}">
      <dgm:prSet custT="1"/>
      <dgm:spPr/>
      <dgm:t>
        <a:bodyPr/>
        <a:lstStyle/>
        <a:p>
          <a:r>
            <a:rPr lang="en-US" altLang="zh-CN" sz="2400" dirty="0" smtClean="0"/>
            <a:t>Using</a:t>
          </a:r>
          <a:r>
            <a:rPr lang="en-US" sz="2400" dirty="0" smtClean="0"/>
            <a:t> Public Internet Connection</a:t>
          </a:r>
          <a:endParaRPr lang="en-US" altLang="zh-CN" sz="2400" dirty="0" smtClean="0"/>
        </a:p>
      </dgm:t>
    </dgm:pt>
    <dgm:pt modelId="{B9AB247D-F81A-460C-B88F-63382382F474}" type="parTrans" cxnId="{62A1B0C7-7DFA-4D08-8C0F-1F729602BF20}">
      <dgm:prSet/>
      <dgm:spPr/>
      <dgm:t>
        <a:bodyPr/>
        <a:lstStyle/>
        <a:p>
          <a:endParaRPr lang="zh-CN" altLang="en-US"/>
        </a:p>
      </dgm:t>
    </dgm:pt>
    <dgm:pt modelId="{33A2EA4E-5B1D-49BA-B126-CCC2A8CDA163}" type="sibTrans" cxnId="{62A1B0C7-7DFA-4D08-8C0F-1F729602BF20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DD36A87-27B6-4E48-AFE8-EC121B2C3660}" type="pres">
      <dgm:prSet presAssocID="{E1AA0757-277E-4333-9CFF-1E03D97EA5E2}" presName="parentLin" presStyleCnt="0"/>
      <dgm:spPr/>
    </dgm:pt>
    <dgm:pt modelId="{EF660CAA-27AD-43A5-890C-F796A1E2D8DC}" type="pres">
      <dgm:prSet presAssocID="{E1AA0757-277E-4333-9CFF-1E03D97EA5E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6A45538-101F-4CFB-8C11-E40BDE3EBB5C}" type="pres">
      <dgm:prSet presAssocID="{E1AA0757-277E-4333-9CFF-1E03D97EA5E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4B05CE-9504-4420-837C-24B26A4A25E6}" type="pres">
      <dgm:prSet presAssocID="{E1AA0757-277E-4333-9CFF-1E03D97EA5E2}" presName="negativeSpace" presStyleCnt="0"/>
      <dgm:spPr/>
    </dgm:pt>
    <dgm:pt modelId="{8EF3A336-E83F-4A49-AD1F-B2745827C8DD}" type="pres">
      <dgm:prSet presAssocID="{E1AA0757-277E-4333-9CFF-1E03D97EA5E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AC0B69-7AC3-4828-826A-B8DAF7C24D05}" type="pres">
      <dgm:prSet presAssocID="{D1ACFFF7-1B3C-4780-834E-CB47F1FEACD9}" presName="spaceBetweenRectangles" presStyleCnt="0"/>
      <dgm:spPr/>
    </dgm:pt>
    <dgm:pt modelId="{CAF8DD19-828B-4CA1-8C9D-5AD4D59E2971}" type="pres">
      <dgm:prSet presAssocID="{6F68C670-EE11-4105-8AA4-59B9E1388219}" presName="parentLin" presStyleCnt="0"/>
      <dgm:spPr/>
    </dgm:pt>
    <dgm:pt modelId="{8D28B951-A032-4109-8BAC-C076235435A2}" type="pres">
      <dgm:prSet presAssocID="{6F68C670-EE11-4105-8AA4-59B9E1388219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A8E7D145-686C-4532-9F4F-034907118025}" type="pres">
      <dgm:prSet presAssocID="{6F68C670-EE11-4105-8AA4-59B9E138821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7DC03D-0C12-4615-967B-F42123B83021}" type="pres">
      <dgm:prSet presAssocID="{6F68C670-EE11-4105-8AA4-59B9E1388219}" presName="negativeSpace" presStyleCnt="0"/>
      <dgm:spPr/>
    </dgm:pt>
    <dgm:pt modelId="{CF169033-F77B-4CCB-8D2D-547CA11C0F6B}" type="pres">
      <dgm:prSet presAssocID="{6F68C670-EE11-4105-8AA4-59B9E1388219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E596A6-F539-43DF-B575-A14229EA2BB1}" srcId="{6F68C670-EE11-4105-8AA4-59B9E1388219}" destId="{75AC5D85-92B7-46F6-870F-C627C159D640}" srcOrd="1" destOrd="0" parTransId="{EA6CD471-F97A-4D4A-8F91-DD0DF6BC30D6}" sibTransId="{07BC2478-E650-4804-94EA-F490C3B2098F}"/>
    <dgm:cxn modelId="{62A1B0C7-7DFA-4D08-8C0F-1F729602BF20}" srcId="{E1AA0757-277E-4333-9CFF-1E03D97EA5E2}" destId="{B29FB224-28D5-4236-B22C-7A33FCAA6B53}" srcOrd="0" destOrd="0" parTransId="{B9AB247D-F81A-460C-B88F-63382382F474}" sibTransId="{33A2EA4E-5B1D-49BA-B126-CCC2A8CDA163}"/>
    <dgm:cxn modelId="{D3CF9EF0-B134-4D96-812B-D95FDA35D953}" type="presOf" srcId="{D94802C1-3886-4C14-BFEE-E5340FF463EE}" destId="{CF169033-F77B-4CCB-8D2D-547CA11C0F6B}" srcOrd="0" destOrd="3" presId="urn:microsoft.com/office/officeart/2005/8/layout/list1"/>
    <dgm:cxn modelId="{591E8286-38F2-4CFB-8834-FED4EB5B611D}" srcId="{E1AA0757-277E-4333-9CFF-1E03D97EA5E2}" destId="{EF19068A-AE69-4EE8-A928-1B6AC2AB2522}" srcOrd="1" destOrd="0" parTransId="{A9FF1CF7-6EDB-4063-A04D-3BC103AE2CBE}" sibTransId="{D28EBE08-F90E-4330-9BF8-5EEA237F60B3}"/>
    <dgm:cxn modelId="{819982B2-F9DD-4A1C-A325-5EB866F16202}" type="presOf" srcId="{8DB3DB7B-43CE-44F7-B1CA-E084971BB073}" destId="{CF169033-F77B-4CCB-8D2D-547CA11C0F6B}" srcOrd="0" destOrd="1" presId="urn:microsoft.com/office/officeart/2005/8/layout/list1"/>
    <dgm:cxn modelId="{E9D7D240-73A2-4436-AD47-8C8F543FB1ED}" type="presOf" srcId="{E1AA0757-277E-4333-9CFF-1E03D97EA5E2}" destId="{EF660CAA-27AD-43A5-890C-F796A1E2D8DC}" srcOrd="0" destOrd="0" presId="urn:microsoft.com/office/officeart/2005/8/layout/list1"/>
    <dgm:cxn modelId="{994E3585-3B64-4377-844E-CD4A2259C011}" type="presOf" srcId="{B29FB224-28D5-4236-B22C-7A33FCAA6B53}" destId="{8EF3A336-E83F-4A49-AD1F-B2745827C8DD}" srcOrd="0" destOrd="0" presId="urn:microsoft.com/office/officeart/2005/8/layout/list1"/>
    <dgm:cxn modelId="{7AC60D3C-EC29-4B96-9F12-784A181F9DD9}" type="presOf" srcId="{75AC5D85-92B7-46F6-870F-C627C159D640}" destId="{CF169033-F77B-4CCB-8D2D-547CA11C0F6B}" srcOrd="0" destOrd="2" presId="urn:microsoft.com/office/officeart/2005/8/layout/list1"/>
    <dgm:cxn modelId="{B54994B9-2254-46FC-B3F1-CA702E2885EE}" srcId="{6F68C670-EE11-4105-8AA4-59B9E1388219}" destId="{7C32B636-3355-4248-9BE7-927BC8553A18}" srcOrd="0" destOrd="0" parTransId="{11D7BB5E-46DB-4628-9DBD-EE185ADC7BFE}" sibTransId="{0F8D340B-78CE-490F-AF87-457252F18F93}"/>
    <dgm:cxn modelId="{1E1D81BF-7308-43D6-8D5B-65B34B172EEF}" srcId="{C29D27B1-7995-4060-97F8-8005EBBD4C1A}" destId="{E1AA0757-277E-4333-9CFF-1E03D97EA5E2}" srcOrd="0" destOrd="0" parTransId="{669F79FC-9F35-4548-90F1-A4DE643F5D8D}" sibTransId="{D1ACFFF7-1B3C-4780-834E-CB47F1FEACD9}"/>
    <dgm:cxn modelId="{B6A802A9-657B-4709-9060-66C524DED23D}" type="presOf" srcId="{EF19068A-AE69-4EE8-A928-1B6AC2AB2522}" destId="{8EF3A336-E83F-4A49-AD1F-B2745827C8DD}" srcOrd="0" destOrd="1" presId="urn:microsoft.com/office/officeart/2005/8/layout/list1"/>
    <dgm:cxn modelId="{F6AAB730-D2D9-430C-90BC-5DEE8012FDA4}" type="presOf" srcId="{6F68C670-EE11-4105-8AA4-59B9E1388219}" destId="{8D28B951-A032-4109-8BAC-C076235435A2}" srcOrd="0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0E11A8C8-93C2-4FE2-8BC4-147B48022759}" srcId="{C29D27B1-7995-4060-97F8-8005EBBD4C1A}" destId="{6F68C670-EE11-4105-8AA4-59B9E1388219}" srcOrd="1" destOrd="0" parTransId="{42E1A0BD-DDF1-4CBC-9AB6-779EF8F6D1B8}" sibTransId="{E9460F73-B5DE-4EC4-B6A5-E07AE5D7B5BA}"/>
    <dgm:cxn modelId="{951B9759-0C89-4C8E-B108-A57E6B34A070}" type="presOf" srcId="{7C32B636-3355-4248-9BE7-927BC8553A18}" destId="{CF169033-F77B-4CCB-8D2D-547CA11C0F6B}" srcOrd="0" destOrd="0" presId="urn:microsoft.com/office/officeart/2005/8/layout/list1"/>
    <dgm:cxn modelId="{06A03AF8-A621-4487-B162-C6EC2CFAAF34}" type="presOf" srcId="{6F68C670-EE11-4105-8AA4-59B9E1388219}" destId="{A8E7D145-686C-4532-9F4F-034907118025}" srcOrd="1" destOrd="0" presId="urn:microsoft.com/office/officeart/2005/8/layout/list1"/>
    <dgm:cxn modelId="{5B392103-DE4A-4BC8-B469-5FD2B6E26FE9}" srcId="{7C32B636-3355-4248-9BE7-927BC8553A18}" destId="{8DB3DB7B-43CE-44F7-B1CA-E084971BB073}" srcOrd="0" destOrd="0" parTransId="{E4437422-5F9A-4004-845C-89F3F685EE37}" sibTransId="{06644ED8-0CF3-4AB3-9485-80ADE316F630}"/>
    <dgm:cxn modelId="{CFAC7D37-DFC3-4A02-9A7B-497D07656C7E}" srcId="{75AC5D85-92B7-46F6-870F-C627C159D640}" destId="{D94802C1-3886-4C14-BFEE-E5340FF463EE}" srcOrd="0" destOrd="0" parTransId="{1370B34F-840F-4FAA-83FA-2286BBBD3D24}" sibTransId="{B8AB1556-545D-439C-AA86-963E1C2E4BA1}"/>
    <dgm:cxn modelId="{6305F208-2D87-4138-9576-68873797CA44}" type="presOf" srcId="{E1AA0757-277E-4333-9CFF-1E03D97EA5E2}" destId="{76A45538-101F-4CFB-8C11-E40BDE3EBB5C}" srcOrd="1" destOrd="0" presId="urn:microsoft.com/office/officeart/2005/8/layout/list1"/>
    <dgm:cxn modelId="{FB0D11DB-D787-4F86-82EA-998D204B4074}" type="presParOf" srcId="{FE097832-0302-4354-A916-876A977BBC07}" destId="{FDD36A87-27B6-4E48-AFE8-EC121B2C3660}" srcOrd="0" destOrd="0" presId="urn:microsoft.com/office/officeart/2005/8/layout/list1"/>
    <dgm:cxn modelId="{516A30BA-4B0C-4394-B2DB-EEE7558FADAB}" type="presParOf" srcId="{FDD36A87-27B6-4E48-AFE8-EC121B2C3660}" destId="{EF660CAA-27AD-43A5-890C-F796A1E2D8DC}" srcOrd="0" destOrd="0" presId="urn:microsoft.com/office/officeart/2005/8/layout/list1"/>
    <dgm:cxn modelId="{559346C3-BC95-4FEE-9706-0680AA365120}" type="presParOf" srcId="{FDD36A87-27B6-4E48-AFE8-EC121B2C3660}" destId="{76A45538-101F-4CFB-8C11-E40BDE3EBB5C}" srcOrd="1" destOrd="0" presId="urn:microsoft.com/office/officeart/2005/8/layout/list1"/>
    <dgm:cxn modelId="{FA943B3C-F48B-4CF9-BCD3-7CDE19A7DC62}" type="presParOf" srcId="{FE097832-0302-4354-A916-876A977BBC07}" destId="{B54B05CE-9504-4420-837C-24B26A4A25E6}" srcOrd="1" destOrd="0" presId="urn:microsoft.com/office/officeart/2005/8/layout/list1"/>
    <dgm:cxn modelId="{4F457DF5-C00C-4BE2-8EEF-E7ABA439DB2C}" type="presParOf" srcId="{FE097832-0302-4354-A916-876A977BBC07}" destId="{8EF3A336-E83F-4A49-AD1F-B2745827C8DD}" srcOrd="2" destOrd="0" presId="urn:microsoft.com/office/officeart/2005/8/layout/list1"/>
    <dgm:cxn modelId="{2A854630-6E76-4FD5-8917-87F2633B3D9D}" type="presParOf" srcId="{FE097832-0302-4354-A916-876A977BBC07}" destId="{B3AC0B69-7AC3-4828-826A-B8DAF7C24D05}" srcOrd="3" destOrd="0" presId="urn:microsoft.com/office/officeart/2005/8/layout/list1"/>
    <dgm:cxn modelId="{207D2F0B-96D8-455F-9724-30DCE1468FA2}" type="presParOf" srcId="{FE097832-0302-4354-A916-876A977BBC07}" destId="{CAF8DD19-828B-4CA1-8C9D-5AD4D59E2971}" srcOrd="4" destOrd="0" presId="urn:microsoft.com/office/officeart/2005/8/layout/list1"/>
    <dgm:cxn modelId="{28E377EA-3EF5-44D0-B01E-355FCD1557CE}" type="presParOf" srcId="{CAF8DD19-828B-4CA1-8C9D-5AD4D59E2971}" destId="{8D28B951-A032-4109-8BAC-C076235435A2}" srcOrd="0" destOrd="0" presId="urn:microsoft.com/office/officeart/2005/8/layout/list1"/>
    <dgm:cxn modelId="{3D0F9908-9FA7-460F-A5D3-9FAF639BBF2E}" type="presParOf" srcId="{CAF8DD19-828B-4CA1-8C9D-5AD4D59E2971}" destId="{A8E7D145-686C-4532-9F4F-034907118025}" srcOrd="1" destOrd="0" presId="urn:microsoft.com/office/officeart/2005/8/layout/list1"/>
    <dgm:cxn modelId="{FB680814-7904-4372-AB02-9B14EA01D0F3}" type="presParOf" srcId="{FE097832-0302-4354-A916-876A977BBC07}" destId="{A27DC03D-0C12-4615-967B-F42123B83021}" srcOrd="5" destOrd="0" presId="urn:microsoft.com/office/officeart/2005/8/layout/list1"/>
    <dgm:cxn modelId="{37CE432C-7B22-4F4C-8DBC-A02E1E96BFAF}" type="presParOf" srcId="{FE097832-0302-4354-A916-876A977BBC07}" destId="{CF169033-F77B-4CCB-8D2D-547CA11C0F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2000" dirty="0" smtClean="0"/>
            <a:t>The definition of security policy</a:t>
          </a:r>
          <a:endParaRPr lang="zh-CN" altLang="en-US" sz="20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ED63CE5F-1B0D-4936-B129-DF4076EC95E1}">
      <dgm:prSet custT="1"/>
      <dgm:spPr/>
      <dgm:t>
        <a:bodyPr/>
        <a:lstStyle/>
        <a:p>
          <a:r>
            <a:rPr lang="en-US" altLang="zh-CN" sz="2000" dirty="0" smtClean="0"/>
            <a:t>It states clearly and unambiguously the items that are to be protected</a:t>
          </a:r>
          <a:endParaRPr lang="zh-CN" sz="2000" dirty="0"/>
        </a:p>
      </dgm:t>
    </dgm:pt>
    <dgm:pt modelId="{4BCCB47A-A3DB-4502-9EAA-AEACE1DBA828}" type="par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98E43FF8-3B5C-4BD8-A740-1B0C5142D5F7}" type="sib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8CBF7111-CC9B-4825-8628-EBC0E1ECCFD4}">
      <dgm:prSet custT="1"/>
      <dgm:spPr/>
      <dgm:t>
        <a:bodyPr/>
        <a:lstStyle/>
        <a:p>
          <a:r>
            <a:rPr lang="en-US" sz="2000" dirty="0" smtClean="0"/>
            <a:t>The security policy for computer systems</a:t>
          </a:r>
          <a:endParaRPr lang="zh-CN" sz="2000" dirty="0"/>
        </a:p>
      </dgm:t>
    </dgm:pt>
    <dgm:pt modelId="{290CC44B-2A8D-4416-B527-4EE11E221425}" type="par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E3D172A2-6083-4E29-833F-85179FFDF67E}" type="sib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8BAD5811-65E0-4BDA-A3FD-A2B8B8998767}">
      <dgm:prSet custT="1"/>
      <dgm:spPr/>
      <dgm:t>
        <a:bodyPr/>
        <a:lstStyle/>
        <a:p>
          <a:pPr rtl="0"/>
          <a:r>
            <a:rPr lang="en-US" sz="2000" b="0" dirty="0" smtClean="0"/>
            <a:t>The Complexities of Security Policy</a:t>
          </a:r>
          <a:endParaRPr lang="zh-CN" sz="2000" b="0" dirty="0"/>
        </a:p>
      </dgm:t>
    </dgm:pt>
    <dgm:pt modelId="{6B0AA8EE-1929-4CA9-A461-6D80B7DDC96C}" type="par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0B4CF17E-2FC7-4740-B5D9-E8925416F29A}" type="sib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71168C10-9BBD-48AA-B5E7-2B1726FCD4C7}">
      <dgm:prSet custT="1"/>
      <dgm:spPr/>
      <dgm:t>
        <a:bodyPr/>
        <a:lstStyle/>
        <a:p>
          <a:r>
            <a:rPr lang="en-US" sz="2000" dirty="0" smtClean="0"/>
            <a:t>Assessing the costs and benefits of various security policies also adds complexity</a:t>
          </a:r>
          <a:endParaRPr lang="en-US" altLang="zh-CN" sz="2000" dirty="0" smtClean="0"/>
        </a:p>
      </dgm:t>
    </dgm:pt>
    <dgm:pt modelId="{5A6FBDB5-2C67-42FB-AE4B-EAF62662A405}" type="parTrans" cxnId="{21AA7BFB-33DE-412B-9C65-AFA4E5A2B2FE}">
      <dgm:prSet/>
      <dgm:spPr/>
      <dgm:t>
        <a:bodyPr/>
        <a:lstStyle/>
        <a:p>
          <a:endParaRPr lang="zh-CN" altLang="en-US"/>
        </a:p>
      </dgm:t>
    </dgm:pt>
    <dgm:pt modelId="{0D657855-09B1-429B-AD7E-975751BB67E5}" type="sibTrans" cxnId="{21AA7BFB-33DE-412B-9C65-AFA4E5A2B2FE}">
      <dgm:prSet/>
      <dgm:spPr/>
      <dgm:t>
        <a:bodyPr/>
        <a:lstStyle/>
        <a:p>
          <a:endParaRPr lang="zh-CN" altLang="en-US"/>
        </a:p>
      </dgm:t>
    </dgm:pt>
    <dgm:pt modelId="{794B3929-FF42-4978-B3BF-02C0A352BE15}">
      <dgm:prSet custT="1"/>
      <dgm:spPr/>
      <dgm:t>
        <a:bodyPr/>
        <a:lstStyle/>
        <a:p>
          <a:r>
            <a:rPr lang="en-US" sz="2000" dirty="0" smtClean="0"/>
            <a:t>The security policy of  h</a:t>
          </a:r>
          <a:r>
            <a:rPr lang="en-US" altLang="zh-CN" sz="2000" dirty="0" smtClean="0"/>
            <a:t>uman  behavior</a:t>
          </a:r>
          <a:endParaRPr lang="zh-CN" sz="2000" dirty="0"/>
        </a:p>
      </dgm:t>
    </dgm:pt>
    <dgm:pt modelId="{B86C1171-BE83-4912-B300-EE92D2455B8C}" type="parTrans" cxnId="{7F0A92F1-D436-4E95-AE55-2B1506A607D5}">
      <dgm:prSet/>
      <dgm:spPr/>
    </dgm:pt>
    <dgm:pt modelId="{96C692B6-A3DD-46B0-B78C-28637E59AA94}" type="sibTrans" cxnId="{7F0A92F1-D436-4E95-AE55-2B1506A607D5}">
      <dgm:prSet/>
      <dgm:spPr/>
    </dgm:pt>
    <dgm:pt modelId="{6E3171F0-AC87-4266-9270-982E130BF23C}">
      <dgm:prSet custT="1"/>
      <dgm:spPr/>
      <dgm:t>
        <a:bodyPr/>
        <a:lstStyle/>
        <a:p>
          <a:r>
            <a:rPr lang="en-US" sz="2000" dirty="0" smtClean="0"/>
            <a:t>The security policy of network facilities </a:t>
          </a:r>
          <a:endParaRPr lang="zh-CN" sz="2000" dirty="0"/>
        </a:p>
      </dgm:t>
    </dgm:pt>
    <dgm:pt modelId="{18265155-7BE0-40DE-B111-D9561DBE7C7C}" type="parTrans" cxnId="{76DF99CB-671F-4E19-B98D-7F6312793709}">
      <dgm:prSet/>
      <dgm:spPr/>
    </dgm:pt>
    <dgm:pt modelId="{74484D9D-413E-43E5-AF10-E22A92E24894}" type="sibTrans" cxnId="{76DF99CB-671F-4E19-B98D-7F6312793709}">
      <dgm:prSet/>
      <dgm:spPr/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486526-FAED-4036-A0C7-36E97FADF5D5}" type="pres">
      <dgm:prSet presAssocID="{BDF18303-F753-4441-AECB-8CB31C07F7FD}" presName="parentLin" presStyleCnt="0"/>
      <dgm:spPr/>
    </dgm:pt>
    <dgm:pt modelId="{98EA3F57-9AA3-40AC-95D6-AA35434A3F50}" type="pres">
      <dgm:prSet presAssocID="{BDF18303-F753-4441-AECB-8CB31C07F7F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5CC736D-B71B-4ABD-983E-7D4EC605D749}" type="pres">
      <dgm:prSet presAssocID="{BDF18303-F753-4441-AECB-8CB31C07F7FD}" presName="parentText" presStyleLbl="node1" presStyleIdx="0" presStyleCnt="2" custScaleY="2130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8AE8D-381B-4008-8E78-8185CDAEF223}" type="pres">
      <dgm:prSet presAssocID="{BDF18303-F753-4441-AECB-8CB31C07F7FD}" presName="negativeSpace" presStyleCnt="0"/>
      <dgm:spPr/>
    </dgm:pt>
    <dgm:pt modelId="{4DA87D90-882D-41BB-B6CA-BF7290A93062}" type="pres">
      <dgm:prSet presAssocID="{BDF18303-F753-4441-AECB-8CB31C07F7FD}" presName="childText" presStyleLbl="conFgAcc1" presStyleIdx="0" presStyleCnt="2" custScaleY="845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0BED42-7FAB-426A-8099-ED4050F503AD}" type="pres">
      <dgm:prSet presAssocID="{27A94A5A-FA9D-466C-A870-5B189445B339}" presName="spaceBetweenRectangles" presStyleCnt="0"/>
      <dgm:spPr/>
    </dgm:pt>
    <dgm:pt modelId="{9593B885-0002-42D8-86AE-317F1C01D6FC}" type="pres">
      <dgm:prSet presAssocID="{8BAD5811-65E0-4BDA-A3FD-A2B8B8998767}" presName="parentLin" presStyleCnt="0"/>
      <dgm:spPr/>
    </dgm:pt>
    <dgm:pt modelId="{C380B257-5969-4807-872D-BE6D29D78C4D}" type="pres">
      <dgm:prSet presAssocID="{8BAD5811-65E0-4BDA-A3FD-A2B8B899876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424D951-D59A-4ECE-A3F2-61FB0740BE77}" type="pres">
      <dgm:prSet presAssocID="{8BAD5811-65E0-4BDA-A3FD-A2B8B8998767}" presName="parentText" presStyleLbl="node1" presStyleIdx="1" presStyleCnt="2" custScaleX="12764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6D8A51-6493-4F7D-8637-206E638DFE4B}" type="pres">
      <dgm:prSet presAssocID="{8BAD5811-65E0-4BDA-A3FD-A2B8B8998767}" presName="negativeSpace" presStyleCnt="0"/>
      <dgm:spPr/>
    </dgm:pt>
    <dgm:pt modelId="{02F96288-AB5E-4C28-8527-24AF70800978}" type="pres">
      <dgm:prSet presAssocID="{8BAD5811-65E0-4BDA-A3FD-A2B8B8998767}" presName="childText" presStyleLbl="conFgAcc1" presStyleIdx="1" presStyleCnt="2" custScaleY="1008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BCA602-FCFA-42A7-93BD-316E638594F5}" type="presOf" srcId="{8BAD5811-65E0-4BDA-A3FD-A2B8B8998767}" destId="{C380B257-5969-4807-872D-BE6D29D78C4D}" srcOrd="0" destOrd="0" presId="urn:microsoft.com/office/officeart/2005/8/layout/list1"/>
    <dgm:cxn modelId="{7F0A92F1-D436-4E95-AE55-2B1506A607D5}" srcId="{8BAD5811-65E0-4BDA-A3FD-A2B8B8998767}" destId="{794B3929-FF42-4978-B3BF-02C0A352BE15}" srcOrd="0" destOrd="0" parTransId="{B86C1171-BE83-4912-B300-EE92D2455B8C}" sibTransId="{96C692B6-A3DD-46B0-B78C-28637E59AA94}"/>
    <dgm:cxn modelId="{E50F9768-5D1E-49AA-9158-EA3AD165434A}" srcId="{8BAD5811-65E0-4BDA-A3FD-A2B8B8998767}" destId="{8CBF7111-CC9B-4825-8628-EBC0E1ECCFD4}" srcOrd="1" destOrd="0" parTransId="{290CC44B-2A8D-4416-B527-4EE11E221425}" sibTransId="{E3D172A2-6083-4E29-833F-85179FFDF67E}"/>
    <dgm:cxn modelId="{200B2985-CC9C-4E75-8205-2C84CD627BED}" srcId="{60711426-E43F-4445-A3D0-B11376146305}" destId="{BDF18303-F753-4441-AECB-8CB31C07F7FD}" srcOrd="0" destOrd="0" parTransId="{CD787C78-AFD4-4338-8CC6-96EDDBD7A39A}" sibTransId="{27A94A5A-FA9D-466C-A870-5B189445B339}"/>
    <dgm:cxn modelId="{F2F0A61D-2FFD-487E-B180-B6B73C30895F}" type="presOf" srcId="{8CBF7111-CC9B-4825-8628-EBC0E1ECCFD4}" destId="{02F96288-AB5E-4C28-8527-24AF70800978}" srcOrd="0" destOrd="1" presId="urn:microsoft.com/office/officeart/2005/8/layout/list1"/>
    <dgm:cxn modelId="{460E995C-9547-4FAA-9C9A-FBC493E93156}" type="presOf" srcId="{794B3929-FF42-4978-B3BF-02C0A352BE15}" destId="{02F96288-AB5E-4C28-8527-24AF70800978}" srcOrd="0" destOrd="0" presId="urn:microsoft.com/office/officeart/2005/8/layout/list1"/>
    <dgm:cxn modelId="{ED6B505F-577E-4102-9CEC-179C08714D5C}" type="presOf" srcId="{BDF18303-F753-4441-AECB-8CB31C07F7FD}" destId="{98EA3F57-9AA3-40AC-95D6-AA35434A3F50}" srcOrd="0" destOrd="0" presId="urn:microsoft.com/office/officeart/2005/8/layout/list1"/>
    <dgm:cxn modelId="{76DF99CB-671F-4E19-B98D-7F6312793709}" srcId="{8BAD5811-65E0-4BDA-A3FD-A2B8B8998767}" destId="{6E3171F0-AC87-4266-9270-982E130BF23C}" srcOrd="2" destOrd="0" parTransId="{18265155-7BE0-40DE-B111-D9561DBE7C7C}" sibTransId="{74484D9D-413E-43E5-AF10-E22A92E24894}"/>
    <dgm:cxn modelId="{9C75FB61-738E-4A1D-8488-039047074120}" srcId="{60711426-E43F-4445-A3D0-B11376146305}" destId="{8BAD5811-65E0-4BDA-A3FD-A2B8B8998767}" srcOrd="1" destOrd="0" parTransId="{6B0AA8EE-1929-4CA9-A461-6D80B7DDC96C}" sibTransId="{0B4CF17E-2FC7-4740-B5D9-E8925416F29A}"/>
    <dgm:cxn modelId="{33DB0322-D19F-4B48-9C6D-773041163DB4}" type="presOf" srcId="{ED63CE5F-1B0D-4936-B129-DF4076EC95E1}" destId="{4DA87D90-882D-41BB-B6CA-BF7290A93062}" srcOrd="0" destOrd="0" presId="urn:microsoft.com/office/officeart/2005/8/layout/list1"/>
    <dgm:cxn modelId="{9B4EDC92-859B-4B3F-8A98-AB7EE53F9E07}" srcId="{BDF18303-F753-4441-AECB-8CB31C07F7FD}" destId="{ED63CE5F-1B0D-4936-B129-DF4076EC95E1}" srcOrd="0" destOrd="0" parTransId="{4BCCB47A-A3DB-4502-9EAA-AEACE1DBA828}" sibTransId="{98E43FF8-3B5C-4BD8-A740-1B0C5142D5F7}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A2EB05DE-F137-4453-B318-1D5A0F6320F9}" type="presOf" srcId="{71168C10-9BBD-48AA-B5E7-2B1726FCD4C7}" destId="{02F96288-AB5E-4C28-8527-24AF70800978}" srcOrd="0" destOrd="3" presId="urn:microsoft.com/office/officeart/2005/8/layout/list1"/>
    <dgm:cxn modelId="{95718BE5-CF76-4EA7-BDE3-472685E912D1}" type="presOf" srcId="{8BAD5811-65E0-4BDA-A3FD-A2B8B8998767}" destId="{3424D951-D59A-4ECE-A3F2-61FB0740BE77}" srcOrd="1" destOrd="0" presId="urn:microsoft.com/office/officeart/2005/8/layout/list1"/>
    <dgm:cxn modelId="{263B265B-7651-4AD4-8203-6438A3D96F27}" type="presOf" srcId="{6E3171F0-AC87-4266-9270-982E130BF23C}" destId="{02F96288-AB5E-4C28-8527-24AF70800978}" srcOrd="0" destOrd="2" presId="urn:microsoft.com/office/officeart/2005/8/layout/list1"/>
    <dgm:cxn modelId="{21AA7BFB-33DE-412B-9C65-AFA4E5A2B2FE}" srcId="{8BAD5811-65E0-4BDA-A3FD-A2B8B8998767}" destId="{71168C10-9BBD-48AA-B5E7-2B1726FCD4C7}" srcOrd="3" destOrd="0" parTransId="{5A6FBDB5-2C67-42FB-AE4B-EAF62662A405}" sibTransId="{0D657855-09B1-429B-AD7E-975751BB67E5}"/>
    <dgm:cxn modelId="{19F6DDD3-246A-4A82-A615-12964FFADDD1}" type="presOf" srcId="{BDF18303-F753-4441-AECB-8CB31C07F7FD}" destId="{55CC736D-B71B-4ABD-983E-7D4EC605D749}" srcOrd="1" destOrd="0" presId="urn:microsoft.com/office/officeart/2005/8/layout/list1"/>
    <dgm:cxn modelId="{24A1766B-CEFD-482A-94CD-68990BFEF616}" type="presParOf" srcId="{1E8A80AE-2271-49C9-9BBC-B9A730FF952C}" destId="{8B486526-FAED-4036-A0C7-36E97FADF5D5}" srcOrd="0" destOrd="0" presId="urn:microsoft.com/office/officeart/2005/8/layout/list1"/>
    <dgm:cxn modelId="{73F5F1A6-C468-40F1-B67E-5D390E12BAAA}" type="presParOf" srcId="{8B486526-FAED-4036-A0C7-36E97FADF5D5}" destId="{98EA3F57-9AA3-40AC-95D6-AA35434A3F50}" srcOrd="0" destOrd="0" presId="urn:microsoft.com/office/officeart/2005/8/layout/list1"/>
    <dgm:cxn modelId="{0583696C-9EA9-4402-9AF0-9724BA462430}" type="presParOf" srcId="{8B486526-FAED-4036-A0C7-36E97FADF5D5}" destId="{55CC736D-B71B-4ABD-983E-7D4EC605D749}" srcOrd="1" destOrd="0" presId="urn:microsoft.com/office/officeart/2005/8/layout/list1"/>
    <dgm:cxn modelId="{34685CD0-D591-44D4-A0C8-8564B595B7E9}" type="presParOf" srcId="{1E8A80AE-2271-49C9-9BBC-B9A730FF952C}" destId="{87B8AE8D-381B-4008-8E78-8185CDAEF223}" srcOrd="1" destOrd="0" presId="urn:microsoft.com/office/officeart/2005/8/layout/list1"/>
    <dgm:cxn modelId="{24CF36B5-1829-4C3F-AA38-8D398BBE7883}" type="presParOf" srcId="{1E8A80AE-2271-49C9-9BBC-B9A730FF952C}" destId="{4DA87D90-882D-41BB-B6CA-BF7290A93062}" srcOrd="2" destOrd="0" presId="urn:microsoft.com/office/officeart/2005/8/layout/list1"/>
    <dgm:cxn modelId="{B1465717-0CFF-49B4-B1EF-875FAF9D041F}" type="presParOf" srcId="{1E8A80AE-2271-49C9-9BBC-B9A730FF952C}" destId="{120BED42-7FAB-426A-8099-ED4050F503AD}" srcOrd="3" destOrd="0" presId="urn:microsoft.com/office/officeart/2005/8/layout/list1"/>
    <dgm:cxn modelId="{28B78EEF-D295-4C83-BE00-A5B73E9EE799}" type="presParOf" srcId="{1E8A80AE-2271-49C9-9BBC-B9A730FF952C}" destId="{9593B885-0002-42D8-86AE-317F1C01D6FC}" srcOrd="4" destOrd="0" presId="urn:microsoft.com/office/officeart/2005/8/layout/list1"/>
    <dgm:cxn modelId="{50266D5A-A6A8-4C75-8CE4-256570547C24}" type="presParOf" srcId="{9593B885-0002-42D8-86AE-317F1C01D6FC}" destId="{C380B257-5969-4807-872D-BE6D29D78C4D}" srcOrd="0" destOrd="0" presId="urn:microsoft.com/office/officeart/2005/8/layout/list1"/>
    <dgm:cxn modelId="{2969AF12-DF5F-407D-BBC1-58F61A3CDB31}" type="presParOf" srcId="{9593B885-0002-42D8-86AE-317F1C01D6FC}" destId="{3424D951-D59A-4ECE-A3F2-61FB0740BE77}" srcOrd="1" destOrd="0" presId="urn:microsoft.com/office/officeart/2005/8/layout/list1"/>
    <dgm:cxn modelId="{09C58B05-E706-49D8-82D4-630894E92B02}" type="presParOf" srcId="{1E8A80AE-2271-49C9-9BBC-B9A730FF952C}" destId="{246D8A51-6493-4F7D-8637-206E638DFE4B}" srcOrd="5" destOrd="0" presId="urn:microsoft.com/office/officeart/2005/8/layout/list1"/>
    <dgm:cxn modelId="{9034C7D3-E84D-4397-9798-1B1B6C31A0D2}" type="presParOf" srcId="{1E8A80AE-2271-49C9-9BBC-B9A730FF952C}" destId="{02F96288-AB5E-4C28-8527-24AF7080097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400" dirty="0" smtClean="0"/>
            <a:t>Payload Encryption</a:t>
          </a:r>
          <a:endParaRPr lang="en-US" altLang="zh-CN" sz="2400" dirty="0" smtClean="0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75AC5D85-92B7-46F6-870F-C627C159D640}">
      <dgm:prSet custT="1"/>
      <dgm:spPr/>
      <dgm:t>
        <a:bodyPr/>
        <a:lstStyle/>
        <a:p>
          <a:r>
            <a:rPr lang="en-US" sz="2400" smtClean="0"/>
            <a:t>IP-in-IP tunneling</a:t>
          </a:r>
          <a:endParaRPr lang="en-US" altLang="zh-CN" sz="2400" dirty="0" smtClean="0"/>
        </a:p>
      </dgm:t>
    </dgm:pt>
    <dgm:pt modelId="{EA6CD471-F97A-4D4A-8F91-DD0DF6BC30D6}" type="par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07BC2478-E650-4804-94EA-F490C3B2098F}" type="sibTrans" cxnId="{0BE596A6-F539-43DF-B575-A14229EA2BB1}">
      <dgm:prSet/>
      <dgm:spPr/>
      <dgm:t>
        <a:bodyPr/>
        <a:lstStyle/>
        <a:p>
          <a:endParaRPr lang="zh-CN" altLang="en-US"/>
        </a:p>
      </dgm:t>
    </dgm:pt>
    <dgm:pt modelId="{8FA37A56-7CBE-4B33-8A02-35A226ADFB2F}">
      <dgm:prSet custT="1"/>
      <dgm:spPr/>
      <dgm:t>
        <a:bodyPr/>
        <a:lstStyle/>
        <a:p>
          <a:r>
            <a:rPr lang="en-US" sz="2400" dirty="0" smtClean="0"/>
            <a:t>It encrypts the payload area of a datagram</a:t>
          </a:r>
          <a:endParaRPr lang="zh-CN" sz="2400" dirty="0"/>
        </a:p>
      </dgm:t>
    </dgm:pt>
    <dgm:pt modelId="{9F9A5F3D-C79A-4871-B46A-62BC47BF81F2}" type="parTrans" cxnId="{CF375831-0FA7-48A5-9418-9C18E4C605DB}">
      <dgm:prSet/>
      <dgm:spPr/>
      <dgm:t>
        <a:bodyPr/>
        <a:lstStyle/>
        <a:p>
          <a:endParaRPr lang="zh-CN" altLang="en-US"/>
        </a:p>
      </dgm:t>
    </dgm:pt>
    <dgm:pt modelId="{043E88AC-7ED0-42F4-B175-2E9C4AE44E55}" type="sibTrans" cxnId="{CF375831-0FA7-48A5-9418-9C18E4C605DB}">
      <dgm:prSet/>
      <dgm:spPr/>
      <dgm:t>
        <a:bodyPr/>
        <a:lstStyle/>
        <a:p>
          <a:endParaRPr lang="zh-CN" altLang="en-US"/>
        </a:p>
      </dgm:t>
    </dgm:pt>
    <dgm:pt modelId="{67317553-A1BB-4BF2-9B8A-6AF1EDA95A0A}">
      <dgm:prSet custT="1"/>
      <dgm:spPr/>
      <dgm:t>
        <a:bodyPr/>
        <a:lstStyle/>
        <a:p>
          <a:r>
            <a:rPr lang="en-US" sz="2400" dirty="0" smtClean="0"/>
            <a:t>All fields in the original datagram are encrypted</a:t>
          </a:r>
          <a:endParaRPr lang="en-US" altLang="zh-CN" sz="2400" dirty="0" smtClean="0"/>
        </a:p>
      </dgm:t>
    </dgm:pt>
    <dgm:pt modelId="{2600226C-1EDD-4A60-A13E-28247D20942B}" type="par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A014FFCF-311F-465D-8840-54825E96EE0A}" type="sib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4A301A2C-FD99-4776-884A-C1FFF1616B4F}">
      <dgm:prSet custT="1"/>
      <dgm:spPr/>
      <dgm:t>
        <a:bodyPr/>
        <a:lstStyle/>
        <a:p>
          <a:r>
            <a:rPr lang="en-US" sz="2400" dirty="0" smtClean="0"/>
            <a:t>IP-in-TCP Tunneling</a:t>
          </a:r>
          <a:endParaRPr lang="en-US" altLang="zh-CN" sz="2400" dirty="0" smtClean="0"/>
        </a:p>
      </dgm:t>
    </dgm:pt>
    <dgm:pt modelId="{5D900D45-397C-4079-851F-8AE4F2CE5C93}" type="parTrans" cxnId="{7BF8EAD2-CE3A-4598-997A-2FA7EB429C8D}">
      <dgm:prSet/>
      <dgm:spPr/>
      <dgm:t>
        <a:bodyPr/>
        <a:lstStyle/>
        <a:p>
          <a:endParaRPr lang="zh-CN" altLang="en-US"/>
        </a:p>
      </dgm:t>
    </dgm:pt>
    <dgm:pt modelId="{398C89BA-2B57-4DE7-9041-17B68F331D37}" type="sibTrans" cxnId="{7BF8EAD2-CE3A-4598-997A-2FA7EB429C8D}">
      <dgm:prSet/>
      <dgm:spPr/>
      <dgm:t>
        <a:bodyPr/>
        <a:lstStyle/>
        <a:p>
          <a:endParaRPr lang="zh-CN" altLang="en-US"/>
        </a:p>
      </dgm:t>
    </dgm:pt>
    <dgm:pt modelId="{6D425EA4-6F89-486A-B9A0-EE20B92F84D5}">
      <dgm:prSet custT="1"/>
      <dgm:spPr/>
      <dgm:t>
        <a:bodyPr/>
        <a:lstStyle/>
        <a:p>
          <a:r>
            <a:rPr lang="en-US" sz="2400" dirty="0" smtClean="0"/>
            <a:t>They transit encrypted datagrams by using TCP connection</a:t>
          </a:r>
          <a:endParaRPr lang="en-US" altLang="zh-CN" sz="2400" dirty="0" smtClean="0"/>
        </a:p>
      </dgm:t>
    </dgm:pt>
    <dgm:pt modelId="{D25C7E24-094D-4D76-9220-EEAF38ED6EBE}" type="parTrans" cxnId="{06B41F0D-2836-4EA6-A546-C10843E0EB90}">
      <dgm:prSet/>
      <dgm:spPr/>
      <dgm:t>
        <a:bodyPr/>
        <a:lstStyle/>
        <a:p>
          <a:endParaRPr lang="zh-CN" altLang="en-US"/>
        </a:p>
      </dgm:t>
    </dgm:pt>
    <dgm:pt modelId="{1EAA44DC-DAA5-4191-9AB8-C66F180915F2}" type="sibTrans" cxnId="{06B41F0D-2836-4EA6-A546-C10843E0EB90}">
      <dgm:prSet/>
      <dgm:spPr/>
      <dgm:t>
        <a:bodyPr/>
        <a:lstStyle/>
        <a:p>
          <a:endParaRPr lang="zh-CN" altLang="en-US"/>
        </a:p>
      </dgm:t>
    </dgm:pt>
    <dgm:pt modelId="{6CDAEABF-8EF2-408C-B6F8-D4E672362055}">
      <dgm:prSet custT="1"/>
      <dgm:spPr/>
      <dgm:t>
        <a:bodyPr/>
        <a:lstStyle/>
        <a:p>
          <a:r>
            <a:rPr lang="en-US" sz="2400" dirty="0" smtClean="0"/>
            <a:t>But it does not encrypt the header of a datagram</a:t>
          </a:r>
          <a:endParaRPr lang="zh-CN" sz="2400" dirty="0"/>
        </a:p>
      </dgm:t>
    </dgm:pt>
    <dgm:pt modelId="{663D043A-74EE-474F-ABF2-9B201987891C}" type="parTrans" cxnId="{2B7AB29C-C910-4E14-A311-9A6191B76124}">
      <dgm:prSet/>
      <dgm:spPr/>
      <dgm:t>
        <a:bodyPr/>
        <a:lstStyle/>
        <a:p>
          <a:endParaRPr lang="zh-CN" altLang="en-US"/>
        </a:p>
      </dgm:t>
    </dgm:pt>
    <dgm:pt modelId="{AD8FD348-00DC-4D75-B91B-622D0B5C487B}" type="sibTrans" cxnId="{2B7AB29C-C910-4E14-A311-9A6191B76124}">
      <dgm:prSet/>
      <dgm:spPr/>
      <dgm:t>
        <a:bodyPr/>
        <a:lstStyle/>
        <a:p>
          <a:endParaRPr lang="zh-CN" altLang="en-US"/>
        </a:p>
      </dgm:t>
    </dgm:pt>
    <dgm:pt modelId="{B9589BE1-F88D-465E-8100-5F662AADADD5}">
      <dgm:prSet custT="1"/>
      <dgm:spPr/>
      <dgm:t>
        <a:bodyPr/>
        <a:lstStyle/>
        <a:p>
          <a:r>
            <a:rPr lang="en-US" sz="2400" dirty="0" smtClean="0"/>
            <a:t>They transit encrypted datagrams by using IP communication</a:t>
          </a:r>
          <a:endParaRPr lang="en-US" altLang="zh-CN" sz="2400" dirty="0" smtClean="0"/>
        </a:p>
      </dgm:t>
    </dgm:pt>
    <dgm:pt modelId="{C013C82B-C501-4A1F-ADF5-162152830F88}" type="parTrans" cxnId="{2DB823ED-9B8B-4FC0-9088-D5C48BD7E04E}">
      <dgm:prSet/>
      <dgm:spPr/>
      <dgm:t>
        <a:bodyPr/>
        <a:lstStyle/>
        <a:p>
          <a:endParaRPr lang="zh-CN" altLang="en-US"/>
        </a:p>
      </dgm:t>
    </dgm:pt>
    <dgm:pt modelId="{BE94011F-65B9-4B52-AB9E-27EA6D7CF280}" type="sibTrans" cxnId="{2DB823ED-9B8B-4FC0-9088-D5C48BD7E04E}">
      <dgm:prSet/>
      <dgm:spPr/>
      <dgm:t>
        <a:bodyPr/>
        <a:lstStyle/>
        <a:p>
          <a:endParaRPr lang="zh-CN" altLang="en-US"/>
        </a:p>
      </dgm:t>
    </dgm:pt>
    <dgm:pt modelId="{F68BC8A9-88FA-4288-8BE7-8259A2D7864D}">
      <dgm:prSet custT="1"/>
      <dgm:spPr/>
      <dgm:t>
        <a:bodyPr/>
        <a:lstStyle/>
        <a:p>
          <a:r>
            <a:rPr lang="en-US" sz="2400" dirty="0" smtClean="0"/>
            <a:t>Two parties establish a TCP connection</a:t>
          </a:r>
          <a:endParaRPr lang="en-US" altLang="zh-CN" sz="2400" dirty="0" smtClean="0"/>
        </a:p>
      </dgm:t>
    </dgm:pt>
    <dgm:pt modelId="{8BE21250-2615-413C-87E8-527E40156CD4}" type="parTrans" cxnId="{E62E7DF6-CC5F-407C-B8DF-F507F97A5314}">
      <dgm:prSet/>
      <dgm:spPr/>
      <dgm:t>
        <a:bodyPr/>
        <a:lstStyle/>
        <a:p>
          <a:endParaRPr lang="zh-CN" altLang="en-US"/>
        </a:p>
      </dgm:t>
    </dgm:pt>
    <dgm:pt modelId="{D290D3C2-7F7D-49A0-98CF-C8CF59CC4074}" type="sibTrans" cxnId="{E62E7DF6-CC5F-407C-B8DF-F507F97A5314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0" presStyleCnt="3" custScaleX="100328" custScaleY="1169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0" presStyleCnt="3" custScaleY="864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E07DE576-51F1-4924-98E9-5240F5B249F1}" type="pres">
      <dgm:prSet presAssocID="{75AC5D85-92B7-46F6-870F-C627C159D640}" presName="parentLin" presStyleCnt="0"/>
      <dgm:spPr/>
    </dgm:pt>
    <dgm:pt modelId="{3CC3B354-4F53-4F65-98FD-00D4002C78BD}" type="pres">
      <dgm:prSet presAssocID="{75AC5D85-92B7-46F6-870F-C627C159D64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C85EF82-F50F-4623-863E-C1B47C062AEB}" type="pres">
      <dgm:prSet presAssocID="{75AC5D85-92B7-46F6-870F-C627C159D640}" presName="parentText" presStyleLbl="node1" presStyleIdx="1" presStyleCnt="3" custScaleY="10051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731072-9C11-4A23-B092-74D46D020F0B}" type="pres">
      <dgm:prSet presAssocID="{75AC5D85-92B7-46F6-870F-C627C159D640}" presName="negativeSpace" presStyleCnt="0"/>
      <dgm:spPr/>
    </dgm:pt>
    <dgm:pt modelId="{1DCEBC4A-5C16-4BFB-B30B-EA454A2FE5DD}" type="pres">
      <dgm:prSet presAssocID="{75AC5D85-92B7-46F6-870F-C627C159D640}" presName="childText" presStyleLbl="conFgAcc1" presStyleIdx="1" presStyleCnt="3" custScaleY="855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DBCC20-A68A-4010-A01B-E01CEAF30ED3}" type="pres">
      <dgm:prSet presAssocID="{07BC2478-E650-4804-94EA-F490C3B2098F}" presName="spaceBetweenRectangles" presStyleCnt="0"/>
      <dgm:spPr/>
    </dgm:pt>
    <dgm:pt modelId="{20E35485-1E7D-485E-8C3D-484C233251E6}" type="pres">
      <dgm:prSet presAssocID="{4A301A2C-FD99-4776-884A-C1FFF1616B4F}" presName="parentLin" presStyleCnt="0"/>
      <dgm:spPr/>
    </dgm:pt>
    <dgm:pt modelId="{BCDF309E-AC98-4A5C-BBD4-FAA1FEA74E38}" type="pres">
      <dgm:prSet presAssocID="{4A301A2C-FD99-4776-884A-C1FFF1616B4F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3E9ACC4A-08F3-4C09-AD0C-CF07B72D6907}" type="pres">
      <dgm:prSet presAssocID="{4A301A2C-FD99-4776-884A-C1FFF1616B4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88650F-56D7-4A0A-AFF1-A362735E1671}" type="pres">
      <dgm:prSet presAssocID="{4A301A2C-FD99-4776-884A-C1FFF1616B4F}" presName="negativeSpace" presStyleCnt="0"/>
      <dgm:spPr/>
    </dgm:pt>
    <dgm:pt modelId="{970D7547-707E-47DD-B862-41815F99DECB}" type="pres">
      <dgm:prSet presAssocID="{4A301A2C-FD99-4776-884A-C1FFF1616B4F}" presName="childText" presStyleLbl="conFgAcc1" presStyleIdx="2" presStyleCnt="3" custScaleY="9136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D6912EC-210B-4B53-804E-A8753B053794}" type="presOf" srcId="{8FA37A56-7CBE-4B33-8A02-35A226ADFB2F}" destId="{B0E1F005-FAE7-49F4-9DA2-CDEB40FE95AB}" srcOrd="0" destOrd="0" presId="urn:microsoft.com/office/officeart/2005/8/layout/list1"/>
    <dgm:cxn modelId="{A476E48B-C7FC-4AB0-A72A-14A370BE5479}" type="presOf" srcId="{75AC5D85-92B7-46F6-870F-C627C159D640}" destId="{5C85EF82-F50F-4623-863E-C1B47C062AEB}" srcOrd="1" destOrd="0" presId="urn:microsoft.com/office/officeart/2005/8/layout/list1"/>
    <dgm:cxn modelId="{7379A905-D684-47E9-A67C-9F922BD076D5}" type="presOf" srcId="{F68BC8A9-88FA-4288-8BE7-8259A2D7864D}" destId="{970D7547-707E-47DD-B862-41815F99DECB}" srcOrd="0" destOrd="0" presId="urn:microsoft.com/office/officeart/2005/8/layout/list1"/>
    <dgm:cxn modelId="{0BE596A6-F539-43DF-B575-A14229EA2BB1}" srcId="{C29D27B1-7995-4060-97F8-8005EBBD4C1A}" destId="{75AC5D85-92B7-46F6-870F-C627C159D640}" srcOrd="1" destOrd="0" parTransId="{EA6CD471-F97A-4D4A-8F91-DD0DF6BC30D6}" sibTransId="{07BC2478-E650-4804-94EA-F490C3B2098F}"/>
    <dgm:cxn modelId="{7BF8EAD2-CE3A-4598-997A-2FA7EB429C8D}" srcId="{C29D27B1-7995-4060-97F8-8005EBBD4C1A}" destId="{4A301A2C-FD99-4776-884A-C1FFF1616B4F}" srcOrd="2" destOrd="0" parTransId="{5D900D45-397C-4079-851F-8AE4F2CE5C93}" sibTransId="{398C89BA-2B57-4DE7-9041-17B68F331D37}"/>
    <dgm:cxn modelId="{E5CC2E2B-A9E1-4BE4-8475-DF8C66F0AA0C}" type="presOf" srcId="{EF19068A-AE69-4EE8-A928-1B6AC2AB2522}" destId="{C845F258-920F-4B20-A821-98577204D242}" srcOrd="1" destOrd="0" presId="urn:microsoft.com/office/officeart/2005/8/layout/list1"/>
    <dgm:cxn modelId="{591E8286-38F2-4CFB-8834-FED4EB5B611D}" srcId="{C29D27B1-7995-4060-97F8-8005EBBD4C1A}" destId="{EF19068A-AE69-4EE8-A928-1B6AC2AB2522}" srcOrd="0" destOrd="0" parTransId="{A9FF1CF7-6EDB-4063-A04D-3BC103AE2CBE}" sibTransId="{D28EBE08-F90E-4330-9BF8-5EEA237F60B3}"/>
    <dgm:cxn modelId="{591224D5-549E-4179-BE6A-820322AAECAD}" srcId="{75AC5D85-92B7-46F6-870F-C627C159D640}" destId="{67317553-A1BB-4BF2-9B8A-6AF1EDA95A0A}" srcOrd="0" destOrd="0" parTransId="{2600226C-1EDD-4A60-A13E-28247D20942B}" sibTransId="{A014FFCF-311F-465D-8840-54825E96EE0A}"/>
    <dgm:cxn modelId="{7D69F333-CAE8-4D10-96C5-E6304EF6A617}" type="presOf" srcId="{EF19068A-AE69-4EE8-A928-1B6AC2AB2522}" destId="{2038B691-2599-416C-BA2D-4E52B1BBBE0E}" srcOrd="0" destOrd="0" presId="urn:microsoft.com/office/officeart/2005/8/layout/list1"/>
    <dgm:cxn modelId="{E62E7DF6-CC5F-407C-B8DF-F507F97A5314}" srcId="{4A301A2C-FD99-4776-884A-C1FFF1616B4F}" destId="{F68BC8A9-88FA-4288-8BE7-8259A2D7864D}" srcOrd="0" destOrd="0" parTransId="{8BE21250-2615-413C-87E8-527E40156CD4}" sibTransId="{D290D3C2-7F7D-49A0-98CF-C8CF59CC4074}"/>
    <dgm:cxn modelId="{06B41F0D-2836-4EA6-A546-C10843E0EB90}" srcId="{4A301A2C-FD99-4776-884A-C1FFF1616B4F}" destId="{6D425EA4-6F89-486A-B9A0-EE20B92F84D5}" srcOrd="1" destOrd="0" parTransId="{D25C7E24-094D-4D76-9220-EEAF38ED6EBE}" sibTransId="{1EAA44DC-DAA5-4191-9AB8-C66F180915F2}"/>
    <dgm:cxn modelId="{2DB823ED-9B8B-4FC0-9088-D5C48BD7E04E}" srcId="{75AC5D85-92B7-46F6-870F-C627C159D640}" destId="{B9589BE1-F88D-465E-8100-5F662AADADD5}" srcOrd="1" destOrd="0" parTransId="{C013C82B-C501-4A1F-ADF5-162152830F88}" sibTransId="{BE94011F-65B9-4B52-AB9E-27EA6D7CF280}"/>
    <dgm:cxn modelId="{651DDF85-105F-478F-B56E-FEF791CFD161}" type="presOf" srcId="{B9589BE1-F88D-465E-8100-5F662AADADD5}" destId="{1DCEBC4A-5C16-4BFB-B30B-EA454A2FE5DD}" srcOrd="0" destOrd="1" presId="urn:microsoft.com/office/officeart/2005/8/layout/list1"/>
    <dgm:cxn modelId="{CF375831-0FA7-48A5-9418-9C18E4C605DB}" srcId="{EF19068A-AE69-4EE8-A928-1B6AC2AB2522}" destId="{8FA37A56-7CBE-4B33-8A02-35A226ADFB2F}" srcOrd="0" destOrd="0" parTransId="{9F9A5F3D-C79A-4871-B46A-62BC47BF81F2}" sibTransId="{043E88AC-7ED0-42F4-B175-2E9C4AE44E55}"/>
    <dgm:cxn modelId="{32823A44-6263-4473-97F4-74DF19B1E44A}" type="presOf" srcId="{6CDAEABF-8EF2-408C-B6F8-D4E672362055}" destId="{B0E1F005-FAE7-49F4-9DA2-CDEB40FE95AB}" srcOrd="0" destOrd="1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2B7AB29C-C910-4E14-A311-9A6191B76124}" srcId="{EF19068A-AE69-4EE8-A928-1B6AC2AB2522}" destId="{6CDAEABF-8EF2-408C-B6F8-D4E672362055}" srcOrd="1" destOrd="0" parTransId="{663D043A-74EE-474F-ABF2-9B201987891C}" sibTransId="{AD8FD348-00DC-4D75-B91B-622D0B5C487B}"/>
    <dgm:cxn modelId="{B9D8137F-3B0F-493B-B9AE-1FF7AB434AEF}" type="presOf" srcId="{67317553-A1BB-4BF2-9B8A-6AF1EDA95A0A}" destId="{1DCEBC4A-5C16-4BFB-B30B-EA454A2FE5DD}" srcOrd="0" destOrd="0" presId="urn:microsoft.com/office/officeart/2005/8/layout/list1"/>
    <dgm:cxn modelId="{FD59C347-8619-4580-BACF-5EBBA5EB349D}" type="presOf" srcId="{4A301A2C-FD99-4776-884A-C1FFF1616B4F}" destId="{BCDF309E-AC98-4A5C-BBD4-FAA1FEA74E38}" srcOrd="0" destOrd="0" presId="urn:microsoft.com/office/officeart/2005/8/layout/list1"/>
    <dgm:cxn modelId="{15A2E2DD-B369-4445-B78A-1CCE946B4D1B}" type="presOf" srcId="{75AC5D85-92B7-46F6-870F-C627C159D640}" destId="{3CC3B354-4F53-4F65-98FD-00D4002C78BD}" srcOrd="0" destOrd="0" presId="urn:microsoft.com/office/officeart/2005/8/layout/list1"/>
    <dgm:cxn modelId="{3D256D7D-3140-4CD7-8469-458ED8E97226}" type="presOf" srcId="{6D425EA4-6F89-486A-B9A0-EE20B92F84D5}" destId="{970D7547-707E-47DD-B862-41815F99DECB}" srcOrd="0" destOrd="1" presId="urn:microsoft.com/office/officeart/2005/8/layout/list1"/>
    <dgm:cxn modelId="{BFF66DCA-4532-4569-81CF-1F7B1A786CD9}" type="presOf" srcId="{4A301A2C-FD99-4776-884A-C1FFF1616B4F}" destId="{3E9ACC4A-08F3-4C09-AD0C-CF07B72D6907}" srcOrd="1" destOrd="0" presId="urn:microsoft.com/office/officeart/2005/8/layout/list1"/>
    <dgm:cxn modelId="{8F5CB200-EAF5-4423-8055-8A1C3BC54D9B}" type="presParOf" srcId="{FE097832-0302-4354-A916-876A977BBC07}" destId="{52367A61-7BCC-4773-AF05-6D5DBB019346}" srcOrd="0" destOrd="0" presId="urn:microsoft.com/office/officeart/2005/8/layout/list1"/>
    <dgm:cxn modelId="{B293A904-ED95-4B66-84EA-A6377ECFAA00}" type="presParOf" srcId="{52367A61-7BCC-4773-AF05-6D5DBB019346}" destId="{2038B691-2599-416C-BA2D-4E52B1BBBE0E}" srcOrd="0" destOrd="0" presId="urn:microsoft.com/office/officeart/2005/8/layout/list1"/>
    <dgm:cxn modelId="{5B760E4E-3730-424A-AC8D-44D025FC1E11}" type="presParOf" srcId="{52367A61-7BCC-4773-AF05-6D5DBB019346}" destId="{C845F258-920F-4B20-A821-98577204D242}" srcOrd="1" destOrd="0" presId="urn:microsoft.com/office/officeart/2005/8/layout/list1"/>
    <dgm:cxn modelId="{31F44D0A-4295-43AF-B24A-EF7C4E39F6AC}" type="presParOf" srcId="{FE097832-0302-4354-A916-876A977BBC07}" destId="{D4872217-0D53-4F30-984D-9E69590477C7}" srcOrd="1" destOrd="0" presId="urn:microsoft.com/office/officeart/2005/8/layout/list1"/>
    <dgm:cxn modelId="{3FAD1121-1D97-44B3-8A9F-4FB24850CE90}" type="presParOf" srcId="{FE097832-0302-4354-A916-876A977BBC07}" destId="{B0E1F005-FAE7-49F4-9DA2-CDEB40FE95AB}" srcOrd="2" destOrd="0" presId="urn:microsoft.com/office/officeart/2005/8/layout/list1"/>
    <dgm:cxn modelId="{2DA43741-BBA2-4BD3-8B58-CF6B313DD05F}" type="presParOf" srcId="{FE097832-0302-4354-A916-876A977BBC07}" destId="{807ADF0A-F118-446B-BE68-A66CC37ABA7F}" srcOrd="3" destOrd="0" presId="urn:microsoft.com/office/officeart/2005/8/layout/list1"/>
    <dgm:cxn modelId="{CC6E8802-D45B-44B8-AB6D-16095E2F3B55}" type="presParOf" srcId="{FE097832-0302-4354-A916-876A977BBC07}" destId="{E07DE576-51F1-4924-98E9-5240F5B249F1}" srcOrd="4" destOrd="0" presId="urn:microsoft.com/office/officeart/2005/8/layout/list1"/>
    <dgm:cxn modelId="{C94D1D03-8F65-496F-9DD5-DD41E0982942}" type="presParOf" srcId="{E07DE576-51F1-4924-98E9-5240F5B249F1}" destId="{3CC3B354-4F53-4F65-98FD-00D4002C78BD}" srcOrd="0" destOrd="0" presId="urn:microsoft.com/office/officeart/2005/8/layout/list1"/>
    <dgm:cxn modelId="{900DB4AA-0D0B-4E4C-B30C-918BAE5F3A0E}" type="presParOf" srcId="{E07DE576-51F1-4924-98E9-5240F5B249F1}" destId="{5C85EF82-F50F-4623-863E-C1B47C062AEB}" srcOrd="1" destOrd="0" presId="urn:microsoft.com/office/officeart/2005/8/layout/list1"/>
    <dgm:cxn modelId="{9758E456-919E-4C70-B8B1-5A336B78B99D}" type="presParOf" srcId="{FE097832-0302-4354-A916-876A977BBC07}" destId="{F0731072-9C11-4A23-B092-74D46D020F0B}" srcOrd="5" destOrd="0" presId="urn:microsoft.com/office/officeart/2005/8/layout/list1"/>
    <dgm:cxn modelId="{7241A5C6-7291-43A4-8BF2-3BF625AF9780}" type="presParOf" srcId="{FE097832-0302-4354-A916-876A977BBC07}" destId="{1DCEBC4A-5C16-4BFB-B30B-EA454A2FE5DD}" srcOrd="6" destOrd="0" presId="urn:microsoft.com/office/officeart/2005/8/layout/list1"/>
    <dgm:cxn modelId="{668E4F21-793D-4EE5-998A-418101F6ADE6}" type="presParOf" srcId="{FE097832-0302-4354-A916-876A977BBC07}" destId="{E1DBCC20-A68A-4010-A01B-E01CEAF30ED3}" srcOrd="7" destOrd="0" presId="urn:microsoft.com/office/officeart/2005/8/layout/list1"/>
    <dgm:cxn modelId="{E4507404-295F-4043-8ACA-A0EF9A6C2451}" type="presParOf" srcId="{FE097832-0302-4354-A916-876A977BBC07}" destId="{20E35485-1E7D-485E-8C3D-484C233251E6}" srcOrd="8" destOrd="0" presId="urn:microsoft.com/office/officeart/2005/8/layout/list1"/>
    <dgm:cxn modelId="{AC079D76-D681-437B-8CF5-3C8E75FEFADC}" type="presParOf" srcId="{20E35485-1E7D-485E-8C3D-484C233251E6}" destId="{BCDF309E-AC98-4A5C-BBD4-FAA1FEA74E38}" srcOrd="0" destOrd="0" presId="urn:microsoft.com/office/officeart/2005/8/layout/list1"/>
    <dgm:cxn modelId="{54DF5082-F967-4E3C-81FB-24699579BF1D}" type="presParOf" srcId="{20E35485-1E7D-485E-8C3D-484C233251E6}" destId="{3E9ACC4A-08F3-4C09-AD0C-CF07B72D6907}" srcOrd="1" destOrd="0" presId="urn:microsoft.com/office/officeart/2005/8/layout/list1"/>
    <dgm:cxn modelId="{3DAF9148-0B94-4273-99DD-6AA965615FA9}" type="presParOf" srcId="{FE097832-0302-4354-A916-876A977BBC07}" destId="{3188650F-56D7-4A0A-AFF1-A362735E1671}" srcOrd="9" destOrd="0" presId="urn:microsoft.com/office/officeart/2005/8/layout/list1"/>
    <dgm:cxn modelId="{8D1001FA-3FE2-452D-B3D7-79DC2EED1A32}" type="presParOf" srcId="{FE097832-0302-4354-A916-876A977BBC07}" destId="{970D7547-707E-47DD-B862-41815F99DEC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317553-A1BB-4BF2-9B8A-6AF1EDA95A0A}">
      <dgm:prSet custT="1"/>
      <dgm:spPr/>
      <dgm:t>
        <a:bodyPr/>
        <a:lstStyle/>
        <a:p>
          <a:r>
            <a:rPr lang="en-US" sz="1800" dirty="0" smtClean="0"/>
            <a:t>When it encounters an outgoing datagram from X in site 1 to Y in site 2, It encrypts entire datagram</a:t>
          </a:r>
          <a:endParaRPr lang="en-US" altLang="zh-CN" sz="1800" dirty="0" smtClean="0"/>
        </a:p>
      </dgm:t>
    </dgm:pt>
    <dgm:pt modelId="{2600226C-1EDD-4A60-A13E-28247D20942B}" type="par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A014FFCF-311F-465D-8840-54825E96EE0A}" type="sib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0E29826C-EF3E-4BF7-9CA8-1B6BBD89C04E}">
      <dgm:prSet custT="1"/>
      <dgm:spPr/>
      <dgm:t>
        <a:bodyPr/>
        <a:lstStyle/>
        <a:p>
          <a:r>
            <a:rPr lang="en-US" sz="1800" dirty="0" smtClean="0"/>
            <a:t>VPN on </a:t>
          </a:r>
          <a:r>
            <a:rPr lang="en-US" altLang="zh-CN" sz="1800" dirty="0" smtClean="0"/>
            <a:t>router </a:t>
          </a:r>
          <a:r>
            <a:rPr lang="en-US" sz="1800" dirty="0" smtClean="0"/>
            <a:t>R2</a:t>
          </a:r>
          <a:endParaRPr lang="en-US" altLang="zh-CN" sz="1800" dirty="0" smtClean="0"/>
        </a:p>
      </dgm:t>
    </dgm:pt>
    <dgm:pt modelId="{0C584A04-7C8A-4ADB-8CEC-AB08479585F1}" type="par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6F802898-B106-4CA9-A240-222E7880889B}" type="sib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28316EE0-013C-4F95-B678-E9BD7649D152}">
      <dgm:prSet custT="1"/>
      <dgm:spPr/>
      <dgm:t>
        <a:bodyPr/>
        <a:lstStyle/>
        <a:p>
          <a:r>
            <a:rPr lang="en-US" sz="1800" dirty="0" smtClean="0"/>
            <a:t>It forwards the original datagram to Y</a:t>
          </a:r>
          <a:endParaRPr lang="en-US" altLang="zh-CN" sz="1800" dirty="0" smtClean="0"/>
        </a:p>
      </dgm:t>
    </dgm:pt>
    <dgm:pt modelId="{C3E2AB37-C626-4FA6-87AB-B0B7ED096D93}" type="parTrans" cxnId="{A55381E2-23C2-4CD2-BEFE-D01A71A998E2}">
      <dgm:prSet/>
      <dgm:spPr/>
      <dgm:t>
        <a:bodyPr/>
        <a:lstStyle/>
        <a:p>
          <a:endParaRPr lang="zh-CN" altLang="en-US"/>
        </a:p>
      </dgm:t>
    </dgm:pt>
    <dgm:pt modelId="{6F1A1FCA-AC88-4449-B867-386A9DCA4484}" type="sibTrans" cxnId="{A55381E2-23C2-4CD2-BEFE-D01A71A998E2}">
      <dgm:prSet/>
      <dgm:spPr/>
      <dgm:t>
        <a:bodyPr/>
        <a:lstStyle/>
        <a:p>
          <a:endParaRPr lang="zh-CN" altLang="en-US"/>
        </a:p>
      </dgm:t>
    </dgm:pt>
    <dgm:pt modelId="{0594FA7E-795C-440A-B134-1DE3D1A7B040}">
      <dgm:prSet custT="1"/>
      <dgm:spPr/>
      <dgm:t>
        <a:bodyPr/>
        <a:lstStyle/>
        <a:p>
          <a:r>
            <a:rPr lang="en-US" sz="1800" dirty="0" smtClean="0"/>
            <a:t>It decrypts the payload to extract the original datagram</a:t>
          </a:r>
          <a:endParaRPr lang="en-US" altLang="zh-CN" sz="1800" dirty="0" smtClean="0"/>
        </a:p>
      </dgm:t>
    </dgm:pt>
    <dgm:pt modelId="{B1DC74E5-4B67-4252-B2ED-304B180C9777}" type="par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1431B1E5-7140-433A-A9E5-B5C42B1C9E95}" type="sib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DB160D11-F180-4A19-B618-6D40C0E76E0D}">
      <dgm:prSet custT="1"/>
      <dgm:spPr/>
      <dgm:t>
        <a:bodyPr/>
        <a:lstStyle/>
        <a:p>
          <a:r>
            <a:rPr lang="en-US" sz="1800" dirty="0" smtClean="0"/>
            <a:t>It encapsulates encrypted datagram in a new datagram across the </a:t>
          </a:r>
          <a:r>
            <a:rPr lang="en-US" sz="1800" b="1" dirty="0" smtClean="0">
              <a:solidFill>
                <a:srgbClr val="FF0000"/>
              </a:solidFill>
            </a:rPr>
            <a:t>IP-in-IP tunnel from R1 to R2</a:t>
          </a:r>
          <a:endParaRPr lang="en-US" altLang="zh-CN" sz="1800" b="1" dirty="0" smtClean="0">
            <a:solidFill>
              <a:srgbClr val="FF0000"/>
            </a:solidFill>
          </a:endParaRPr>
        </a:p>
      </dgm:t>
    </dgm:pt>
    <dgm:pt modelId="{2D9573F3-F292-40C2-8CDE-FD6C3F9210E3}" type="par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C66404C8-D132-468C-B81B-5B753675258B}" type="sib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1800" b="1" dirty="0" smtClean="0"/>
            <a:t>VPN on router R1</a:t>
          </a:r>
          <a:endParaRPr lang="en-US" altLang="zh-CN" sz="1800" dirty="0" smtClean="0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2A9CC5B4-107F-4D9C-8027-F6B228C1455E}">
      <dgm:prSet custT="1"/>
      <dgm:spPr/>
      <dgm:t>
        <a:bodyPr/>
        <a:lstStyle/>
        <a:p>
          <a:r>
            <a:rPr lang="en-US" sz="1800" dirty="0" smtClean="0"/>
            <a:t>Communication with private addresses</a:t>
          </a:r>
          <a:endParaRPr lang="en-US" altLang="zh-CN" sz="1800" dirty="0" smtClean="0"/>
        </a:p>
      </dgm:t>
    </dgm:pt>
    <dgm:pt modelId="{E847CD36-4DEF-458D-A5DE-539D4753D8B4}" type="par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CC754594-2953-4AC6-9808-7CDD36C34828}" type="sib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C308CECE-540F-4EC8-9A28-3A580EA10DA2}">
      <dgm:prSet custT="1"/>
      <dgm:spPr/>
      <dgm:t>
        <a:bodyPr/>
        <a:lstStyle/>
        <a:p>
          <a:r>
            <a:rPr lang="en-US" sz="1800" dirty="0" smtClean="0"/>
            <a:t>X in Site 1</a:t>
          </a:r>
          <a:endParaRPr lang="zh-CN" sz="1800" dirty="0"/>
        </a:p>
      </dgm:t>
    </dgm:pt>
    <dgm:pt modelId="{45B77A89-0465-4846-AE8E-455B6AC1F74B}" type="parTrans" cxnId="{EDA4881C-B51C-4069-AE03-F4A95C82D81E}">
      <dgm:prSet/>
      <dgm:spPr/>
      <dgm:t>
        <a:bodyPr/>
        <a:lstStyle/>
        <a:p>
          <a:endParaRPr lang="zh-CN" altLang="en-US"/>
        </a:p>
      </dgm:t>
    </dgm:pt>
    <dgm:pt modelId="{D100BBEC-D7D9-4CD3-B9B5-984FCC414CFE}" type="sibTrans" cxnId="{EDA4881C-B51C-4069-AE03-F4A95C82D81E}">
      <dgm:prSet/>
      <dgm:spPr/>
      <dgm:t>
        <a:bodyPr/>
        <a:lstStyle/>
        <a:p>
          <a:endParaRPr lang="zh-CN" altLang="en-US"/>
        </a:p>
      </dgm:t>
    </dgm:pt>
    <dgm:pt modelId="{997613A6-7C5A-4BBC-8179-AD321412F7E3}">
      <dgm:prSet custT="1"/>
      <dgm:spPr/>
      <dgm:t>
        <a:bodyPr/>
        <a:lstStyle/>
        <a:p>
          <a:r>
            <a:rPr lang="en-US" sz="1800" dirty="0" smtClean="0"/>
            <a:t>Y in Site 2</a:t>
          </a:r>
          <a:endParaRPr lang="zh-CN" sz="1800" dirty="0"/>
        </a:p>
      </dgm:t>
    </dgm:pt>
    <dgm:pt modelId="{9C2A820B-BC0A-4740-B509-C339CD8CA3FA}" type="parTrans" cxnId="{B342926C-62EC-4937-995D-7518C16C7E44}">
      <dgm:prSet/>
      <dgm:spPr/>
      <dgm:t>
        <a:bodyPr/>
        <a:lstStyle/>
        <a:p>
          <a:endParaRPr lang="zh-CN" altLang="en-US"/>
        </a:p>
      </dgm:t>
    </dgm:pt>
    <dgm:pt modelId="{CD8BE86F-C38C-491D-8287-DC2C61BF4161}" type="sibTrans" cxnId="{B342926C-62EC-4937-995D-7518C16C7E44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F2A9559-4046-4EFE-A6F9-02A17CDD7131}" type="pres">
      <dgm:prSet presAssocID="{2A9CC5B4-107F-4D9C-8027-F6B228C1455E}" presName="parentLin" presStyleCnt="0"/>
      <dgm:spPr/>
    </dgm:pt>
    <dgm:pt modelId="{9838A3CA-FE68-4F39-99FB-BD2CFBDF0F5F}" type="pres">
      <dgm:prSet presAssocID="{2A9CC5B4-107F-4D9C-8027-F6B228C1455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828FA48-81B5-49FD-B195-795467250818}" type="pres">
      <dgm:prSet presAssocID="{2A9CC5B4-107F-4D9C-8027-F6B228C145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9CB6B6-E898-44E0-9384-2789E9DC24DF}" type="pres">
      <dgm:prSet presAssocID="{2A9CC5B4-107F-4D9C-8027-F6B228C1455E}" presName="negativeSpace" presStyleCnt="0"/>
      <dgm:spPr/>
    </dgm:pt>
    <dgm:pt modelId="{33EF9640-03BB-4AC2-9841-3B787F461040}" type="pres">
      <dgm:prSet presAssocID="{2A9CC5B4-107F-4D9C-8027-F6B228C1455E}" presName="childText" presStyleLbl="conFgAcc1" presStyleIdx="0" presStyleCnt="3" custScaleY="82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00F5C-DCEA-48B3-A077-10AB69F8D76A}" type="pres">
      <dgm:prSet presAssocID="{CC754594-2953-4AC6-9808-7CDD36C34828}" presName="spaceBetweenRectangles" presStyleCnt="0"/>
      <dgm:spPr/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1" presStyleCnt="3" custScaleX="133243" custScaleY="140997" custLinFactNeighborX="-31642" custLinFactNeighborY="-1046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1" presStyleCnt="3" custScaleY="90997" custLinFactNeighborX="-25352" custLinFactNeighborY="30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C515DDE5-CDA4-482A-A587-B676B8AA1173}" type="pres">
      <dgm:prSet presAssocID="{0E29826C-EF3E-4BF7-9CA8-1B6BBD89C04E}" presName="parentLin" presStyleCnt="0"/>
      <dgm:spPr/>
    </dgm:pt>
    <dgm:pt modelId="{7B56FCC8-B1DD-4D85-9FA4-4DF57AA7106F}" type="pres">
      <dgm:prSet presAssocID="{0E29826C-EF3E-4BF7-9CA8-1B6BBD89C04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D180AD2-0DDA-4FAC-928D-FD6C67261751}" type="pres">
      <dgm:prSet presAssocID="{0E29826C-EF3E-4BF7-9CA8-1B6BBD89C04E}" presName="parentText" presStyleLbl="node1" presStyleIdx="2" presStyleCnt="3" custScaleX="120301" custScaleY="13154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CEF837-7599-4776-B3C8-237C83ABE113}" type="pres">
      <dgm:prSet presAssocID="{0E29826C-EF3E-4BF7-9CA8-1B6BBD89C04E}" presName="negativeSpace" presStyleCnt="0"/>
      <dgm:spPr/>
    </dgm:pt>
    <dgm:pt modelId="{EB7C5F9E-7AA6-42ED-B518-AB25A32211FE}" type="pres">
      <dgm:prSet presAssocID="{0E29826C-EF3E-4BF7-9CA8-1B6BBD89C04E}" presName="childText" presStyleLbl="conFgAcc1" presStyleIdx="2" presStyleCnt="3" custScaleY="946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7080D3-E233-41E8-8ACA-94D9DA674BBE}" type="presOf" srcId="{0E29826C-EF3E-4BF7-9CA8-1B6BBD89C04E}" destId="{7B56FCC8-B1DD-4D85-9FA4-4DF57AA7106F}" srcOrd="0" destOrd="0" presId="urn:microsoft.com/office/officeart/2005/8/layout/list1"/>
    <dgm:cxn modelId="{2B752F3C-2926-41B9-8AE7-90A04D51EB76}" type="presOf" srcId="{C308CECE-540F-4EC8-9A28-3A580EA10DA2}" destId="{33EF9640-03BB-4AC2-9841-3B787F461040}" srcOrd="0" destOrd="0" presId="urn:microsoft.com/office/officeart/2005/8/layout/list1"/>
    <dgm:cxn modelId="{91ADE319-BA82-4CFC-A086-8379B168B66A}" type="presOf" srcId="{67317553-A1BB-4BF2-9B8A-6AF1EDA95A0A}" destId="{B0E1F005-FAE7-49F4-9DA2-CDEB40FE95AB}" srcOrd="0" destOrd="0" presId="urn:microsoft.com/office/officeart/2005/8/layout/list1"/>
    <dgm:cxn modelId="{972CE67B-6A23-4242-A7FE-E0BAE1C96E02}" srcId="{0E29826C-EF3E-4BF7-9CA8-1B6BBD89C04E}" destId="{0594FA7E-795C-440A-B134-1DE3D1A7B040}" srcOrd="0" destOrd="0" parTransId="{B1DC74E5-4B67-4252-B2ED-304B180C9777}" sibTransId="{1431B1E5-7140-433A-A9E5-B5C42B1C9E95}"/>
    <dgm:cxn modelId="{E28BEB0D-3BEE-487C-B646-FA776A190EE6}" type="presOf" srcId="{0594FA7E-795C-440A-B134-1DE3D1A7B040}" destId="{EB7C5F9E-7AA6-42ED-B518-AB25A32211FE}" srcOrd="0" destOrd="0" presId="urn:microsoft.com/office/officeart/2005/8/layout/list1"/>
    <dgm:cxn modelId="{A55381E2-23C2-4CD2-BEFE-D01A71A998E2}" srcId="{0E29826C-EF3E-4BF7-9CA8-1B6BBD89C04E}" destId="{28316EE0-013C-4F95-B678-E9BD7649D152}" srcOrd="1" destOrd="0" parTransId="{C3E2AB37-C626-4FA6-87AB-B0B7ED096D93}" sibTransId="{6F1A1FCA-AC88-4449-B867-386A9DCA4484}"/>
    <dgm:cxn modelId="{591E8286-38F2-4CFB-8834-FED4EB5B611D}" srcId="{C29D27B1-7995-4060-97F8-8005EBBD4C1A}" destId="{EF19068A-AE69-4EE8-A928-1B6AC2AB2522}" srcOrd="1" destOrd="0" parTransId="{A9FF1CF7-6EDB-4063-A04D-3BC103AE2CBE}" sibTransId="{D28EBE08-F90E-4330-9BF8-5EEA237F60B3}"/>
    <dgm:cxn modelId="{A4B50204-FD09-4747-941F-E4413D29B8D0}" srcId="{C29D27B1-7995-4060-97F8-8005EBBD4C1A}" destId="{0E29826C-EF3E-4BF7-9CA8-1B6BBD89C04E}" srcOrd="2" destOrd="0" parTransId="{0C584A04-7C8A-4ADB-8CEC-AB08479585F1}" sibTransId="{6F802898-B106-4CA9-A240-222E7880889B}"/>
    <dgm:cxn modelId="{41CB3685-8D43-4D50-B6D0-389872EB62D7}" type="presOf" srcId="{28316EE0-013C-4F95-B678-E9BD7649D152}" destId="{EB7C5F9E-7AA6-42ED-B518-AB25A32211FE}" srcOrd="0" destOrd="1" presId="urn:microsoft.com/office/officeart/2005/8/layout/list1"/>
    <dgm:cxn modelId="{591224D5-549E-4179-BE6A-820322AAECAD}" srcId="{EF19068A-AE69-4EE8-A928-1B6AC2AB2522}" destId="{67317553-A1BB-4BF2-9B8A-6AF1EDA95A0A}" srcOrd="0" destOrd="0" parTransId="{2600226C-1EDD-4A60-A13E-28247D20942B}" sibTransId="{A014FFCF-311F-465D-8840-54825E96EE0A}"/>
    <dgm:cxn modelId="{C8E42F19-EDC7-4E3B-90B6-D7BF06714763}" type="presOf" srcId="{2A9CC5B4-107F-4D9C-8027-F6B228C1455E}" destId="{9828FA48-81B5-49FD-B195-795467250818}" srcOrd="1" destOrd="0" presId="urn:microsoft.com/office/officeart/2005/8/layout/list1"/>
    <dgm:cxn modelId="{015A6DBB-A44D-4FB2-9361-D4E571600432}" type="presOf" srcId="{0E29826C-EF3E-4BF7-9CA8-1B6BBD89C04E}" destId="{4D180AD2-0DDA-4FAC-928D-FD6C67261751}" srcOrd="1" destOrd="0" presId="urn:microsoft.com/office/officeart/2005/8/layout/list1"/>
    <dgm:cxn modelId="{EDA4881C-B51C-4069-AE03-F4A95C82D81E}" srcId="{2A9CC5B4-107F-4D9C-8027-F6B228C1455E}" destId="{C308CECE-540F-4EC8-9A28-3A580EA10DA2}" srcOrd="0" destOrd="0" parTransId="{45B77A89-0465-4846-AE8E-455B6AC1F74B}" sibTransId="{D100BBEC-D7D9-4CD3-B9B5-984FCC414CFE}"/>
    <dgm:cxn modelId="{2177AA96-94C1-42B5-B799-5350E050E97B}" type="presOf" srcId="{EF19068A-AE69-4EE8-A928-1B6AC2AB2522}" destId="{C845F258-920F-4B20-A821-98577204D242}" srcOrd="1" destOrd="0" presId="urn:microsoft.com/office/officeart/2005/8/layout/list1"/>
    <dgm:cxn modelId="{B342926C-62EC-4937-995D-7518C16C7E44}" srcId="{2A9CC5B4-107F-4D9C-8027-F6B228C1455E}" destId="{997613A6-7C5A-4BBC-8179-AD321412F7E3}" srcOrd="1" destOrd="0" parTransId="{9C2A820B-BC0A-4740-B509-C339CD8CA3FA}" sibTransId="{CD8BE86F-C38C-491D-8287-DC2C61BF4161}"/>
    <dgm:cxn modelId="{4893BA80-D749-492C-9767-6257ABD31ACB}" type="presOf" srcId="{997613A6-7C5A-4BBC-8179-AD321412F7E3}" destId="{33EF9640-03BB-4AC2-9841-3B787F461040}" srcOrd="0" destOrd="1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EE376039-559B-4168-A2D2-49D9A2235051}" type="presOf" srcId="{EF19068A-AE69-4EE8-A928-1B6AC2AB2522}" destId="{2038B691-2599-416C-BA2D-4E52B1BBBE0E}" srcOrd="0" destOrd="0" presId="urn:microsoft.com/office/officeart/2005/8/layout/list1"/>
    <dgm:cxn modelId="{BF35F198-6A21-4AF2-8A80-4E278970F583}" type="presOf" srcId="{2A9CC5B4-107F-4D9C-8027-F6B228C1455E}" destId="{9838A3CA-FE68-4F39-99FB-BD2CFBDF0F5F}" srcOrd="0" destOrd="0" presId="urn:microsoft.com/office/officeart/2005/8/layout/list1"/>
    <dgm:cxn modelId="{A68E7A5A-2A83-426B-BF21-AD6E29E4C258}" srcId="{EF19068A-AE69-4EE8-A928-1B6AC2AB2522}" destId="{DB160D11-F180-4A19-B618-6D40C0E76E0D}" srcOrd="1" destOrd="0" parTransId="{2D9573F3-F292-40C2-8CDE-FD6C3F9210E3}" sibTransId="{C66404C8-D132-468C-B81B-5B753675258B}"/>
    <dgm:cxn modelId="{77851877-01B9-46CF-BD26-4374486EF56E}" type="presOf" srcId="{DB160D11-F180-4A19-B618-6D40C0E76E0D}" destId="{B0E1F005-FAE7-49F4-9DA2-CDEB40FE95AB}" srcOrd="0" destOrd="1" presId="urn:microsoft.com/office/officeart/2005/8/layout/list1"/>
    <dgm:cxn modelId="{F19B033F-644B-4B7F-ADA6-D6EE9992D2DF}" srcId="{C29D27B1-7995-4060-97F8-8005EBBD4C1A}" destId="{2A9CC5B4-107F-4D9C-8027-F6B228C1455E}" srcOrd="0" destOrd="0" parTransId="{E847CD36-4DEF-458D-A5DE-539D4753D8B4}" sibTransId="{CC754594-2953-4AC6-9808-7CDD36C34828}"/>
    <dgm:cxn modelId="{433E9AB6-5DAF-42DA-9C8B-BA17A12409F4}" type="presParOf" srcId="{FE097832-0302-4354-A916-876A977BBC07}" destId="{FF2A9559-4046-4EFE-A6F9-02A17CDD7131}" srcOrd="0" destOrd="0" presId="urn:microsoft.com/office/officeart/2005/8/layout/list1"/>
    <dgm:cxn modelId="{85804A30-9A22-4D14-8BF9-A38838EFBBBE}" type="presParOf" srcId="{FF2A9559-4046-4EFE-A6F9-02A17CDD7131}" destId="{9838A3CA-FE68-4F39-99FB-BD2CFBDF0F5F}" srcOrd="0" destOrd="0" presId="urn:microsoft.com/office/officeart/2005/8/layout/list1"/>
    <dgm:cxn modelId="{92BC7657-D1D1-4484-9E31-51C6036660FB}" type="presParOf" srcId="{FF2A9559-4046-4EFE-A6F9-02A17CDD7131}" destId="{9828FA48-81B5-49FD-B195-795467250818}" srcOrd="1" destOrd="0" presId="urn:microsoft.com/office/officeart/2005/8/layout/list1"/>
    <dgm:cxn modelId="{6B014162-B47B-4D38-9167-235767F45DC1}" type="presParOf" srcId="{FE097832-0302-4354-A916-876A977BBC07}" destId="{289CB6B6-E898-44E0-9384-2789E9DC24DF}" srcOrd="1" destOrd="0" presId="urn:microsoft.com/office/officeart/2005/8/layout/list1"/>
    <dgm:cxn modelId="{60AC75BE-A346-4609-9CCE-8350B7C62500}" type="presParOf" srcId="{FE097832-0302-4354-A916-876A977BBC07}" destId="{33EF9640-03BB-4AC2-9841-3B787F461040}" srcOrd="2" destOrd="0" presId="urn:microsoft.com/office/officeart/2005/8/layout/list1"/>
    <dgm:cxn modelId="{DB1CE774-A2EF-4CED-B809-78857E54760B}" type="presParOf" srcId="{FE097832-0302-4354-A916-876A977BBC07}" destId="{E4D00F5C-DCEA-48B3-A077-10AB69F8D76A}" srcOrd="3" destOrd="0" presId="urn:microsoft.com/office/officeart/2005/8/layout/list1"/>
    <dgm:cxn modelId="{56DD65CE-9A0A-447B-BF6E-DB498A3EAE9D}" type="presParOf" srcId="{FE097832-0302-4354-A916-876A977BBC07}" destId="{52367A61-7BCC-4773-AF05-6D5DBB019346}" srcOrd="4" destOrd="0" presId="urn:microsoft.com/office/officeart/2005/8/layout/list1"/>
    <dgm:cxn modelId="{73FB278C-3AC0-44BA-8DE0-D8D865E09613}" type="presParOf" srcId="{52367A61-7BCC-4773-AF05-6D5DBB019346}" destId="{2038B691-2599-416C-BA2D-4E52B1BBBE0E}" srcOrd="0" destOrd="0" presId="urn:microsoft.com/office/officeart/2005/8/layout/list1"/>
    <dgm:cxn modelId="{C9BE3B75-E8BD-47AB-9E03-1CF0792996F1}" type="presParOf" srcId="{52367A61-7BCC-4773-AF05-6D5DBB019346}" destId="{C845F258-920F-4B20-A821-98577204D242}" srcOrd="1" destOrd="0" presId="urn:microsoft.com/office/officeart/2005/8/layout/list1"/>
    <dgm:cxn modelId="{005AE0D0-6676-48A1-84CE-E6494385CC4E}" type="presParOf" srcId="{FE097832-0302-4354-A916-876A977BBC07}" destId="{D4872217-0D53-4F30-984D-9E69590477C7}" srcOrd="5" destOrd="0" presId="urn:microsoft.com/office/officeart/2005/8/layout/list1"/>
    <dgm:cxn modelId="{CA666480-88F1-48B3-97AB-528A0B049128}" type="presParOf" srcId="{FE097832-0302-4354-A916-876A977BBC07}" destId="{B0E1F005-FAE7-49F4-9DA2-CDEB40FE95AB}" srcOrd="6" destOrd="0" presId="urn:microsoft.com/office/officeart/2005/8/layout/list1"/>
    <dgm:cxn modelId="{E0355A9C-3FDD-44FC-873B-AEB402392382}" type="presParOf" srcId="{FE097832-0302-4354-A916-876A977BBC07}" destId="{807ADF0A-F118-446B-BE68-A66CC37ABA7F}" srcOrd="7" destOrd="0" presId="urn:microsoft.com/office/officeart/2005/8/layout/list1"/>
    <dgm:cxn modelId="{AED80282-0362-4A1A-8162-83617384E5B7}" type="presParOf" srcId="{FE097832-0302-4354-A916-876A977BBC07}" destId="{C515DDE5-CDA4-482A-A587-B676B8AA1173}" srcOrd="8" destOrd="0" presId="urn:microsoft.com/office/officeart/2005/8/layout/list1"/>
    <dgm:cxn modelId="{375DFF97-E08E-4201-AD2C-A7759F3496D9}" type="presParOf" srcId="{C515DDE5-CDA4-482A-A587-B676B8AA1173}" destId="{7B56FCC8-B1DD-4D85-9FA4-4DF57AA7106F}" srcOrd="0" destOrd="0" presId="urn:microsoft.com/office/officeart/2005/8/layout/list1"/>
    <dgm:cxn modelId="{792EC814-8FFA-4CF6-AEE0-A92A492A8A94}" type="presParOf" srcId="{C515DDE5-CDA4-482A-A587-B676B8AA1173}" destId="{4D180AD2-0DDA-4FAC-928D-FD6C67261751}" srcOrd="1" destOrd="0" presId="urn:microsoft.com/office/officeart/2005/8/layout/list1"/>
    <dgm:cxn modelId="{356EA6CA-7D1A-46DF-9F0C-4C0105735E8E}" type="presParOf" srcId="{FE097832-0302-4354-A916-876A977BBC07}" destId="{9ECEF837-7599-4776-B3C8-237C83ABE113}" srcOrd="9" destOrd="0" presId="urn:microsoft.com/office/officeart/2005/8/layout/list1"/>
    <dgm:cxn modelId="{6D77E328-BF76-40C0-BEF3-35F7C335FADD}" type="presParOf" srcId="{FE097832-0302-4354-A916-876A977BBC07}" destId="{EB7C5F9E-7AA6-42ED-B518-AB25A32211F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317553-A1BB-4BF2-9B8A-6AF1EDA95A0A}">
      <dgm:prSet custT="1"/>
      <dgm:spPr/>
      <dgm:t>
        <a:bodyPr/>
        <a:lstStyle/>
        <a:p>
          <a:r>
            <a:rPr lang="en-US" altLang="zh-CN" sz="2400" dirty="0" smtClean="0"/>
            <a:t>Suitable for any application protocol</a:t>
          </a:r>
        </a:p>
      </dgm:t>
    </dgm:pt>
    <dgm:pt modelId="{2600226C-1EDD-4A60-A13E-28247D20942B}" type="par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A014FFCF-311F-465D-8840-54825E96EE0A}" type="sib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0E29826C-EF3E-4BF7-9CA8-1B6BBD89C04E}">
      <dgm:prSet custT="1"/>
      <dgm:spPr/>
      <dgm:t>
        <a:bodyPr/>
        <a:lstStyle/>
        <a:p>
          <a:r>
            <a:rPr lang="en-US" sz="2400" dirty="0" smtClean="0"/>
            <a:t>VPN on </a:t>
          </a:r>
          <a:r>
            <a:rPr lang="en-US" altLang="zh-CN" sz="2400" dirty="0" smtClean="0"/>
            <a:t>PC</a:t>
          </a:r>
        </a:p>
      </dgm:t>
    </dgm:pt>
    <dgm:pt modelId="{0C584A04-7C8A-4ADB-8CEC-AB08479585F1}" type="par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6F802898-B106-4CA9-A240-222E7880889B}" type="sib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0594FA7E-795C-440A-B134-1DE3D1A7B040}">
      <dgm:prSet custT="1"/>
      <dgm:spPr/>
      <dgm:t>
        <a:bodyPr/>
        <a:lstStyle/>
        <a:p>
          <a:r>
            <a:rPr lang="en-US" sz="2400" dirty="0" smtClean="0"/>
            <a:t>VPN Software</a:t>
          </a:r>
          <a:endParaRPr lang="en-US" altLang="zh-CN" sz="2400" dirty="0" smtClean="0"/>
        </a:p>
      </dgm:t>
    </dgm:pt>
    <dgm:pt modelId="{B1DC74E5-4B67-4252-B2ED-304B180C9777}" type="par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1431B1E5-7140-433A-A9E5-B5C42B1C9E95}" type="sib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400" b="1" dirty="0" smtClean="0"/>
            <a:t>Advantages</a:t>
          </a:r>
          <a:endParaRPr lang="en-US" altLang="zh-CN" sz="2400" dirty="0" smtClean="0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F16C4067-F8D7-4346-B698-8DD87AA59F7D}">
      <dgm:prSet custT="1"/>
      <dgm:spPr/>
      <dgm:t>
        <a:bodyPr/>
        <a:lstStyle/>
        <a:p>
          <a:r>
            <a:rPr lang="en-US" altLang="en-US" sz="2400" dirty="0" smtClean="0"/>
            <a:t>Enterprise </a:t>
          </a:r>
          <a:r>
            <a:rPr lang="en-US" altLang="zh-CN" sz="2400" dirty="0" smtClean="0"/>
            <a:t>VPN</a:t>
          </a:r>
          <a:endParaRPr lang="en-US" altLang="zh-CN" sz="2400" dirty="0" smtClean="0"/>
        </a:p>
      </dgm:t>
    </dgm:pt>
    <dgm:pt modelId="{D4DFADE4-0944-4CE9-8907-187621D3A3D6}" type="parTrans" cxnId="{4D11A961-F731-4114-B203-DE80E3E0DA5B}">
      <dgm:prSet/>
      <dgm:spPr/>
      <dgm:t>
        <a:bodyPr/>
        <a:lstStyle/>
        <a:p>
          <a:endParaRPr lang="zh-CN" altLang="en-US"/>
        </a:p>
      </dgm:t>
    </dgm:pt>
    <dgm:pt modelId="{64DE97AA-2602-4A0E-BB11-AF7756E7A214}" type="sibTrans" cxnId="{4D11A961-F731-4114-B203-DE80E3E0DA5B}">
      <dgm:prSet/>
      <dgm:spPr/>
      <dgm:t>
        <a:bodyPr/>
        <a:lstStyle/>
        <a:p>
          <a:endParaRPr lang="zh-CN" altLang="en-US"/>
        </a:p>
      </dgm:t>
    </dgm:pt>
    <dgm:pt modelId="{577680AB-41EC-4CFB-831F-BB01816DCE84}">
      <dgm:prSet custT="1"/>
      <dgm:spPr/>
      <dgm:t>
        <a:bodyPr/>
        <a:lstStyle/>
        <a:p>
          <a:r>
            <a:rPr lang="en-US" altLang="zh-CN" sz="2400" dirty="0" smtClean="0"/>
            <a:t>TCP</a:t>
          </a:r>
        </a:p>
      </dgm:t>
    </dgm:pt>
    <dgm:pt modelId="{BF8807B1-6727-44AC-9AAA-DF913C8F2AD2}" type="parTrans" cxnId="{00D7EB04-E472-4874-920B-8BD3EB2A1F26}">
      <dgm:prSet/>
      <dgm:spPr/>
      <dgm:t>
        <a:bodyPr/>
        <a:lstStyle/>
        <a:p>
          <a:endParaRPr lang="zh-CN" altLang="en-US"/>
        </a:p>
      </dgm:t>
    </dgm:pt>
    <dgm:pt modelId="{D97596AB-09E0-4D9A-9E80-5BD31ADDA56D}" type="sibTrans" cxnId="{00D7EB04-E472-4874-920B-8BD3EB2A1F26}">
      <dgm:prSet/>
      <dgm:spPr/>
      <dgm:t>
        <a:bodyPr/>
        <a:lstStyle/>
        <a:p>
          <a:endParaRPr lang="zh-CN" altLang="en-US"/>
        </a:p>
      </dgm:t>
    </dgm:pt>
    <dgm:pt modelId="{9CF03CDE-12A6-409C-96B6-87B458D0A4CD}">
      <dgm:prSet custT="1"/>
      <dgm:spPr/>
      <dgm:t>
        <a:bodyPr/>
        <a:lstStyle/>
        <a:p>
          <a:r>
            <a:rPr lang="en-US" altLang="zh-CN" sz="2400" dirty="0" smtClean="0"/>
            <a:t>UDP</a:t>
          </a:r>
        </a:p>
      </dgm:t>
    </dgm:pt>
    <dgm:pt modelId="{5F8001F0-7629-4A88-8B40-02FFCE9CB703}" type="parTrans" cxnId="{7301F104-CED3-4CB1-AEDA-7DFDE4394C06}">
      <dgm:prSet/>
      <dgm:spPr/>
      <dgm:t>
        <a:bodyPr/>
        <a:lstStyle/>
        <a:p>
          <a:endParaRPr lang="zh-CN" altLang="en-US"/>
        </a:p>
      </dgm:t>
    </dgm:pt>
    <dgm:pt modelId="{AE4933A0-FC63-4286-AAD9-0C5590E1E24B}" type="sibTrans" cxnId="{7301F104-CED3-4CB1-AEDA-7DFDE4394C06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15DDE5-CDA4-482A-A587-B676B8AA1173}" type="pres">
      <dgm:prSet presAssocID="{0E29826C-EF3E-4BF7-9CA8-1B6BBD89C04E}" presName="parentLin" presStyleCnt="0"/>
      <dgm:spPr/>
    </dgm:pt>
    <dgm:pt modelId="{7B56FCC8-B1DD-4D85-9FA4-4DF57AA7106F}" type="pres">
      <dgm:prSet presAssocID="{0E29826C-EF3E-4BF7-9CA8-1B6BBD89C04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D180AD2-0DDA-4FAC-928D-FD6C67261751}" type="pres">
      <dgm:prSet presAssocID="{0E29826C-EF3E-4BF7-9CA8-1B6BBD89C04E}" presName="parentText" presStyleLbl="node1" presStyleIdx="0" presStyleCnt="2" custScaleX="120301" custScaleY="13154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CEF837-7599-4776-B3C8-237C83ABE113}" type="pres">
      <dgm:prSet presAssocID="{0E29826C-EF3E-4BF7-9CA8-1B6BBD89C04E}" presName="negativeSpace" presStyleCnt="0"/>
      <dgm:spPr/>
    </dgm:pt>
    <dgm:pt modelId="{EB7C5F9E-7AA6-42ED-B518-AB25A32211FE}" type="pres">
      <dgm:prSet presAssocID="{0E29826C-EF3E-4BF7-9CA8-1B6BBD89C04E}" presName="childText" presStyleLbl="conFgAcc1" presStyleIdx="0" presStyleCnt="2" custScaleY="863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6C9FF-5C58-4C74-BCAD-95859646EA98}" type="pres">
      <dgm:prSet presAssocID="{6F802898-B106-4CA9-A240-222E7880889B}" presName="spaceBetweenRectangles" presStyleCnt="0"/>
      <dgm:spPr/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1" presStyleCnt="2" custScaleX="133243" custScaleY="2022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1" presStyleCnt="2" custScaleY="89403" custLinFactNeighborX="-25352" custLinFactNeighborY="30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4F7FFC2-B59F-4C0D-A846-76BD6ACC5235}" type="presOf" srcId="{EF19068A-AE69-4EE8-A928-1B6AC2AB2522}" destId="{2038B691-2599-416C-BA2D-4E52B1BBBE0E}" srcOrd="0" destOrd="0" presId="urn:microsoft.com/office/officeart/2005/8/layout/list1"/>
    <dgm:cxn modelId="{6C0D97D9-9CFB-4AE1-B13A-3F79C3554DDD}" type="presOf" srcId="{EF19068A-AE69-4EE8-A928-1B6AC2AB2522}" destId="{C845F258-920F-4B20-A821-98577204D242}" srcOrd="1" destOrd="0" presId="urn:microsoft.com/office/officeart/2005/8/layout/list1"/>
    <dgm:cxn modelId="{972CE67B-6A23-4242-A7FE-E0BAE1C96E02}" srcId="{0E29826C-EF3E-4BF7-9CA8-1B6BBD89C04E}" destId="{0594FA7E-795C-440A-B134-1DE3D1A7B040}" srcOrd="0" destOrd="0" parTransId="{B1DC74E5-4B67-4252-B2ED-304B180C9777}" sibTransId="{1431B1E5-7140-433A-A9E5-B5C42B1C9E95}"/>
    <dgm:cxn modelId="{00D7EB04-E472-4874-920B-8BD3EB2A1F26}" srcId="{EF19068A-AE69-4EE8-A928-1B6AC2AB2522}" destId="{577680AB-41EC-4CFB-831F-BB01816DCE84}" srcOrd="1" destOrd="0" parTransId="{BF8807B1-6727-44AC-9AAA-DF913C8F2AD2}" sibTransId="{D97596AB-09E0-4D9A-9E80-5BD31ADDA56D}"/>
    <dgm:cxn modelId="{166A2E42-5A96-4C9A-874F-6E3991EDE3FC}" type="presOf" srcId="{0E29826C-EF3E-4BF7-9CA8-1B6BBD89C04E}" destId="{7B56FCC8-B1DD-4D85-9FA4-4DF57AA7106F}" srcOrd="0" destOrd="0" presId="urn:microsoft.com/office/officeart/2005/8/layout/list1"/>
    <dgm:cxn modelId="{591E8286-38F2-4CFB-8834-FED4EB5B611D}" srcId="{C29D27B1-7995-4060-97F8-8005EBBD4C1A}" destId="{EF19068A-AE69-4EE8-A928-1B6AC2AB2522}" srcOrd="1" destOrd="0" parTransId="{A9FF1CF7-6EDB-4063-A04D-3BC103AE2CBE}" sibTransId="{D28EBE08-F90E-4330-9BF8-5EEA237F60B3}"/>
    <dgm:cxn modelId="{A4B50204-FD09-4747-941F-E4413D29B8D0}" srcId="{C29D27B1-7995-4060-97F8-8005EBBD4C1A}" destId="{0E29826C-EF3E-4BF7-9CA8-1B6BBD89C04E}" srcOrd="0" destOrd="0" parTransId="{0C584A04-7C8A-4ADB-8CEC-AB08479585F1}" sibTransId="{6F802898-B106-4CA9-A240-222E7880889B}"/>
    <dgm:cxn modelId="{5193A5BF-BF54-4A44-ABFE-4312630C3B35}" type="presOf" srcId="{0E29826C-EF3E-4BF7-9CA8-1B6BBD89C04E}" destId="{4D180AD2-0DDA-4FAC-928D-FD6C67261751}" srcOrd="1" destOrd="0" presId="urn:microsoft.com/office/officeart/2005/8/layout/list1"/>
    <dgm:cxn modelId="{591224D5-549E-4179-BE6A-820322AAECAD}" srcId="{EF19068A-AE69-4EE8-A928-1B6AC2AB2522}" destId="{67317553-A1BB-4BF2-9B8A-6AF1EDA95A0A}" srcOrd="0" destOrd="0" parTransId="{2600226C-1EDD-4A60-A13E-28247D20942B}" sibTransId="{A014FFCF-311F-465D-8840-54825E96EE0A}"/>
    <dgm:cxn modelId="{16ECC6D0-F158-4370-A4DA-C39162C9A58F}" type="presOf" srcId="{9CF03CDE-12A6-409C-96B6-87B458D0A4CD}" destId="{B0E1F005-FAE7-49F4-9DA2-CDEB40FE95AB}" srcOrd="0" destOrd="2" presId="urn:microsoft.com/office/officeart/2005/8/layout/list1"/>
    <dgm:cxn modelId="{CEBDBAD6-4BD1-4343-9AF3-6D7806E013FF}" type="presOf" srcId="{67317553-A1BB-4BF2-9B8A-6AF1EDA95A0A}" destId="{B0E1F005-FAE7-49F4-9DA2-CDEB40FE95AB}" srcOrd="0" destOrd="0" presId="urn:microsoft.com/office/officeart/2005/8/layout/list1"/>
    <dgm:cxn modelId="{78778F40-5602-47CF-B928-5D4F516EB7ED}" type="presOf" srcId="{577680AB-41EC-4CFB-831F-BB01816DCE84}" destId="{B0E1F005-FAE7-49F4-9DA2-CDEB40FE95AB}" srcOrd="0" destOrd="1" presId="urn:microsoft.com/office/officeart/2005/8/layout/list1"/>
    <dgm:cxn modelId="{7301F104-CED3-4CB1-AEDA-7DFDE4394C06}" srcId="{EF19068A-AE69-4EE8-A928-1B6AC2AB2522}" destId="{9CF03CDE-12A6-409C-96B6-87B458D0A4CD}" srcOrd="2" destOrd="0" parTransId="{5F8001F0-7629-4A88-8B40-02FFCE9CB703}" sibTransId="{AE4933A0-FC63-4286-AAD9-0C5590E1E24B}"/>
    <dgm:cxn modelId="{4D11A961-F731-4114-B203-DE80E3E0DA5B}" srcId="{0E29826C-EF3E-4BF7-9CA8-1B6BBD89C04E}" destId="{F16C4067-F8D7-4346-B698-8DD87AA59F7D}" srcOrd="1" destOrd="0" parTransId="{D4DFADE4-0944-4CE9-8907-187621D3A3D6}" sibTransId="{64DE97AA-2602-4A0E-BB11-AF7756E7A214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66C0058A-8C26-4D21-93DA-32767FF9F8AB}" type="presOf" srcId="{F16C4067-F8D7-4346-B698-8DD87AA59F7D}" destId="{EB7C5F9E-7AA6-42ED-B518-AB25A32211FE}" srcOrd="0" destOrd="1" presId="urn:microsoft.com/office/officeart/2005/8/layout/list1"/>
    <dgm:cxn modelId="{332EDA37-E913-4D46-9865-21D6DDDE9F1C}" type="presOf" srcId="{0594FA7E-795C-440A-B134-1DE3D1A7B040}" destId="{EB7C5F9E-7AA6-42ED-B518-AB25A32211FE}" srcOrd="0" destOrd="0" presId="urn:microsoft.com/office/officeart/2005/8/layout/list1"/>
    <dgm:cxn modelId="{4942865E-E245-41DC-B9D7-A3DE863B93D3}" type="presParOf" srcId="{FE097832-0302-4354-A916-876A977BBC07}" destId="{C515DDE5-CDA4-482A-A587-B676B8AA1173}" srcOrd="0" destOrd="0" presId="urn:microsoft.com/office/officeart/2005/8/layout/list1"/>
    <dgm:cxn modelId="{4C4FE13C-30BF-40F7-BCE7-3F53BDBE70CB}" type="presParOf" srcId="{C515DDE5-CDA4-482A-A587-B676B8AA1173}" destId="{7B56FCC8-B1DD-4D85-9FA4-4DF57AA7106F}" srcOrd="0" destOrd="0" presId="urn:microsoft.com/office/officeart/2005/8/layout/list1"/>
    <dgm:cxn modelId="{B9A2511B-869F-4AA0-8E17-D0DBDF99712F}" type="presParOf" srcId="{C515DDE5-CDA4-482A-A587-B676B8AA1173}" destId="{4D180AD2-0DDA-4FAC-928D-FD6C67261751}" srcOrd="1" destOrd="0" presId="urn:microsoft.com/office/officeart/2005/8/layout/list1"/>
    <dgm:cxn modelId="{952C9B0F-365A-4DF6-9449-6D15F3BF4998}" type="presParOf" srcId="{FE097832-0302-4354-A916-876A977BBC07}" destId="{9ECEF837-7599-4776-B3C8-237C83ABE113}" srcOrd="1" destOrd="0" presId="urn:microsoft.com/office/officeart/2005/8/layout/list1"/>
    <dgm:cxn modelId="{FF49A0FB-2BCE-42E8-94A3-1E17AFD8EF67}" type="presParOf" srcId="{FE097832-0302-4354-A916-876A977BBC07}" destId="{EB7C5F9E-7AA6-42ED-B518-AB25A32211FE}" srcOrd="2" destOrd="0" presId="urn:microsoft.com/office/officeart/2005/8/layout/list1"/>
    <dgm:cxn modelId="{B4DF1CCA-A18F-4AC2-A871-892EE8C66A37}" type="presParOf" srcId="{FE097832-0302-4354-A916-876A977BBC07}" destId="{6066C9FF-5C58-4C74-BCAD-95859646EA98}" srcOrd="3" destOrd="0" presId="urn:microsoft.com/office/officeart/2005/8/layout/list1"/>
    <dgm:cxn modelId="{F3241FF7-7ABC-46A8-A5F4-88F059E8BF46}" type="presParOf" srcId="{FE097832-0302-4354-A916-876A977BBC07}" destId="{52367A61-7BCC-4773-AF05-6D5DBB019346}" srcOrd="4" destOrd="0" presId="urn:microsoft.com/office/officeart/2005/8/layout/list1"/>
    <dgm:cxn modelId="{0B7212EB-BEFE-47D2-A69A-2497D4BF76F3}" type="presParOf" srcId="{52367A61-7BCC-4773-AF05-6D5DBB019346}" destId="{2038B691-2599-416C-BA2D-4E52B1BBBE0E}" srcOrd="0" destOrd="0" presId="urn:microsoft.com/office/officeart/2005/8/layout/list1"/>
    <dgm:cxn modelId="{0C2F4C90-3A82-48DF-AC0C-300CF591BCDE}" type="presParOf" srcId="{52367A61-7BCC-4773-AF05-6D5DBB019346}" destId="{C845F258-920F-4B20-A821-98577204D242}" srcOrd="1" destOrd="0" presId="urn:microsoft.com/office/officeart/2005/8/layout/list1"/>
    <dgm:cxn modelId="{5EB3C312-AE61-468A-8CEC-50185992C73C}" type="presParOf" srcId="{FE097832-0302-4354-A916-876A977BBC07}" destId="{D4872217-0D53-4F30-984D-9E69590477C7}" srcOrd="5" destOrd="0" presId="urn:microsoft.com/office/officeart/2005/8/layout/list1"/>
    <dgm:cxn modelId="{EEC188D9-E4D5-4964-AB69-1CAC1D19B4D4}" type="presParOf" srcId="{FE097832-0302-4354-A916-876A977BBC07}" destId="{B0E1F005-FAE7-49F4-9DA2-CDEB40FE95A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317553-A1BB-4BF2-9B8A-6AF1EDA95A0A}">
      <dgm:prSet custT="1"/>
      <dgm:spPr/>
      <dgm:t>
        <a:bodyPr/>
        <a:lstStyle/>
        <a:p>
          <a:r>
            <a:rPr lang="en-US" sz="2000" dirty="0" smtClean="0"/>
            <a:t>When it encounters an outgoing datagram  from X to Y , It encrypts entire datagram</a:t>
          </a:r>
          <a:endParaRPr lang="en-US" altLang="zh-CN" sz="2000" dirty="0" smtClean="0"/>
        </a:p>
      </dgm:t>
    </dgm:pt>
    <dgm:pt modelId="{2600226C-1EDD-4A60-A13E-28247D20942B}" type="par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A014FFCF-311F-465D-8840-54825E96EE0A}" type="sib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0E29826C-EF3E-4BF7-9CA8-1B6BBD89C04E}">
      <dgm:prSet custT="1"/>
      <dgm:spPr/>
      <dgm:t>
        <a:bodyPr/>
        <a:lstStyle/>
        <a:p>
          <a:r>
            <a:rPr lang="en-US" sz="2000" dirty="0" smtClean="0"/>
            <a:t>VPN Server</a:t>
          </a:r>
          <a:endParaRPr lang="en-US" altLang="zh-CN" sz="2000" dirty="0" smtClean="0"/>
        </a:p>
      </dgm:t>
    </dgm:pt>
    <dgm:pt modelId="{0C584A04-7C8A-4ADB-8CEC-AB08479585F1}" type="par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6F802898-B106-4CA9-A240-222E7880889B}" type="sib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28316EE0-013C-4F95-B678-E9BD7649D152}">
      <dgm:prSet custT="1"/>
      <dgm:spPr/>
      <dgm:t>
        <a:bodyPr/>
        <a:lstStyle/>
        <a:p>
          <a:r>
            <a:rPr lang="en-US" sz="2000" dirty="0" smtClean="0"/>
            <a:t>It processes the original datagram </a:t>
          </a:r>
          <a:r>
            <a:rPr lang="en-US" altLang="zh-CN" sz="2000" dirty="0" smtClean="0"/>
            <a:t>with proxy X and </a:t>
          </a:r>
          <a:r>
            <a:rPr lang="en-US" sz="2000" dirty="0" smtClean="0"/>
            <a:t>Y</a:t>
          </a:r>
          <a:endParaRPr lang="en-US" altLang="zh-CN" sz="2000" dirty="0" smtClean="0"/>
        </a:p>
      </dgm:t>
    </dgm:pt>
    <dgm:pt modelId="{C3E2AB37-C626-4FA6-87AB-B0B7ED096D93}" type="parTrans" cxnId="{A55381E2-23C2-4CD2-BEFE-D01A71A998E2}">
      <dgm:prSet/>
      <dgm:spPr/>
      <dgm:t>
        <a:bodyPr/>
        <a:lstStyle/>
        <a:p>
          <a:endParaRPr lang="zh-CN" altLang="en-US"/>
        </a:p>
      </dgm:t>
    </dgm:pt>
    <dgm:pt modelId="{6F1A1FCA-AC88-4449-B867-386A9DCA4484}" type="sibTrans" cxnId="{A55381E2-23C2-4CD2-BEFE-D01A71A998E2}">
      <dgm:prSet/>
      <dgm:spPr/>
      <dgm:t>
        <a:bodyPr/>
        <a:lstStyle/>
        <a:p>
          <a:endParaRPr lang="zh-CN" altLang="en-US"/>
        </a:p>
      </dgm:t>
    </dgm:pt>
    <dgm:pt modelId="{0594FA7E-795C-440A-B134-1DE3D1A7B040}">
      <dgm:prSet custT="1"/>
      <dgm:spPr/>
      <dgm:t>
        <a:bodyPr/>
        <a:lstStyle/>
        <a:p>
          <a:r>
            <a:rPr lang="en-US" sz="2000" dirty="0" smtClean="0"/>
            <a:t>It decrypts the payload to extract the original datagram</a:t>
          </a:r>
          <a:endParaRPr lang="en-US" altLang="zh-CN" sz="2000" dirty="0" smtClean="0"/>
        </a:p>
      </dgm:t>
    </dgm:pt>
    <dgm:pt modelId="{B1DC74E5-4B67-4252-B2ED-304B180C9777}" type="par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1431B1E5-7140-433A-A9E5-B5C42B1C9E95}" type="sib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DB160D11-F180-4A19-B618-6D40C0E76E0D}">
      <dgm:prSet custT="1"/>
      <dgm:spPr/>
      <dgm:t>
        <a:bodyPr/>
        <a:lstStyle/>
        <a:p>
          <a:r>
            <a:rPr lang="en-US" sz="2000" dirty="0" smtClean="0"/>
            <a:t>It encapsulates encrypted datagram in a new datagram across the IP-in-TCP Tunnel</a:t>
          </a:r>
          <a:endParaRPr lang="en-US" altLang="zh-CN" sz="2000" dirty="0" smtClean="0"/>
        </a:p>
      </dgm:t>
    </dgm:pt>
    <dgm:pt modelId="{2D9573F3-F292-40C2-8CDE-FD6C3F9210E3}" type="par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C66404C8-D132-468C-B81B-5B753675258B}" type="sib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000" b="0" dirty="0" smtClean="0"/>
            <a:t>VPN Client</a:t>
          </a:r>
          <a:endParaRPr lang="en-US" altLang="zh-CN" sz="2000" b="0" dirty="0" smtClean="0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2A9CC5B4-107F-4D9C-8027-F6B228C1455E}">
      <dgm:prSet custT="1"/>
      <dgm:spPr/>
      <dgm:t>
        <a:bodyPr/>
        <a:lstStyle/>
        <a:p>
          <a:r>
            <a:rPr lang="en-US" sz="2000" dirty="0" smtClean="0"/>
            <a:t>Setup an IP-in-TCP Tunnel</a:t>
          </a:r>
          <a:endParaRPr lang="en-US" altLang="zh-CN" sz="2000" dirty="0" smtClean="0"/>
        </a:p>
      </dgm:t>
    </dgm:pt>
    <dgm:pt modelId="{E847CD36-4DEF-458D-A5DE-539D4753D8B4}" type="par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CC754594-2953-4AC6-9808-7CDD36C34828}" type="sib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C308CECE-540F-4EC8-9A28-3A580EA10DA2}">
      <dgm:prSet custT="1"/>
      <dgm:spPr/>
      <dgm:t>
        <a:bodyPr/>
        <a:lstStyle/>
        <a:p>
          <a:r>
            <a:rPr lang="en-US" sz="2000" dirty="0" smtClean="0"/>
            <a:t>VPN Client and VPN Server establish  a TCP connection in advance</a:t>
          </a:r>
          <a:endParaRPr lang="zh-CN" sz="2000" dirty="0"/>
        </a:p>
      </dgm:t>
    </dgm:pt>
    <dgm:pt modelId="{45B77A89-0465-4846-AE8E-455B6AC1F74B}" type="parTrans" cxnId="{EDA4881C-B51C-4069-AE03-F4A95C82D81E}">
      <dgm:prSet/>
      <dgm:spPr/>
      <dgm:t>
        <a:bodyPr/>
        <a:lstStyle/>
        <a:p>
          <a:endParaRPr lang="zh-CN" altLang="en-US"/>
        </a:p>
      </dgm:t>
    </dgm:pt>
    <dgm:pt modelId="{D100BBEC-D7D9-4CD3-B9B5-984FCC414CFE}" type="sibTrans" cxnId="{EDA4881C-B51C-4069-AE03-F4A95C82D81E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F2A9559-4046-4EFE-A6F9-02A17CDD7131}" type="pres">
      <dgm:prSet presAssocID="{2A9CC5B4-107F-4D9C-8027-F6B228C1455E}" presName="parentLin" presStyleCnt="0"/>
      <dgm:spPr/>
    </dgm:pt>
    <dgm:pt modelId="{9838A3CA-FE68-4F39-99FB-BD2CFBDF0F5F}" type="pres">
      <dgm:prSet presAssocID="{2A9CC5B4-107F-4D9C-8027-F6B228C1455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828FA48-81B5-49FD-B195-795467250818}" type="pres">
      <dgm:prSet presAssocID="{2A9CC5B4-107F-4D9C-8027-F6B228C1455E}" presName="parentText" presStyleLbl="node1" presStyleIdx="0" presStyleCnt="3" custScaleY="27753" custLinFactNeighborX="-93400" custLinFactNeighborY="-570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9CB6B6-E898-44E0-9384-2789E9DC24DF}" type="pres">
      <dgm:prSet presAssocID="{2A9CC5B4-107F-4D9C-8027-F6B228C1455E}" presName="negativeSpace" presStyleCnt="0"/>
      <dgm:spPr/>
    </dgm:pt>
    <dgm:pt modelId="{33EF9640-03BB-4AC2-9841-3B787F461040}" type="pres">
      <dgm:prSet presAssocID="{2A9CC5B4-107F-4D9C-8027-F6B228C1455E}" presName="childText" presStyleLbl="conFgAcc1" presStyleIdx="0" presStyleCnt="3" custScaleY="33651" custLinFactNeighborY="-744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00F5C-DCEA-48B3-A077-10AB69F8D76A}" type="pres">
      <dgm:prSet presAssocID="{CC754594-2953-4AC6-9808-7CDD36C34828}" presName="spaceBetweenRectangles" presStyleCnt="0"/>
      <dgm:spPr/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1" presStyleCnt="3" custScaleX="90199" custScaleY="23044" custLinFactNeighborX="-89175" custLinFactNeighborY="-3302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1" presStyleCnt="3" custScaleY="54284" custLinFactNeighborY="714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C515DDE5-CDA4-482A-A587-B676B8AA1173}" type="pres">
      <dgm:prSet presAssocID="{0E29826C-EF3E-4BF7-9CA8-1B6BBD89C04E}" presName="parentLin" presStyleCnt="0"/>
      <dgm:spPr/>
    </dgm:pt>
    <dgm:pt modelId="{7B56FCC8-B1DD-4D85-9FA4-4DF57AA7106F}" type="pres">
      <dgm:prSet presAssocID="{0E29826C-EF3E-4BF7-9CA8-1B6BBD89C04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D180AD2-0DDA-4FAC-928D-FD6C67261751}" type="pres">
      <dgm:prSet presAssocID="{0E29826C-EF3E-4BF7-9CA8-1B6BBD89C04E}" presName="parentText" presStyleLbl="node1" presStyleIdx="2" presStyleCnt="3" custScaleX="68864" custScaleY="27384" custLinFactNeighborX="-63253" custLinFactNeighborY="-109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CEF837-7599-4776-B3C8-237C83ABE113}" type="pres">
      <dgm:prSet presAssocID="{0E29826C-EF3E-4BF7-9CA8-1B6BBD89C04E}" presName="negativeSpace" presStyleCnt="0"/>
      <dgm:spPr/>
    </dgm:pt>
    <dgm:pt modelId="{EB7C5F9E-7AA6-42ED-B518-AB25A32211FE}" type="pres">
      <dgm:prSet presAssocID="{0E29826C-EF3E-4BF7-9CA8-1B6BBD89C04E}" presName="childText" presStyleLbl="conFgAcc1" presStyleIdx="2" presStyleCnt="3" custScaleY="40888" custLinFactNeighborY="690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7080D3-E233-41E8-8ACA-94D9DA674BBE}" type="presOf" srcId="{0E29826C-EF3E-4BF7-9CA8-1B6BBD89C04E}" destId="{7B56FCC8-B1DD-4D85-9FA4-4DF57AA7106F}" srcOrd="0" destOrd="0" presId="urn:microsoft.com/office/officeart/2005/8/layout/list1"/>
    <dgm:cxn modelId="{2B752F3C-2926-41B9-8AE7-90A04D51EB76}" type="presOf" srcId="{C308CECE-540F-4EC8-9A28-3A580EA10DA2}" destId="{33EF9640-03BB-4AC2-9841-3B787F461040}" srcOrd="0" destOrd="0" presId="urn:microsoft.com/office/officeart/2005/8/layout/list1"/>
    <dgm:cxn modelId="{91ADE319-BA82-4CFC-A086-8379B168B66A}" type="presOf" srcId="{67317553-A1BB-4BF2-9B8A-6AF1EDA95A0A}" destId="{B0E1F005-FAE7-49F4-9DA2-CDEB40FE95AB}" srcOrd="0" destOrd="0" presId="urn:microsoft.com/office/officeart/2005/8/layout/list1"/>
    <dgm:cxn modelId="{972CE67B-6A23-4242-A7FE-E0BAE1C96E02}" srcId="{0E29826C-EF3E-4BF7-9CA8-1B6BBD89C04E}" destId="{0594FA7E-795C-440A-B134-1DE3D1A7B040}" srcOrd="0" destOrd="0" parTransId="{B1DC74E5-4B67-4252-B2ED-304B180C9777}" sibTransId="{1431B1E5-7140-433A-A9E5-B5C42B1C9E95}"/>
    <dgm:cxn modelId="{E28BEB0D-3BEE-487C-B646-FA776A190EE6}" type="presOf" srcId="{0594FA7E-795C-440A-B134-1DE3D1A7B040}" destId="{EB7C5F9E-7AA6-42ED-B518-AB25A32211FE}" srcOrd="0" destOrd="0" presId="urn:microsoft.com/office/officeart/2005/8/layout/list1"/>
    <dgm:cxn modelId="{A55381E2-23C2-4CD2-BEFE-D01A71A998E2}" srcId="{0E29826C-EF3E-4BF7-9CA8-1B6BBD89C04E}" destId="{28316EE0-013C-4F95-B678-E9BD7649D152}" srcOrd="1" destOrd="0" parTransId="{C3E2AB37-C626-4FA6-87AB-B0B7ED096D93}" sibTransId="{6F1A1FCA-AC88-4449-B867-386A9DCA4484}"/>
    <dgm:cxn modelId="{591E8286-38F2-4CFB-8834-FED4EB5B611D}" srcId="{C29D27B1-7995-4060-97F8-8005EBBD4C1A}" destId="{EF19068A-AE69-4EE8-A928-1B6AC2AB2522}" srcOrd="1" destOrd="0" parTransId="{A9FF1CF7-6EDB-4063-A04D-3BC103AE2CBE}" sibTransId="{D28EBE08-F90E-4330-9BF8-5EEA237F60B3}"/>
    <dgm:cxn modelId="{A4B50204-FD09-4747-941F-E4413D29B8D0}" srcId="{C29D27B1-7995-4060-97F8-8005EBBD4C1A}" destId="{0E29826C-EF3E-4BF7-9CA8-1B6BBD89C04E}" srcOrd="2" destOrd="0" parTransId="{0C584A04-7C8A-4ADB-8CEC-AB08479585F1}" sibTransId="{6F802898-B106-4CA9-A240-222E7880889B}"/>
    <dgm:cxn modelId="{41CB3685-8D43-4D50-B6D0-389872EB62D7}" type="presOf" srcId="{28316EE0-013C-4F95-B678-E9BD7649D152}" destId="{EB7C5F9E-7AA6-42ED-B518-AB25A32211FE}" srcOrd="0" destOrd="1" presId="urn:microsoft.com/office/officeart/2005/8/layout/list1"/>
    <dgm:cxn modelId="{591224D5-549E-4179-BE6A-820322AAECAD}" srcId="{EF19068A-AE69-4EE8-A928-1B6AC2AB2522}" destId="{67317553-A1BB-4BF2-9B8A-6AF1EDA95A0A}" srcOrd="0" destOrd="0" parTransId="{2600226C-1EDD-4A60-A13E-28247D20942B}" sibTransId="{A014FFCF-311F-465D-8840-54825E96EE0A}"/>
    <dgm:cxn modelId="{C8E42F19-EDC7-4E3B-90B6-D7BF06714763}" type="presOf" srcId="{2A9CC5B4-107F-4D9C-8027-F6B228C1455E}" destId="{9828FA48-81B5-49FD-B195-795467250818}" srcOrd="1" destOrd="0" presId="urn:microsoft.com/office/officeart/2005/8/layout/list1"/>
    <dgm:cxn modelId="{015A6DBB-A44D-4FB2-9361-D4E571600432}" type="presOf" srcId="{0E29826C-EF3E-4BF7-9CA8-1B6BBD89C04E}" destId="{4D180AD2-0DDA-4FAC-928D-FD6C67261751}" srcOrd="1" destOrd="0" presId="urn:microsoft.com/office/officeart/2005/8/layout/list1"/>
    <dgm:cxn modelId="{EDA4881C-B51C-4069-AE03-F4A95C82D81E}" srcId="{2A9CC5B4-107F-4D9C-8027-F6B228C1455E}" destId="{C308CECE-540F-4EC8-9A28-3A580EA10DA2}" srcOrd="0" destOrd="0" parTransId="{45B77A89-0465-4846-AE8E-455B6AC1F74B}" sibTransId="{D100BBEC-D7D9-4CD3-B9B5-984FCC414CFE}"/>
    <dgm:cxn modelId="{2177AA96-94C1-42B5-B799-5350E050E97B}" type="presOf" srcId="{EF19068A-AE69-4EE8-A928-1B6AC2AB2522}" destId="{C845F258-920F-4B20-A821-98577204D242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EE376039-559B-4168-A2D2-49D9A2235051}" type="presOf" srcId="{EF19068A-AE69-4EE8-A928-1B6AC2AB2522}" destId="{2038B691-2599-416C-BA2D-4E52B1BBBE0E}" srcOrd="0" destOrd="0" presId="urn:microsoft.com/office/officeart/2005/8/layout/list1"/>
    <dgm:cxn modelId="{BF35F198-6A21-4AF2-8A80-4E278970F583}" type="presOf" srcId="{2A9CC5B4-107F-4D9C-8027-F6B228C1455E}" destId="{9838A3CA-FE68-4F39-99FB-BD2CFBDF0F5F}" srcOrd="0" destOrd="0" presId="urn:microsoft.com/office/officeart/2005/8/layout/list1"/>
    <dgm:cxn modelId="{A68E7A5A-2A83-426B-BF21-AD6E29E4C258}" srcId="{EF19068A-AE69-4EE8-A928-1B6AC2AB2522}" destId="{DB160D11-F180-4A19-B618-6D40C0E76E0D}" srcOrd="1" destOrd="0" parTransId="{2D9573F3-F292-40C2-8CDE-FD6C3F9210E3}" sibTransId="{C66404C8-D132-468C-B81B-5B753675258B}"/>
    <dgm:cxn modelId="{77851877-01B9-46CF-BD26-4374486EF56E}" type="presOf" srcId="{DB160D11-F180-4A19-B618-6D40C0E76E0D}" destId="{B0E1F005-FAE7-49F4-9DA2-CDEB40FE95AB}" srcOrd="0" destOrd="1" presId="urn:microsoft.com/office/officeart/2005/8/layout/list1"/>
    <dgm:cxn modelId="{F19B033F-644B-4B7F-ADA6-D6EE9992D2DF}" srcId="{C29D27B1-7995-4060-97F8-8005EBBD4C1A}" destId="{2A9CC5B4-107F-4D9C-8027-F6B228C1455E}" srcOrd="0" destOrd="0" parTransId="{E847CD36-4DEF-458D-A5DE-539D4753D8B4}" sibTransId="{CC754594-2953-4AC6-9808-7CDD36C34828}"/>
    <dgm:cxn modelId="{433E9AB6-5DAF-42DA-9C8B-BA17A12409F4}" type="presParOf" srcId="{FE097832-0302-4354-A916-876A977BBC07}" destId="{FF2A9559-4046-4EFE-A6F9-02A17CDD7131}" srcOrd="0" destOrd="0" presId="urn:microsoft.com/office/officeart/2005/8/layout/list1"/>
    <dgm:cxn modelId="{85804A30-9A22-4D14-8BF9-A38838EFBBBE}" type="presParOf" srcId="{FF2A9559-4046-4EFE-A6F9-02A17CDD7131}" destId="{9838A3CA-FE68-4F39-99FB-BD2CFBDF0F5F}" srcOrd="0" destOrd="0" presId="urn:microsoft.com/office/officeart/2005/8/layout/list1"/>
    <dgm:cxn modelId="{92BC7657-D1D1-4484-9E31-51C6036660FB}" type="presParOf" srcId="{FF2A9559-4046-4EFE-A6F9-02A17CDD7131}" destId="{9828FA48-81B5-49FD-B195-795467250818}" srcOrd="1" destOrd="0" presId="urn:microsoft.com/office/officeart/2005/8/layout/list1"/>
    <dgm:cxn modelId="{6B014162-B47B-4D38-9167-235767F45DC1}" type="presParOf" srcId="{FE097832-0302-4354-A916-876A977BBC07}" destId="{289CB6B6-E898-44E0-9384-2789E9DC24DF}" srcOrd="1" destOrd="0" presId="urn:microsoft.com/office/officeart/2005/8/layout/list1"/>
    <dgm:cxn modelId="{60AC75BE-A346-4609-9CCE-8350B7C62500}" type="presParOf" srcId="{FE097832-0302-4354-A916-876A977BBC07}" destId="{33EF9640-03BB-4AC2-9841-3B787F461040}" srcOrd="2" destOrd="0" presId="urn:microsoft.com/office/officeart/2005/8/layout/list1"/>
    <dgm:cxn modelId="{DB1CE774-A2EF-4CED-B809-78857E54760B}" type="presParOf" srcId="{FE097832-0302-4354-A916-876A977BBC07}" destId="{E4D00F5C-DCEA-48B3-A077-10AB69F8D76A}" srcOrd="3" destOrd="0" presId="urn:microsoft.com/office/officeart/2005/8/layout/list1"/>
    <dgm:cxn modelId="{56DD65CE-9A0A-447B-BF6E-DB498A3EAE9D}" type="presParOf" srcId="{FE097832-0302-4354-A916-876A977BBC07}" destId="{52367A61-7BCC-4773-AF05-6D5DBB019346}" srcOrd="4" destOrd="0" presId="urn:microsoft.com/office/officeart/2005/8/layout/list1"/>
    <dgm:cxn modelId="{73FB278C-3AC0-44BA-8DE0-D8D865E09613}" type="presParOf" srcId="{52367A61-7BCC-4773-AF05-6D5DBB019346}" destId="{2038B691-2599-416C-BA2D-4E52B1BBBE0E}" srcOrd="0" destOrd="0" presId="urn:microsoft.com/office/officeart/2005/8/layout/list1"/>
    <dgm:cxn modelId="{C9BE3B75-E8BD-47AB-9E03-1CF0792996F1}" type="presParOf" srcId="{52367A61-7BCC-4773-AF05-6D5DBB019346}" destId="{C845F258-920F-4B20-A821-98577204D242}" srcOrd="1" destOrd="0" presId="urn:microsoft.com/office/officeart/2005/8/layout/list1"/>
    <dgm:cxn modelId="{005AE0D0-6676-48A1-84CE-E6494385CC4E}" type="presParOf" srcId="{FE097832-0302-4354-A916-876A977BBC07}" destId="{D4872217-0D53-4F30-984D-9E69590477C7}" srcOrd="5" destOrd="0" presId="urn:microsoft.com/office/officeart/2005/8/layout/list1"/>
    <dgm:cxn modelId="{CA666480-88F1-48B3-97AB-528A0B049128}" type="presParOf" srcId="{FE097832-0302-4354-A916-876A977BBC07}" destId="{B0E1F005-FAE7-49F4-9DA2-CDEB40FE95AB}" srcOrd="6" destOrd="0" presId="urn:microsoft.com/office/officeart/2005/8/layout/list1"/>
    <dgm:cxn modelId="{E0355A9C-3FDD-44FC-873B-AEB402392382}" type="presParOf" srcId="{FE097832-0302-4354-A916-876A977BBC07}" destId="{807ADF0A-F118-446B-BE68-A66CC37ABA7F}" srcOrd="7" destOrd="0" presId="urn:microsoft.com/office/officeart/2005/8/layout/list1"/>
    <dgm:cxn modelId="{AED80282-0362-4A1A-8162-83617384E5B7}" type="presParOf" srcId="{FE097832-0302-4354-A916-876A977BBC07}" destId="{C515DDE5-CDA4-482A-A587-B676B8AA1173}" srcOrd="8" destOrd="0" presId="urn:microsoft.com/office/officeart/2005/8/layout/list1"/>
    <dgm:cxn modelId="{375DFF97-E08E-4201-AD2C-A7759F3496D9}" type="presParOf" srcId="{C515DDE5-CDA4-482A-A587-B676B8AA1173}" destId="{7B56FCC8-B1DD-4D85-9FA4-4DF57AA7106F}" srcOrd="0" destOrd="0" presId="urn:microsoft.com/office/officeart/2005/8/layout/list1"/>
    <dgm:cxn modelId="{792EC814-8FFA-4CF6-AEE0-A92A492A8A94}" type="presParOf" srcId="{C515DDE5-CDA4-482A-A587-B676B8AA1173}" destId="{4D180AD2-0DDA-4FAC-928D-FD6C67261751}" srcOrd="1" destOrd="0" presId="urn:microsoft.com/office/officeart/2005/8/layout/list1"/>
    <dgm:cxn modelId="{356EA6CA-7D1A-46DF-9F0C-4C0105735E8E}" type="presParOf" srcId="{FE097832-0302-4354-A916-876A977BBC07}" destId="{9ECEF837-7599-4776-B3C8-237C83ABE113}" srcOrd="9" destOrd="0" presId="urn:microsoft.com/office/officeart/2005/8/layout/list1"/>
    <dgm:cxn modelId="{6D77E328-BF76-40C0-BEF3-35F7C335FADD}" type="presParOf" srcId="{FE097832-0302-4354-A916-876A977BBC07}" destId="{EB7C5F9E-7AA6-42ED-B518-AB25A32211F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317553-A1BB-4BF2-9B8A-6AF1EDA95A0A}">
      <dgm:prSet custT="1"/>
      <dgm:spPr/>
      <dgm:t>
        <a:bodyPr/>
        <a:lstStyle/>
        <a:p>
          <a:r>
            <a:rPr lang="en-US" sz="1800" dirty="0" smtClean="0"/>
            <a:t>Before sending, The request and response are encrypted</a:t>
          </a:r>
          <a:endParaRPr lang="en-US" altLang="zh-CN" sz="1800" dirty="0" smtClean="0"/>
        </a:p>
      </dgm:t>
    </dgm:pt>
    <dgm:pt modelId="{2600226C-1EDD-4A60-A13E-28247D20942B}" type="par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A014FFCF-311F-465D-8840-54825E96EE0A}" type="sibTrans" cxnId="{591224D5-549E-4179-BE6A-820322AAECAD}">
      <dgm:prSet/>
      <dgm:spPr/>
      <dgm:t>
        <a:bodyPr/>
        <a:lstStyle/>
        <a:p>
          <a:endParaRPr lang="zh-CN" altLang="en-US"/>
        </a:p>
      </dgm:t>
    </dgm:pt>
    <dgm:pt modelId="{0E29826C-EF3E-4BF7-9CA8-1B6BBD89C04E}">
      <dgm:prSet custT="1"/>
      <dgm:spPr/>
      <dgm:t>
        <a:bodyPr/>
        <a:lstStyle/>
        <a:p>
          <a:r>
            <a:rPr lang="en-US" sz="1800" dirty="0" smtClean="0"/>
            <a:t>VPN Server</a:t>
          </a:r>
          <a:endParaRPr lang="en-US" altLang="zh-CN" sz="1800" dirty="0" smtClean="0"/>
        </a:p>
      </dgm:t>
    </dgm:pt>
    <dgm:pt modelId="{0C584A04-7C8A-4ADB-8CEC-AB08479585F1}" type="par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6F802898-B106-4CA9-A240-222E7880889B}" type="sibTrans" cxnId="{A4B50204-FD09-4747-941F-E4413D29B8D0}">
      <dgm:prSet/>
      <dgm:spPr/>
      <dgm:t>
        <a:bodyPr/>
        <a:lstStyle/>
        <a:p>
          <a:endParaRPr lang="zh-CN" altLang="en-US"/>
        </a:p>
      </dgm:t>
    </dgm:pt>
    <dgm:pt modelId="{0594FA7E-795C-440A-B134-1DE3D1A7B040}">
      <dgm:prSet custT="1"/>
      <dgm:spPr/>
      <dgm:t>
        <a:bodyPr/>
        <a:lstStyle/>
        <a:p>
          <a:r>
            <a:rPr lang="en-US" sz="1800" dirty="0" smtClean="0"/>
            <a:t>It interacts</a:t>
          </a:r>
          <a:r>
            <a:rPr lang="en-US" altLang="zh-CN" sz="1800" dirty="0" smtClean="0"/>
            <a:t> with the target website</a:t>
          </a:r>
        </a:p>
      </dgm:t>
    </dgm:pt>
    <dgm:pt modelId="{B1DC74E5-4B67-4252-B2ED-304B180C9777}" type="par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1431B1E5-7140-433A-A9E5-B5C42B1C9E95}" type="sibTrans" cxnId="{972CE67B-6A23-4242-A7FE-E0BAE1C96E02}">
      <dgm:prSet/>
      <dgm:spPr/>
      <dgm:t>
        <a:bodyPr/>
        <a:lstStyle/>
        <a:p>
          <a:endParaRPr lang="zh-CN" altLang="en-US"/>
        </a:p>
      </dgm:t>
    </dgm:pt>
    <dgm:pt modelId="{DB160D11-F180-4A19-B618-6D40C0E76E0D}">
      <dgm:prSet custT="1"/>
      <dgm:spPr/>
      <dgm:t>
        <a:bodyPr/>
        <a:lstStyle/>
        <a:p>
          <a:r>
            <a:rPr lang="en-US" sz="1800" dirty="0" smtClean="0"/>
            <a:t>The encrypted request and response are transmitted between VPN Client and VPN Server</a:t>
          </a:r>
          <a:endParaRPr lang="en-US" altLang="zh-CN" sz="1800" dirty="0" smtClean="0"/>
        </a:p>
      </dgm:t>
    </dgm:pt>
    <dgm:pt modelId="{2D9573F3-F292-40C2-8CDE-FD6C3F9210E3}" type="par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C66404C8-D132-468C-B81B-5B753675258B}" type="sibTrans" cxnId="{A68E7A5A-2A83-426B-BF21-AD6E29E4C258}">
      <dgm:prSet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1800" dirty="0" smtClean="0"/>
            <a:t>Communication across IP-in-TCP Tunnel</a:t>
          </a:r>
          <a:endParaRPr lang="en-US" altLang="zh-CN" sz="1800" dirty="0" smtClean="0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2A9CC5B4-107F-4D9C-8027-F6B228C1455E}">
      <dgm:prSet custT="1"/>
      <dgm:spPr/>
      <dgm:t>
        <a:bodyPr/>
        <a:lstStyle/>
        <a:p>
          <a:r>
            <a:rPr lang="en-US" sz="1800" dirty="0" smtClean="0"/>
            <a:t>Browser</a:t>
          </a:r>
          <a:endParaRPr lang="en-US" altLang="zh-CN" sz="1800" dirty="0" smtClean="0"/>
        </a:p>
      </dgm:t>
    </dgm:pt>
    <dgm:pt modelId="{E847CD36-4DEF-458D-A5DE-539D4753D8B4}" type="par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CC754594-2953-4AC6-9808-7CDD36C34828}" type="sibTrans" cxnId="{F19B033F-644B-4B7F-ADA6-D6EE9992D2DF}">
      <dgm:prSet/>
      <dgm:spPr/>
      <dgm:t>
        <a:bodyPr/>
        <a:lstStyle/>
        <a:p>
          <a:endParaRPr lang="zh-CN" altLang="en-US"/>
        </a:p>
      </dgm:t>
    </dgm:pt>
    <dgm:pt modelId="{74049538-3492-4D77-B048-BEE7562839C5}">
      <dgm:prSet custT="1"/>
      <dgm:spPr/>
      <dgm:t>
        <a:bodyPr/>
        <a:lstStyle/>
        <a:p>
          <a:r>
            <a:rPr lang="en-US" sz="1800" dirty="0" smtClean="0"/>
            <a:t>It interacts with </a:t>
          </a:r>
          <a:r>
            <a:rPr lang="en-US" altLang="zh-CN" sz="1800" dirty="0" smtClean="0"/>
            <a:t>to local proxy server  as VPN client </a:t>
          </a:r>
          <a:endParaRPr lang="zh-CN" sz="1800" dirty="0"/>
        </a:p>
      </dgm:t>
    </dgm:pt>
    <dgm:pt modelId="{6A928091-0506-4DF2-BE9D-81164E1397DB}" type="parTrans" cxnId="{5B016D9F-3195-4C1D-8E43-768FCB5A8C51}">
      <dgm:prSet/>
      <dgm:spPr/>
      <dgm:t>
        <a:bodyPr/>
        <a:lstStyle/>
        <a:p>
          <a:endParaRPr lang="zh-CN" altLang="en-US"/>
        </a:p>
      </dgm:t>
    </dgm:pt>
    <dgm:pt modelId="{4B7252BE-ACF0-4904-8184-D46EA60BEC94}" type="sibTrans" cxnId="{5B016D9F-3195-4C1D-8E43-768FCB5A8C51}">
      <dgm:prSet/>
      <dgm:spPr/>
      <dgm:t>
        <a:bodyPr/>
        <a:lstStyle/>
        <a:p>
          <a:endParaRPr lang="zh-CN" altLang="en-US"/>
        </a:p>
      </dgm:t>
    </dgm:pt>
    <dgm:pt modelId="{6B8A4682-04B2-41D9-89C9-4857FD47C642}">
      <dgm:prSet custT="1"/>
      <dgm:spPr/>
      <dgm:t>
        <a:bodyPr/>
        <a:lstStyle/>
        <a:p>
          <a:r>
            <a:rPr lang="en-US" altLang="zh-CN" sz="1800" dirty="0" smtClean="0"/>
            <a:t>After receiving, </a:t>
          </a:r>
          <a:r>
            <a:rPr lang="en-US" sz="1800" dirty="0" smtClean="0"/>
            <a:t>The request and response are decrypted</a:t>
          </a:r>
          <a:endParaRPr lang="en-US" altLang="zh-CN" sz="1800" dirty="0" smtClean="0"/>
        </a:p>
      </dgm:t>
    </dgm:pt>
    <dgm:pt modelId="{9EC24300-C621-4032-976E-7691C52D65EB}" type="parTrans" cxnId="{D888BF90-3513-4F21-B7CB-73A04C950677}">
      <dgm:prSet/>
      <dgm:spPr/>
      <dgm:t>
        <a:bodyPr/>
        <a:lstStyle/>
        <a:p>
          <a:endParaRPr lang="zh-CN" altLang="en-US"/>
        </a:p>
      </dgm:t>
    </dgm:pt>
    <dgm:pt modelId="{416E2FAC-93C0-41B0-ABAA-C11FAB8FAD4F}" type="sibTrans" cxnId="{D888BF90-3513-4F21-B7CB-73A04C950677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F2A9559-4046-4EFE-A6F9-02A17CDD7131}" type="pres">
      <dgm:prSet presAssocID="{2A9CC5B4-107F-4D9C-8027-F6B228C1455E}" presName="parentLin" presStyleCnt="0"/>
      <dgm:spPr/>
    </dgm:pt>
    <dgm:pt modelId="{9838A3CA-FE68-4F39-99FB-BD2CFBDF0F5F}" type="pres">
      <dgm:prSet presAssocID="{2A9CC5B4-107F-4D9C-8027-F6B228C1455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828FA48-81B5-49FD-B195-795467250818}" type="pres">
      <dgm:prSet presAssocID="{2A9CC5B4-107F-4D9C-8027-F6B228C1455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9CB6B6-E898-44E0-9384-2789E9DC24DF}" type="pres">
      <dgm:prSet presAssocID="{2A9CC5B4-107F-4D9C-8027-F6B228C1455E}" presName="negativeSpace" presStyleCnt="0"/>
      <dgm:spPr/>
    </dgm:pt>
    <dgm:pt modelId="{33EF9640-03BB-4AC2-9841-3B787F461040}" type="pres">
      <dgm:prSet presAssocID="{2A9CC5B4-107F-4D9C-8027-F6B228C1455E}" presName="childText" presStyleLbl="conFgAcc1" presStyleIdx="0" presStyleCnt="3" custScaleY="708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00F5C-DCEA-48B3-A077-10AB69F8D76A}" type="pres">
      <dgm:prSet presAssocID="{CC754594-2953-4AC6-9808-7CDD36C34828}" presName="spaceBetweenRectangles" presStyleCnt="0"/>
      <dgm:spPr/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1" presStyleCnt="3" custScaleX="111328" custScaleY="202234" custLinFactNeighborX="3748" custLinFactNeighborY="1148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1" presStyleCnt="3" custScaleY="90646" custLinFactNeighborX="-25352" custLinFactNeighborY="30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C515DDE5-CDA4-482A-A587-B676B8AA1173}" type="pres">
      <dgm:prSet presAssocID="{0E29826C-EF3E-4BF7-9CA8-1B6BBD89C04E}" presName="parentLin" presStyleCnt="0"/>
      <dgm:spPr/>
    </dgm:pt>
    <dgm:pt modelId="{7B56FCC8-B1DD-4D85-9FA4-4DF57AA7106F}" type="pres">
      <dgm:prSet presAssocID="{0E29826C-EF3E-4BF7-9CA8-1B6BBD89C04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D180AD2-0DDA-4FAC-928D-FD6C67261751}" type="pres">
      <dgm:prSet presAssocID="{0E29826C-EF3E-4BF7-9CA8-1B6BBD89C04E}" presName="parentText" presStyleLbl="node1" presStyleIdx="2" presStyleCnt="3" custScaleX="130691" custScaleY="13154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CEF837-7599-4776-B3C8-237C83ABE113}" type="pres">
      <dgm:prSet presAssocID="{0E29826C-EF3E-4BF7-9CA8-1B6BBD89C04E}" presName="negativeSpace" presStyleCnt="0"/>
      <dgm:spPr/>
    </dgm:pt>
    <dgm:pt modelId="{EB7C5F9E-7AA6-42ED-B518-AB25A32211FE}" type="pres">
      <dgm:prSet presAssocID="{0E29826C-EF3E-4BF7-9CA8-1B6BBD89C04E}" presName="childText" presStyleLbl="conFgAcc1" presStyleIdx="2" presStyleCnt="3" custScaleY="806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7080D3-E233-41E8-8ACA-94D9DA674BBE}" type="presOf" srcId="{0E29826C-EF3E-4BF7-9CA8-1B6BBD89C04E}" destId="{7B56FCC8-B1DD-4D85-9FA4-4DF57AA7106F}" srcOrd="0" destOrd="0" presId="urn:microsoft.com/office/officeart/2005/8/layout/list1"/>
    <dgm:cxn modelId="{91ADE319-BA82-4CFC-A086-8379B168B66A}" type="presOf" srcId="{67317553-A1BB-4BF2-9B8A-6AF1EDA95A0A}" destId="{B0E1F005-FAE7-49F4-9DA2-CDEB40FE95AB}" srcOrd="0" destOrd="0" presId="urn:microsoft.com/office/officeart/2005/8/layout/list1"/>
    <dgm:cxn modelId="{972CE67B-6A23-4242-A7FE-E0BAE1C96E02}" srcId="{0E29826C-EF3E-4BF7-9CA8-1B6BBD89C04E}" destId="{0594FA7E-795C-440A-B134-1DE3D1A7B040}" srcOrd="0" destOrd="0" parTransId="{B1DC74E5-4B67-4252-B2ED-304B180C9777}" sibTransId="{1431B1E5-7140-433A-A9E5-B5C42B1C9E95}"/>
    <dgm:cxn modelId="{E28BEB0D-3BEE-487C-B646-FA776A190EE6}" type="presOf" srcId="{0594FA7E-795C-440A-B134-1DE3D1A7B040}" destId="{EB7C5F9E-7AA6-42ED-B518-AB25A32211FE}" srcOrd="0" destOrd="0" presId="urn:microsoft.com/office/officeart/2005/8/layout/list1"/>
    <dgm:cxn modelId="{591E8286-38F2-4CFB-8834-FED4EB5B611D}" srcId="{C29D27B1-7995-4060-97F8-8005EBBD4C1A}" destId="{EF19068A-AE69-4EE8-A928-1B6AC2AB2522}" srcOrd="1" destOrd="0" parTransId="{A9FF1CF7-6EDB-4063-A04D-3BC103AE2CBE}" sibTransId="{D28EBE08-F90E-4330-9BF8-5EEA237F60B3}"/>
    <dgm:cxn modelId="{A4B50204-FD09-4747-941F-E4413D29B8D0}" srcId="{C29D27B1-7995-4060-97F8-8005EBBD4C1A}" destId="{0E29826C-EF3E-4BF7-9CA8-1B6BBD89C04E}" srcOrd="2" destOrd="0" parTransId="{0C584A04-7C8A-4ADB-8CEC-AB08479585F1}" sibTransId="{6F802898-B106-4CA9-A240-222E7880889B}"/>
    <dgm:cxn modelId="{591224D5-549E-4179-BE6A-820322AAECAD}" srcId="{EF19068A-AE69-4EE8-A928-1B6AC2AB2522}" destId="{67317553-A1BB-4BF2-9B8A-6AF1EDA95A0A}" srcOrd="0" destOrd="0" parTransId="{2600226C-1EDD-4A60-A13E-28247D20942B}" sibTransId="{A014FFCF-311F-465D-8840-54825E96EE0A}"/>
    <dgm:cxn modelId="{C8E42F19-EDC7-4E3B-90B6-D7BF06714763}" type="presOf" srcId="{2A9CC5B4-107F-4D9C-8027-F6B228C1455E}" destId="{9828FA48-81B5-49FD-B195-795467250818}" srcOrd="1" destOrd="0" presId="urn:microsoft.com/office/officeart/2005/8/layout/list1"/>
    <dgm:cxn modelId="{015A6DBB-A44D-4FB2-9361-D4E571600432}" type="presOf" srcId="{0E29826C-EF3E-4BF7-9CA8-1B6BBD89C04E}" destId="{4D180AD2-0DDA-4FAC-928D-FD6C67261751}" srcOrd="1" destOrd="0" presId="urn:microsoft.com/office/officeart/2005/8/layout/list1"/>
    <dgm:cxn modelId="{2177AA96-94C1-42B5-B799-5350E050E97B}" type="presOf" srcId="{EF19068A-AE69-4EE8-A928-1B6AC2AB2522}" destId="{C845F258-920F-4B20-A821-98577204D242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EE376039-559B-4168-A2D2-49D9A2235051}" type="presOf" srcId="{EF19068A-AE69-4EE8-A928-1B6AC2AB2522}" destId="{2038B691-2599-416C-BA2D-4E52B1BBBE0E}" srcOrd="0" destOrd="0" presId="urn:microsoft.com/office/officeart/2005/8/layout/list1"/>
    <dgm:cxn modelId="{BF35F198-6A21-4AF2-8A80-4E278970F583}" type="presOf" srcId="{2A9CC5B4-107F-4D9C-8027-F6B228C1455E}" destId="{9838A3CA-FE68-4F39-99FB-BD2CFBDF0F5F}" srcOrd="0" destOrd="0" presId="urn:microsoft.com/office/officeart/2005/8/layout/list1"/>
    <dgm:cxn modelId="{A68E7A5A-2A83-426B-BF21-AD6E29E4C258}" srcId="{EF19068A-AE69-4EE8-A928-1B6AC2AB2522}" destId="{DB160D11-F180-4A19-B618-6D40C0E76E0D}" srcOrd="1" destOrd="0" parTransId="{2D9573F3-F292-40C2-8CDE-FD6C3F9210E3}" sibTransId="{C66404C8-D132-468C-B81B-5B753675258B}"/>
    <dgm:cxn modelId="{59CCC643-6289-4CCE-9A87-01FB26805599}" type="presOf" srcId="{6B8A4682-04B2-41D9-89C9-4857FD47C642}" destId="{B0E1F005-FAE7-49F4-9DA2-CDEB40FE95AB}" srcOrd="0" destOrd="2" presId="urn:microsoft.com/office/officeart/2005/8/layout/list1"/>
    <dgm:cxn modelId="{5B016D9F-3195-4C1D-8E43-768FCB5A8C51}" srcId="{2A9CC5B4-107F-4D9C-8027-F6B228C1455E}" destId="{74049538-3492-4D77-B048-BEE7562839C5}" srcOrd="0" destOrd="0" parTransId="{6A928091-0506-4DF2-BE9D-81164E1397DB}" sibTransId="{4B7252BE-ACF0-4904-8184-D46EA60BEC94}"/>
    <dgm:cxn modelId="{77851877-01B9-46CF-BD26-4374486EF56E}" type="presOf" srcId="{DB160D11-F180-4A19-B618-6D40C0E76E0D}" destId="{B0E1F005-FAE7-49F4-9DA2-CDEB40FE95AB}" srcOrd="0" destOrd="1" presId="urn:microsoft.com/office/officeart/2005/8/layout/list1"/>
    <dgm:cxn modelId="{F19B033F-644B-4B7F-ADA6-D6EE9992D2DF}" srcId="{C29D27B1-7995-4060-97F8-8005EBBD4C1A}" destId="{2A9CC5B4-107F-4D9C-8027-F6B228C1455E}" srcOrd="0" destOrd="0" parTransId="{E847CD36-4DEF-458D-A5DE-539D4753D8B4}" sibTransId="{CC754594-2953-4AC6-9808-7CDD36C34828}"/>
    <dgm:cxn modelId="{D888BF90-3513-4F21-B7CB-73A04C950677}" srcId="{EF19068A-AE69-4EE8-A928-1B6AC2AB2522}" destId="{6B8A4682-04B2-41D9-89C9-4857FD47C642}" srcOrd="2" destOrd="0" parTransId="{9EC24300-C621-4032-976E-7691C52D65EB}" sibTransId="{416E2FAC-93C0-41B0-ABAA-C11FAB8FAD4F}"/>
    <dgm:cxn modelId="{573E35FB-CCB1-4F35-AFA3-A3C640719106}" type="presOf" srcId="{74049538-3492-4D77-B048-BEE7562839C5}" destId="{33EF9640-03BB-4AC2-9841-3B787F461040}" srcOrd="0" destOrd="0" presId="urn:microsoft.com/office/officeart/2005/8/layout/list1"/>
    <dgm:cxn modelId="{433E9AB6-5DAF-42DA-9C8B-BA17A12409F4}" type="presParOf" srcId="{FE097832-0302-4354-A916-876A977BBC07}" destId="{FF2A9559-4046-4EFE-A6F9-02A17CDD7131}" srcOrd="0" destOrd="0" presId="urn:microsoft.com/office/officeart/2005/8/layout/list1"/>
    <dgm:cxn modelId="{85804A30-9A22-4D14-8BF9-A38838EFBBBE}" type="presParOf" srcId="{FF2A9559-4046-4EFE-A6F9-02A17CDD7131}" destId="{9838A3CA-FE68-4F39-99FB-BD2CFBDF0F5F}" srcOrd="0" destOrd="0" presId="urn:microsoft.com/office/officeart/2005/8/layout/list1"/>
    <dgm:cxn modelId="{92BC7657-D1D1-4484-9E31-51C6036660FB}" type="presParOf" srcId="{FF2A9559-4046-4EFE-A6F9-02A17CDD7131}" destId="{9828FA48-81B5-49FD-B195-795467250818}" srcOrd="1" destOrd="0" presId="urn:microsoft.com/office/officeart/2005/8/layout/list1"/>
    <dgm:cxn modelId="{6B014162-B47B-4D38-9167-235767F45DC1}" type="presParOf" srcId="{FE097832-0302-4354-A916-876A977BBC07}" destId="{289CB6B6-E898-44E0-9384-2789E9DC24DF}" srcOrd="1" destOrd="0" presId="urn:microsoft.com/office/officeart/2005/8/layout/list1"/>
    <dgm:cxn modelId="{60AC75BE-A346-4609-9CCE-8350B7C62500}" type="presParOf" srcId="{FE097832-0302-4354-A916-876A977BBC07}" destId="{33EF9640-03BB-4AC2-9841-3B787F461040}" srcOrd="2" destOrd="0" presId="urn:microsoft.com/office/officeart/2005/8/layout/list1"/>
    <dgm:cxn modelId="{DB1CE774-A2EF-4CED-B809-78857E54760B}" type="presParOf" srcId="{FE097832-0302-4354-A916-876A977BBC07}" destId="{E4D00F5C-DCEA-48B3-A077-10AB69F8D76A}" srcOrd="3" destOrd="0" presId="urn:microsoft.com/office/officeart/2005/8/layout/list1"/>
    <dgm:cxn modelId="{56DD65CE-9A0A-447B-BF6E-DB498A3EAE9D}" type="presParOf" srcId="{FE097832-0302-4354-A916-876A977BBC07}" destId="{52367A61-7BCC-4773-AF05-6D5DBB019346}" srcOrd="4" destOrd="0" presId="urn:microsoft.com/office/officeart/2005/8/layout/list1"/>
    <dgm:cxn modelId="{73FB278C-3AC0-44BA-8DE0-D8D865E09613}" type="presParOf" srcId="{52367A61-7BCC-4773-AF05-6D5DBB019346}" destId="{2038B691-2599-416C-BA2D-4E52B1BBBE0E}" srcOrd="0" destOrd="0" presId="urn:microsoft.com/office/officeart/2005/8/layout/list1"/>
    <dgm:cxn modelId="{C9BE3B75-E8BD-47AB-9E03-1CF0792996F1}" type="presParOf" srcId="{52367A61-7BCC-4773-AF05-6D5DBB019346}" destId="{C845F258-920F-4B20-A821-98577204D242}" srcOrd="1" destOrd="0" presId="urn:microsoft.com/office/officeart/2005/8/layout/list1"/>
    <dgm:cxn modelId="{005AE0D0-6676-48A1-84CE-E6494385CC4E}" type="presParOf" srcId="{FE097832-0302-4354-A916-876A977BBC07}" destId="{D4872217-0D53-4F30-984D-9E69590477C7}" srcOrd="5" destOrd="0" presId="urn:microsoft.com/office/officeart/2005/8/layout/list1"/>
    <dgm:cxn modelId="{CA666480-88F1-48B3-97AB-528A0B049128}" type="presParOf" srcId="{FE097832-0302-4354-A916-876A977BBC07}" destId="{B0E1F005-FAE7-49F4-9DA2-CDEB40FE95AB}" srcOrd="6" destOrd="0" presId="urn:microsoft.com/office/officeart/2005/8/layout/list1"/>
    <dgm:cxn modelId="{E0355A9C-3FDD-44FC-873B-AEB402392382}" type="presParOf" srcId="{FE097832-0302-4354-A916-876A977BBC07}" destId="{807ADF0A-F118-446B-BE68-A66CC37ABA7F}" srcOrd="7" destOrd="0" presId="urn:microsoft.com/office/officeart/2005/8/layout/list1"/>
    <dgm:cxn modelId="{AED80282-0362-4A1A-8162-83617384E5B7}" type="presParOf" srcId="{FE097832-0302-4354-A916-876A977BBC07}" destId="{C515DDE5-CDA4-482A-A587-B676B8AA1173}" srcOrd="8" destOrd="0" presId="urn:microsoft.com/office/officeart/2005/8/layout/list1"/>
    <dgm:cxn modelId="{375DFF97-E08E-4201-AD2C-A7759F3496D9}" type="presParOf" srcId="{C515DDE5-CDA4-482A-A587-B676B8AA1173}" destId="{7B56FCC8-B1DD-4D85-9FA4-4DF57AA7106F}" srcOrd="0" destOrd="0" presId="urn:microsoft.com/office/officeart/2005/8/layout/list1"/>
    <dgm:cxn modelId="{792EC814-8FFA-4CF6-AEE0-A92A492A8A94}" type="presParOf" srcId="{C515DDE5-CDA4-482A-A587-B676B8AA1173}" destId="{4D180AD2-0DDA-4FAC-928D-FD6C67261751}" srcOrd="1" destOrd="0" presId="urn:microsoft.com/office/officeart/2005/8/layout/list1"/>
    <dgm:cxn modelId="{356EA6CA-7D1A-46DF-9F0C-4C0105735E8E}" type="presParOf" srcId="{FE097832-0302-4354-A916-876A977BBC07}" destId="{9ECEF837-7599-4776-B3C8-237C83ABE113}" srcOrd="9" destOrd="0" presId="urn:microsoft.com/office/officeart/2005/8/layout/list1"/>
    <dgm:cxn modelId="{6D77E328-BF76-40C0-BEF3-35F7C335FADD}" type="presParOf" srcId="{FE097832-0302-4354-A916-876A977BBC07}" destId="{EB7C5F9E-7AA6-42ED-B518-AB25A32211F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19068A-AE69-4EE8-A928-1B6AC2AB2522}">
      <dgm:prSet custT="1"/>
      <dgm:spPr/>
      <dgm:t>
        <a:bodyPr/>
        <a:lstStyle/>
        <a:p>
          <a:r>
            <a:rPr lang="en-US" sz="2400" dirty="0" smtClean="0"/>
            <a:t>Pretty Good Privacy(PGP)</a:t>
          </a:r>
          <a:endParaRPr lang="en-US" altLang="zh-CN" sz="2400" dirty="0" smtClean="0"/>
        </a:p>
      </dgm:t>
    </dgm:pt>
    <dgm:pt modelId="{A9FF1CF7-6EDB-4063-A04D-3BC103AE2CBE}" type="par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D28EBE08-F90E-4330-9BF8-5EEA237F60B3}" type="sibTrans" cxnId="{591E8286-38F2-4CFB-8834-FED4EB5B611D}">
      <dgm:prSet/>
      <dgm:spPr/>
      <dgm:t>
        <a:bodyPr/>
        <a:lstStyle/>
        <a:p>
          <a:endParaRPr lang="zh-CN" altLang="en-US"/>
        </a:p>
      </dgm:t>
    </dgm:pt>
    <dgm:pt modelId="{684AFD6C-60D7-47DE-B9F0-69890777EFBD}">
      <dgm:prSet custT="1"/>
      <dgm:spPr/>
      <dgm:t>
        <a:bodyPr/>
        <a:lstStyle/>
        <a:p>
          <a:r>
            <a:rPr lang="en-US" sz="2400" dirty="0" smtClean="0"/>
            <a:t>Secure Shell(SSH)</a:t>
          </a:r>
          <a:endParaRPr lang="zh-CN" sz="2400" dirty="0"/>
        </a:p>
      </dgm:t>
    </dgm:pt>
    <dgm:pt modelId="{ADFFC9FE-3271-42B8-B428-33B80ECAB675}" type="parTrans" cxnId="{F1A137C2-4003-4EEE-815A-86BD3C03B33B}">
      <dgm:prSet/>
      <dgm:spPr/>
      <dgm:t>
        <a:bodyPr/>
        <a:lstStyle/>
        <a:p>
          <a:endParaRPr lang="zh-CN" altLang="en-US"/>
        </a:p>
      </dgm:t>
    </dgm:pt>
    <dgm:pt modelId="{170E3F6D-B045-4D14-9475-640C348CDF64}" type="sibTrans" cxnId="{F1A137C2-4003-4EEE-815A-86BD3C03B33B}">
      <dgm:prSet/>
      <dgm:spPr/>
      <dgm:t>
        <a:bodyPr/>
        <a:lstStyle/>
        <a:p>
          <a:endParaRPr lang="zh-CN" altLang="en-US"/>
        </a:p>
      </dgm:t>
    </dgm:pt>
    <dgm:pt modelId="{8465C455-4511-4243-91E0-26345809AE1B}">
      <dgm:prSet custT="1"/>
      <dgm:spPr/>
      <dgm:t>
        <a:bodyPr/>
        <a:lstStyle/>
        <a:p>
          <a:r>
            <a:rPr lang="en-US" sz="2400" dirty="0" smtClean="0"/>
            <a:t>Secure Socket Layer(SSL)</a:t>
          </a:r>
          <a:endParaRPr lang="zh-CN" sz="2400" dirty="0"/>
        </a:p>
      </dgm:t>
    </dgm:pt>
    <dgm:pt modelId="{731C1790-0185-462A-A3EA-E392756BFD3A}" type="parTrans" cxnId="{8E6BC90C-C263-4065-A4C8-9BDF873CB7E4}">
      <dgm:prSet/>
      <dgm:spPr/>
      <dgm:t>
        <a:bodyPr/>
        <a:lstStyle/>
        <a:p>
          <a:endParaRPr lang="zh-CN" altLang="en-US"/>
        </a:p>
      </dgm:t>
    </dgm:pt>
    <dgm:pt modelId="{C019AA17-6830-44F1-BC7E-B35A164AFB94}" type="sibTrans" cxnId="{8E6BC90C-C263-4065-A4C8-9BDF873CB7E4}">
      <dgm:prSet/>
      <dgm:spPr/>
      <dgm:t>
        <a:bodyPr/>
        <a:lstStyle/>
        <a:p>
          <a:endParaRPr lang="zh-CN" altLang="en-US"/>
        </a:p>
      </dgm:t>
    </dgm:pt>
    <dgm:pt modelId="{62A5CFB8-0449-4E97-B857-49E2BE319CD5}">
      <dgm:prSet custT="1"/>
      <dgm:spPr/>
      <dgm:t>
        <a:bodyPr/>
        <a:lstStyle/>
        <a:p>
          <a:r>
            <a:rPr lang="en-US" sz="2400" dirty="0" smtClean="0"/>
            <a:t>A cryptographic system that application can use to encrypt data before transmission</a:t>
          </a:r>
          <a:endParaRPr lang="en-US" altLang="zh-CN" sz="2400" dirty="0" smtClean="0"/>
        </a:p>
      </dgm:t>
    </dgm:pt>
    <dgm:pt modelId="{6C81A032-918F-4BF0-A9C3-643D279139A3}" type="parTrans" cxnId="{EF639C8E-5BC6-4CEE-BA06-5F492AE18569}">
      <dgm:prSet/>
      <dgm:spPr/>
      <dgm:t>
        <a:bodyPr/>
        <a:lstStyle/>
        <a:p>
          <a:endParaRPr lang="zh-CN" altLang="en-US"/>
        </a:p>
      </dgm:t>
    </dgm:pt>
    <dgm:pt modelId="{2A8F9584-CD03-4817-807F-18DBC312A6F0}" type="sibTrans" cxnId="{EF639C8E-5BC6-4CEE-BA06-5F492AE18569}">
      <dgm:prSet/>
      <dgm:spPr/>
      <dgm:t>
        <a:bodyPr/>
        <a:lstStyle/>
        <a:p>
          <a:endParaRPr lang="zh-CN" altLang="en-US"/>
        </a:p>
      </dgm:t>
    </dgm:pt>
    <dgm:pt modelId="{F74384C1-496B-44A4-8302-044D115EF6C3}">
      <dgm:prSet custT="1"/>
      <dgm:spPr/>
      <dgm:t>
        <a:bodyPr/>
        <a:lstStyle/>
        <a:p>
          <a:r>
            <a:rPr lang="en-US" sz="2400" dirty="0" smtClean="0"/>
            <a:t>An application-layer protocol for remote login by encrypting data</a:t>
          </a:r>
          <a:endParaRPr lang="zh-CN" sz="2400" dirty="0"/>
        </a:p>
      </dgm:t>
    </dgm:pt>
    <dgm:pt modelId="{857784D3-E37A-4608-8816-3C31A5E2C0BB}" type="parTrans" cxnId="{E93DC364-6A8A-4ECA-98B4-3BBF1425B620}">
      <dgm:prSet/>
      <dgm:spPr/>
      <dgm:t>
        <a:bodyPr/>
        <a:lstStyle/>
        <a:p>
          <a:endParaRPr lang="zh-CN" altLang="en-US"/>
        </a:p>
      </dgm:t>
    </dgm:pt>
    <dgm:pt modelId="{8999E919-4D51-4891-810D-8204DD8C7680}" type="sibTrans" cxnId="{E93DC364-6A8A-4ECA-98B4-3BBF1425B620}">
      <dgm:prSet/>
      <dgm:spPr/>
      <dgm:t>
        <a:bodyPr/>
        <a:lstStyle/>
        <a:p>
          <a:endParaRPr lang="zh-CN" altLang="en-US"/>
        </a:p>
      </dgm:t>
    </dgm:pt>
    <dgm:pt modelId="{E76D711C-658F-486F-B444-8BD8B5A2EB04}">
      <dgm:prSet custT="1"/>
      <dgm:spPr/>
      <dgm:t>
        <a:bodyPr/>
        <a:lstStyle/>
        <a:p>
          <a:r>
            <a:rPr lang="en-US" sz="2400" dirty="0" smtClean="0"/>
            <a:t>It uses encryption to provide authentication and confidentiality</a:t>
          </a:r>
          <a:endParaRPr lang="zh-CN" sz="2400" dirty="0"/>
        </a:p>
      </dgm:t>
    </dgm:pt>
    <dgm:pt modelId="{CE3C523D-6242-463C-BA0C-02234CDEEED7}" type="parTrans" cxnId="{2CAB9829-8D53-4DF1-B035-54E338C5753D}">
      <dgm:prSet/>
      <dgm:spPr/>
      <dgm:t>
        <a:bodyPr/>
        <a:lstStyle/>
        <a:p>
          <a:endParaRPr lang="zh-CN" altLang="en-US"/>
        </a:p>
      </dgm:t>
    </dgm:pt>
    <dgm:pt modelId="{2E06F85B-5570-491C-BEEA-7563FF21F4CB}" type="sibTrans" cxnId="{2CAB9829-8D53-4DF1-B035-54E338C5753D}">
      <dgm:prSet/>
      <dgm:spPr/>
      <dgm:t>
        <a:bodyPr/>
        <a:lstStyle/>
        <a:p>
          <a:endParaRPr lang="zh-CN" altLang="en-US"/>
        </a:p>
      </dgm:t>
    </dgm:pt>
    <dgm:pt modelId="{7EE3AEBC-2EE0-46CF-8661-BF27E0DAD51A}">
      <dgm:prSet custT="1"/>
      <dgm:spPr/>
      <dgm:t>
        <a:bodyPr/>
        <a:lstStyle/>
        <a:p>
          <a:r>
            <a:rPr lang="en-US" sz="2400" dirty="0" smtClean="0"/>
            <a:t>Transport Layer Security(TLS)</a:t>
          </a:r>
          <a:endParaRPr lang="zh-CN" sz="2400" dirty="0"/>
        </a:p>
      </dgm:t>
    </dgm:pt>
    <dgm:pt modelId="{6154B7B7-996A-4484-957D-592F0A5D463A}" type="parTrans" cxnId="{08B7CB7D-3FAE-400A-B766-DC360F8C6590}">
      <dgm:prSet/>
      <dgm:spPr/>
      <dgm:t>
        <a:bodyPr/>
        <a:lstStyle/>
        <a:p>
          <a:endParaRPr lang="zh-CN" altLang="en-US"/>
        </a:p>
      </dgm:t>
    </dgm:pt>
    <dgm:pt modelId="{695566FE-CA2B-40F6-BC6E-1AE71539C96A}" type="sibTrans" cxnId="{08B7CB7D-3FAE-400A-B766-DC360F8C6590}">
      <dgm:prSet/>
      <dgm:spPr/>
      <dgm:t>
        <a:bodyPr/>
        <a:lstStyle/>
        <a:p>
          <a:endParaRPr lang="zh-CN" altLang="en-US"/>
        </a:p>
      </dgm:t>
    </dgm:pt>
    <dgm:pt modelId="{512F4373-3565-48AA-9DEC-F186BA792DDC}">
      <dgm:prSet custT="1"/>
      <dgm:spPr/>
      <dgm:t>
        <a:bodyPr/>
        <a:lstStyle/>
        <a:p>
          <a:r>
            <a:rPr lang="en-US" sz="2400" dirty="0" smtClean="0"/>
            <a:t>A successor to SSL</a:t>
          </a:r>
          <a:endParaRPr lang="en-US" altLang="zh-CN" sz="2400" dirty="0" smtClean="0"/>
        </a:p>
      </dgm:t>
    </dgm:pt>
    <dgm:pt modelId="{CDAC0BE2-E4CC-4689-B764-4BCCE68AE149}" type="parTrans" cxnId="{97BF3FF0-8E8C-4807-8B7C-F5B0134F2ADA}">
      <dgm:prSet/>
      <dgm:spPr/>
      <dgm:t>
        <a:bodyPr/>
        <a:lstStyle/>
        <a:p>
          <a:endParaRPr lang="zh-CN" altLang="en-US"/>
        </a:p>
      </dgm:t>
    </dgm:pt>
    <dgm:pt modelId="{C68F5109-9F06-4B1E-93A6-13EB1087D453}" type="sibTrans" cxnId="{97BF3FF0-8E8C-4807-8B7C-F5B0134F2ADA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367A61-7BCC-4773-AF05-6D5DBB019346}" type="pres">
      <dgm:prSet presAssocID="{EF19068A-AE69-4EE8-A928-1B6AC2AB2522}" presName="parentLin" presStyleCnt="0"/>
      <dgm:spPr/>
    </dgm:pt>
    <dgm:pt modelId="{2038B691-2599-416C-BA2D-4E52B1BBBE0E}" type="pres">
      <dgm:prSet presAssocID="{EF19068A-AE69-4EE8-A928-1B6AC2AB2522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845F258-920F-4B20-A821-98577204D242}" type="pres">
      <dgm:prSet presAssocID="{EF19068A-AE69-4EE8-A928-1B6AC2AB2522}" presName="parentText" presStyleLbl="node1" presStyleIdx="0" presStyleCnt="4" custScaleX="13324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872217-0D53-4F30-984D-9E69590477C7}" type="pres">
      <dgm:prSet presAssocID="{EF19068A-AE69-4EE8-A928-1B6AC2AB2522}" presName="negativeSpace" presStyleCnt="0"/>
      <dgm:spPr/>
    </dgm:pt>
    <dgm:pt modelId="{B0E1F005-FAE7-49F4-9DA2-CDEB40FE95AB}" type="pres">
      <dgm:prSet presAssocID="{EF19068A-AE69-4EE8-A928-1B6AC2AB252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ADF0A-F118-446B-BE68-A66CC37ABA7F}" type="pres">
      <dgm:prSet presAssocID="{D28EBE08-F90E-4330-9BF8-5EEA237F60B3}" presName="spaceBetweenRectangles" presStyleCnt="0"/>
      <dgm:spPr/>
    </dgm:pt>
    <dgm:pt modelId="{29F2AEF1-21B1-4A85-86A4-01CFD56D34B9}" type="pres">
      <dgm:prSet presAssocID="{684AFD6C-60D7-47DE-B9F0-69890777EFBD}" presName="parentLin" presStyleCnt="0"/>
      <dgm:spPr/>
    </dgm:pt>
    <dgm:pt modelId="{3BEBA9D7-8FAB-448F-ACCD-5FB6714E0B45}" type="pres">
      <dgm:prSet presAssocID="{684AFD6C-60D7-47DE-B9F0-69890777EFBD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30878579-A8CE-41A9-B123-B2755B693B09}" type="pres">
      <dgm:prSet presAssocID="{684AFD6C-60D7-47DE-B9F0-69890777EFB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89643A-F4C2-4E76-A85D-0BC5BF353352}" type="pres">
      <dgm:prSet presAssocID="{684AFD6C-60D7-47DE-B9F0-69890777EFBD}" presName="negativeSpace" presStyleCnt="0"/>
      <dgm:spPr/>
    </dgm:pt>
    <dgm:pt modelId="{10D2C0D5-428E-4890-8F15-3AC0B3097172}" type="pres">
      <dgm:prSet presAssocID="{684AFD6C-60D7-47DE-B9F0-69890777EFB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49CC4-CB82-4BE7-BC5D-F34B296BEC46}" type="pres">
      <dgm:prSet presAssocID="{170E3F6D-B045-4D14-9475-640C348CDF64}" presName="spaceBetweenRectangles" presStyleCnt="0"/>
      <dgm:spPr/>
    </dgm:pt>
    <dgm:pt modelId="{5AB9D2E9-CA5B-45D0-8A80-1D0E38699620}" type="pres">
      <dgm:prSet presAssocID="{8465C455-4511-4243-91E0-26345809AE1B}" presName="parentLin" presStyleCnt="0"/>
      <dgm:spPr/>
    </dgm:pt>
    <dgm:pt modelId="{079544C4-49C8-43C7-9BF0-F88DB15DA80D}" type="pres">
      <dgm:prSet presAssocID="{8465C455-4511-4243-91E0-26345809AE1B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7EEABF72-CB56-45B9-8C1D-F7079BDD417A}" type="pres">
      <dgm:prSet presAssocID="{8465C455-4511-4243-91E0-26345809AE1B}" presName="parentText" presStyleLbl="node1" presStyleIdx="2" presStyleCnt="4" custLinFactNeighborX="13692" custLinFactNeighborY="-994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50D86A-A7D8-44B1-AE9D-E598BCB10672}" type="pres">
      <dgm:prSet presAssocID="{8465C455-4511-4243-91E0-26345809AE1B}" presName="negativeSpace" presStyleCnt="0"/>
      <dgm:spPr/>
    </dgm:pt>
    <dgm:pt modelId="{90687E96-58D0-4645-85B9-D2049548DA2B}" type="pres">
      <dgm:prSet presAssocID="{8465C455-4511-4243-91E0-26345809AE1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3DBC6A-F6A6-4A61-9C22-0B1584CB9381}" type="pres">
      <dgm:prSet presAssocID="{C019AA17-6830-44F1-BC7E-B35A164AFB94}" presName="spaceBetweenRectangles" presStyleCnt="0"/>
      <dgm:spPr/>
    </dgm:pt>
    <dgm:pt modelId="{6D435DB0-4E1A-4725-8E2B-0CED8C248D95}" type="pres">
      <dgm:prSet presAssocID="{7EE3AEBC-2EE0-46CF-8661-BF27E0DAD51A}" presName="parentLin" presStyleCnt="0"/>
      <dgm:spPr/>
    </dgm:pt>
    <dgm:pt modelId="{95A01753-1398-41ED-A631-AE1F388527EA}" type="pres">
      <dgm:prSet presAssocID="{7EE3AEBC-2EE0-46CF-8661-BF27E0DAD51A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2E74E6D4-8F5D-41F7-8829-C59375A8D22E}" type="pres">
      <dgm:prSet presAssocID="{7EE3AEBC-2EE0-46CF-8661-BF27E0DAD51A}" presName="parentText" presStyleLbl="node1" presStyleIdx="3" presStyleCnt="4" custScaleX="13324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EEF89B-1803-4EDC-BD5C-7F3146172FC7}" type="pres">
      <dgm:prSet presAssocID="{7EE3AEBC-2EE0-46CF-8661-BF27E0DAD51A}" presName="negativeSpace" presStyleCnt="0"/>
      <dgm:spPr/>
    </dgm:pt>
    <dgm:pt modelId="{2D167067-CE78-4517-AA88-3634B4924027}" type="pres">
      <dgm:prSet presAssocID="{7EE3AEBC-2EE0-46CF-8661-BF27E0DAD51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48E41B-0BDF-406D-AC18-97EE2F01095E}" type="presOf" srcId="{684AFD6C-60D7-47DE-B9F0-69890777EFBD}" destId="{3BEBA9D7-8FAB-448F-ACCD-5FB6714E0B45}" srcOrd="0" destOrd="0" presId="urn:microsoft.com/office/officeart/2005/8/layout/list1"/>
    <dgm:cxn modelId="{63F1C7FC-47B3-4489-B0B5-73F103E0B517}" type="presOf" srcId="{8465C455-4511-4243-91E0-26345809AE1B}" destId="{7EEABF72-CB56-45B9-8C1D-F7079BDD417A}" srcOrd="1" destOrd="0" presId="urn:microsoft.com/office/officeart/2005/8/layout/list1"/>
    <dgm:cxn modelId="{E5CC2E2B-A9E1-4BE4-8475-DF8C66F0AA0C}" type="presOf" srcId="{EF19068A-AE69-4EE8-A928-1B6AC2AB2522}" destId="{C845F258-920F-4B20-A821-98577204D242}" srcOrd="1" destOrd="0" presId="urn:microsoft.com/office/officeart/2005/8/layout/list1"/>
    <dgm:cxn modelId="{0FA26FD2-8A0F-41EA-B3CF-08C2722AED85}" type="presOf" srcId="{62A5CFB8-0449-4E97-B857-49E2BE319CD5}" destId="{B0E1F005-FAE7-49F4-9DA2-CDEB40FE95AB}" srcOrd="0" destOrd="0" presId="urn:microsoft.com/office/officeart/2005/8/layout/list1"/>
    <dgm:cxn modelId="{8E6BC90C-C263-4065-A4C8-9BDF873CB7E4}" srcId="{C29D27B1-7995-4060-97F8-8005EBBD4C1A}" destId="{8465C455-4511-4243-91E0-26345809AE1B}" srcOrd="2" destOrd="0" parTransId="{731C1790-0185-462A-A3EA-E392756BFD3A}" sibTransId="{C019AA17-6830-44F1-BC7E-B35A164AFB94}"/>
    <dgm:cxn modelId="{E93DC364-6A8A-4ECA-98B4-3BBF1425B620}" srcId="{684AFD6C-60D7-47DE-B9F0-69890777EFBD}" destId="{F74384C1-496B-44A4-8302-044D115EF6C3}" srcOrd="0" destOrd="0" parTransId="{857784D3-E37A-4608-8816-3C31A5E2C0BB}" sibTransId="{8999E919-4D51-4891-810D-8204DD8C7680}"/>
    <dgm:cxn modelId="{7D69F333-CAE8-4D10-96C5-E6304EF6A617}" type="presOf" srcId="{EF19068A-AE69-4EE8-A928-1B6AC2AB2522}" destId="{2038B691-2599-416C-BA2D-4E52B1BBBE0E}" srcOrd="0" destOrd="0" presId="urn:microsoft.com/office/officeart/2005/8/layout/list1"/>
    <dgm:cxn modelId="{DDD223CA-AF5C-44DC-995B-2AF2BA183611}" type="presOf" srcId="{7EE3AEBC-2EE0-46CF-8661-BF27E0DAD51A}" destId="{95A01753-1398-41ED-A631-AE1F388527EA}" srcOrd="0" destOrd="0" presId="urn:microsoft.com/office/officeart/2005/8/layout/list1"/>
    <dgm:cxn modelId="{5AE98339-0B8D-42EA-BF85-5E2C0DB7F483}" type="presOf" srcId="{7EE3AEBC-2EE0-46CF-8661-BF27E0DAD51A}" destId="{2E74E6D4-8F5D-41F7-8829-C59375A8D22E}" srcOrd="1" destOrd="0" presId="urn:microsoft.com/office/officeart/2005/8/layout/list1"/>
    <dgm:cxn modelId="{B9CD7C2E-19C9-49DA-96FD-6BC0F6AB8111}" type="presOf" srcId="{8465C455-4511-4243-91E0-26345809AE1B}" destId="{079544C4-49C8-43C7-9BF0-F88DB15DA80D}" srcOrd="0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591E8286-38F2-4CFB-8834-FED4EB5B611D}" srcId="{C29D27B1-7995-4060-97F8-8005EBBD4C1A}" destId="{EF19068A-AE69-4EE8-A928-1B6AC2AB2522}" srcOrd="0" destOrd="0" parTransId="{A9FF1CF7-6EDB-4063-A04D-3BC103AE2CBE}" sibTransId="{D28EBE08-F90E-4330-9BF8-5EEA237F60B3}"/>
    <dgm:cxn modelId="{4EE4B14C-A615-4315-9EAB-A815F1EC2869}" type="presOf" srcId="{F74384C1-496B-44A4-8302-044D115EF6C3}" destId="{10D2C0D5-428E-4890-8F15-3AC0B3097172}" srcOrd="0" destOrd="0" presId="urn:microsoft.com/office/officeart/2005/8/layout/list1"/>
    <dgm:cxn modelId="{3EA79E9E-47C2-43E4-A0E4-7BB834AA21C5}" type="presOf" srcId="{684AFD6C-60D7-47DE-B9F0-69890777EFBD}" destId="{30878579-A8CE-41A9-B123-B2755B693B09}" srcOrd="1" destOrd="0" presId="urn:microsoft.com/office/officeart/2005/8/layout/list1"/>
    <dgm:cxn modelId="{F1A137C2-4003-4EEE-815A-86BD3C03B33B}" srcId="{C29D27B1-7995-4060-97F8-8005EBBD4C1A}" destId="{684AFD6C-60D7-47DE-B9F0-69890777EFBD}" srcOrd="1" destOrd="0" parTransId="{ADFFC9FE-3271-42B8-B428-33B80ECAB675}" sibTransId="{170E3F6D-B045-4D14-9475-640C348CDF64}"/>
    <dgm:cxn modelId="{2CAB9829-8D53-4DF1-B035-54E338C5753D}" srcId="{8465C455-4511-4243-91E0-26345809AE1B}" destId="{E76D711C-658F-486F-B444-8BD8B5A2EB04}" srcOrd="0" destOrd="0" parTransId="{CE3C523D-6242-463C-BA0C-02234CDEEED7}" sibTransId="{2E06F85B-5570-491C-BEEA-7563FF21F4CB}"/>
    <dgm:cxn modelId="{EF639C8E-5BC6-4CEE-BA06-5F492AE18569}" srcId="{EF19068A-AE69-4EE8-A928-1B6AC2AB2522}" destId="{62A5CFB8-0449-4E97-B857-49E2BE319CD5}" srcOrd="0" destOrd="0" parTransId="{6C81A032-918F-4BF0-A9C3-643D279139A3}" sibTransId="{2A8F9584-CD03-4817-807F-18DBC312A6F0}"/>
    <dgm:cxn modelId="{97BF3FF0-8E8C-4807-8B7C-F5B0134F2ADA}" srcId="{7EE3AEBC-2EE0-46CF-8661-BF27E0DAD51A}" destId="{512F4373-3565-48AA-9DEC-F186BA792DDC}" srcOrd="0" destOrd="0" parTransId="{CDAC0BE2-E4CC-4689-B764-4BCCE68AE149}" sibTransId="{C68F5109-9F06-4B1E-93A6-13EB1087D453}"/>
    <dgm:cxn modelId="{08B7CB7D-3FAE-400A-B766-DC360F8C6590}" srcId="{C29D27B1-7995-4060-97F8-8005EBBD4C1A}" destId="{7EE3AEBC-2EE0-46CF-8661-BF27E0DAD51A}" srcOrd="3" destOrd="0" parTransId="{6154B7B7-996A-4484-957D-592F0A5D463A}" sibTransId="{695566FE-CA2B-40F6-BC6E-1AE71539C96A}"/>
    <dgm:cxn modelId="{A14C8722-CCAB-4CEB-9790-9981396BD623}" type="presOf" srcId="{512F4373-3565-48AA-9DEC-F186BA792DDC}" destId="{2D167067-CE78-4517-AA88-3634B4924027}" srcOrd="0" destOrd="0" presId="urn:microsoft.com/office/officeart/2005/8/layout/list1"/>
    <dgm:cxn modelId="{D8A14044-6E53-407E-A32F-3FF24C95BB71}" type="presOf" srcId="{E76D711C-658F-486F-B444-8BD8B5A2EB04}" destId="{90687E96-58D0-4645-85B9-D2049548DA2B}" srcOrd="0" destOrd="0" presId="urn:microsoft.com/office/officeart/2005/8/layout/list1"/>
    <dgm:cxn modelId="{8F5CB200-EAF5-4423-8055-8A1C3BC54D9B}" type="presParOf" srcId="{FE097832-0302-4354-A916-876A977BBC07}" destId="{52367A61-7BCC-4773-AF05-6D5DBB019346}" srcOrd="0" destOrd="0" presId="urn:microsoft.com/office/officeart/2005/8/layout/list1"/>
    <dgm:cxn modelId="{B293A904-ED95-4B66-84EA-A6377ECFAA00}" type="presParOf" srcId="{52367A61-7BCC-4773-AF05-6D5DBB019346}" destId="{2038B691-2599-416C-BA2D-4E52B1BBBE0E}" srcOrd="0" destOrd="0" presId="urn:microsoft.com/office/officeart/2005/8/layout/list1"/>
    <dgm:cxn modelId="{5B760E4E-3730-424A-AC8D-44D025FC1E11}" type="presParOf" srcId="{52367A61-7BCC-4773-AF05-6D5DBB019346}" destId="{C845F258-920F-4B20-A821-98577204D242}" srcOrd="1" destOrd="0" presId="urn:microsoft.com/office/officeart/2005/8/layout/list1"/>
    <dgm:cxn modelId="{31F44D0A-4295-43AF-B24A-EF7C4E39F6AC}" type="presParOf" srcId="{FE097832-0302-4354-A916-876A977BBC07}" destId="{D4872217-0D53-4F30-984D-9E69590477C7}" srcOrd="1" destOrd="0" presId="urn:microsoft.com/office/officeart/2005/8/layout/list1"/>
    <dgm:cxn modelId="{3FAD1121-1D97-44B3-8A9F-4FB24850CE90}" type="presParOf" srcId="{FE097832-0302-4354-A916-876A977BBC07}" destId="{B0E1F005-FAE7-49F4-9DA2-CDEB40FE95AB}" srcOrd="2" destOrd="0" presId="urn:microsoft.com/office/officeart/2005/8/layout/list1"/>
    <dgm:cxn modelId="{2DA43741-BBA2-4BD3-8B58-CF6B313DD05F}" type="presParOf" srcId="{FE097832-0302-4354-A916-876A977BBC07}" destId="{807ADF0A-F118-446B-BE68-A66CC37ABA7F}" srcOrd="3" destOrd="0" presId="urn:microsoft.com/office/officeart/2005/8/layout/list1"/>
    <dgm:cxn modelId="{0E94E666-A775-4CA6-B8DE-32A482F5FCE6}" type="presParOf" srcId="{FE097832-0302-4354-A916-876A977BBC07}" destId="{29F2AEF1-21B1-4A85-86A4-01CFD56D34B9}" srcOrd="4" destOrd="0" presId="urn:microsoft.com/office/officeart/2005/8/layout/list1"/>
    <dgm:cxn modelId="{997E8F2F-1FCD-4B7F-A46A-118ED36FC68E}" type="presParOf" srcId="{29F2AEF1-21B1-4A85-86A4-01CFD56D34B9}" destId="{3BEBA9D7-8FAB-448F-ACCD-5FB6714E0B45}" srcOrd="0" destOrd="0" presId="urn:microsoft.com/office/officeart/2005/8/layout/list1"/>
    <dgm:cxn modelId="{5E1FA592-763D-4DEA-85C9-E18049A9DE8D}" type="presParOf" srcId="{29F2AEF1-21B1-4A85-86A4-01CFD56D34B9}" destId="{30878579-A8CE-41A9-B123-B2755B693B09}" srcOrd="1" destOrd="0" presId="urn:microsoft.com/office/officeart/2005/8/layout/list1"/>
    <dgm:cxn modelId="{46679CB4-DBF5-45BD-839F-6E0438AFA70B}" type="presParOf" srcId="{FE097832-0302-4354-A916-876A977BBC07}" destId="{9889643A-F4C2-4E76-A85D-0BC5BF353352}" srcOrd="5" destOrd="0" presId="urn:microsoft.com/office/officeart/2005/8/layout/list1"/>
    <dgm:cxn modelId="{4C07720C-ED2F-43BE-B5C7-F313B3B2DDC7}" type="presParOf" srcId="{FE097832-0302-4354-A916-876A977BBC07}" destId="{10D2C0D5-428E-4890-8F15-3AC0B3097172}" srcOrd="6" destOrd="0" presId="urn:microsoft.com/office/officeart/2005/8/layout/list1"/>
    <dgm:cxn modelId="{86339A69-242B-4468-A354-378F5E02AE6C}" type="presParOf" srcId="{FE097832-0302-4354-A916-876A977BBC07}" destId="{D6849CC4-CB82-4BE7-BC5D-F34B296BEC46}" srcOrd="7" destOrd="0" presId="urn:microsoft.com/office/officeart/2005/8/layout/list1"/>
    <dgm:cxn modelId="{F056AC77-25CA-4DE3-B972-7A6B520FB047}" type="presParOf" srcId="{FE097832-0302-4354-A916-876A977BBC07}" destId="{5AB9D2E9-CA5B-45D0-8A80-1D0E38699620}" srcOrd="8" destOrd="0" presId="urn:microsoft.com/office/officeart/2005/8/layout/list1"/>
    <dgm:cxn modelId="{4F7D7F96-B95D-4F13-993B-54F4F2EC6AC4}" type="presParOf" srcId="{5AB9D2E9-CA5B-45D0-8A80-1D0E38699620}" destId="{079544C4-49C8-43C7-9BF0-F88DB15DA80D}" srcOrd="0" destOrd="0" presId="urn:microsoft.com/office/officeart/2005/8/layout/list1"/>
    <dgm:cxn modelId="{FBFB09D7-201E-4538-BA63-C8039541165E}" type="presParOf" srcId="{5AB9D2E9-CA5B-45D0-8A80-1D0E38699620}" destId="{7EEABF72-CB56-45B9-8C1D-F7079BDD417A}" srcOrd="1" destOrd="0" presId="urn:microsoft.com/office/officeart/2005/8/layout/list1"/>
    <dgm:cxn modelId="{5BB4E66A-76E5-495C-9CF9-E9393D3EFCDD}" type="presParOf" srcId="{FE097832-0302-4354-A916-876A977BBC07}" destId="{0550D86A-A7D8-44B1-AE9D-E598BCB10672}" srcOrd="9" destOrd="0" presId="urn:microsoft.com/office/officeart/2005/8/layout/list1"/>
    <dgm:cxn modelId="{FAFBAC36-BB60-4CC4-B040-5AD1AD3F1572}" type="presParOf" srcId="{FE097832-0302-4354-A916-876A977BBC07}" destId="{90687E96-58D0-4645-85B9-D2049548DA2B}" srcOrd="10" destOrd="0" presId="urn:microsoft.com/office/officeart/2005/8/layout/list1"/>
    <dgm:cxn modelId="{F8F64E16-B3D1-40FB-914B-D155E9B5C0C6}" type="presParOf" srcId="{FE097832-0302-4354-A916-876A977BBC07}" destId="{5C3DBC6A-F6A6-4A61-9C22-0B1584CB9381}" srcOrd="11" destOrd="0" presId="urn:microsoft.com/office/officeart/2005/8/layout/list1"/>
    <dgm:cxn modelId="{C99E96D8-3A88-4E51-ACA8-7D0B887731A8}" type="presParOf" srcId="{FE097832-0302-4354-A916-876A977BBC07}" destId="{6D435DB0-4E1A-4725-8E2B-0CED8C248D95}" srcOrd="12" destOrd="0" presId="urn:microsoft.com/office/officeart/2005/8/layout/list1"/>
    <dgm:cxn modelId="{8BFE282B-AECA-4662-BECB-DB3CFF0388E5}" type="presParOf" srcId="{6D435DB0-4E1A-4725-8E2B-0CED8C248D95}" destId="{95A01753-1398-41ED-A631-AE1F388527EA}" srcOrd="0" destOrd="0" presId="urn:microsoft.com/office/officeart/2005/8/layout/list1"/>
    <dgm:cxn modelId="{32C0BE4D-54D4-4969-841D-03637E8E43D4}" type="presParOf" srcId="{6D435DB0-4E1A-4725-8E2B-0CED8C248D95}" destId="{2E74E6D4-8F5D-41F7-8829-C59375A8D22E}" srcOrd="1" destOrd="0" presId="urn:microsoft.com/office/officeart/2005/8/layout/list1"/>
    <dgm:cxn modelId="{B87428BE-F92C-4A22-81E3-416F67969D35}" type="presParOf" srcId="{FE097832-0302-4354-A916-876A977BBC07}" destId="{0AEEF89B-1803-4EDC-BD5C-7F3146172FC7}" srcOrd="13" destOrd="0" presId="urn:microsoft.com/office/officeart/2005/8/layout/list1"/>
    <dgm:cxn modelId="{00E9BF37-999C-44E5-AFE8-A3786E2F7C30}" type="presParOf" srcId="{FE097832-0302-4354-A916-876A977BBC07}" destId="{2D167067-CE78-4517-AA88-3634B492402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65C455-4511-4243-91E0-26345809AE1B}">
      <dgm:prSet custT="1"/>
      <dgm:spPr/>
      <dgm:t>
        <a:bodyPr/>
        <a:lstStyle/>
        <a:p>
          <a:r>
            <a:rPr lang="en-US" sz="2000" dirty="0" smtClean="0"/>
            <a:t>IP Security(IPsec)</a:t>
          </a:r>
          <a:endParaRPr lang="zh-CN" sz="2000" dirty="0"/>
        </a:p>
      </dgm:t>
    </dgm:pt>
    <dgm:pt modelId="{731C1790-0185-462A-A3EA-E392756BFD3A}" type="parTrans" cxnId="{8E6BC90C-C263-4065-A4C8-9BDF873CB7E4}">
      <dgm:prSet/>
      <dgm:spPr/>
      <dgm:t>
        <a:bodyPr/>
        <a:lstStyle/>
        <a:p>
          <a:endParaRPr lang="zh-CN" altLang="en-US"/>
        </a:p>
      </dgm:t>
    </dgm:pt>
    <dgm:pt modelId="{C019AA17-6830-44F1-BC7E-B35A164AFB94}" type="sibTrans" cxnId="{8E6BC90C-C263-4065-A4C8-9BDF873CB7E4}">
      <dgm:prSet/>
      <dgm:spPr/>
      <dgm:t>
        <a:bodyPr/>
        <a:lstStyle/>
        <a:p>
          <a:endParaRPr lang="zh-CN" altLang="en-US"/>
        </a:p>
      </dgm:t>
    </dgm:pt>
    <dgm:pt modelId="{62A5CFB8-0449-4E97-B857-49E2BE319CD5}">
      <dgm:prSet custT="1"/>
      <dgm:spPr/>
      <dgm:t>
        <a:bodyPr/>
        <a:lstStyle/>
        <a:p>
          <a:r>
            <a:rPr lang="en-US" sz="2000" dirty="0" smtClean="0"/>
            <a:t>HTTP Security(HTTPS)</a:t>
          </a:r>
          <a:endParaRPr lang="en-US" altLang="zh-CN" sz="2000" dirty="0" smtClean="0"/>
        </a:p>
      </dgm:t>
    </dgm:pt>
    <dgm:pt modelId="{6C81A032-918F-4BF0-A9C3-643D279139A3}" type="parTrans" cxnId="{EF639C8E-5BC6-4CEE-BA06-5F492AE18569}">
      <dgm:prSet/>
      <dgm:spPr/>
      <dgm:t>
        <a:bodyPr/>
        <a:lstStyle/>
        <a:p>
          <a:endParaRPr lang="zh-CN" altLang="en-US"/>
        </a:p>
      </dgm:t>
    </dgm:pt>
    <dgm:pt modelId="{2A8F9584-CD03-4817-807F-18DBC312A6F0}" type="sibTrans" cxnId="{EF639C8E-5BC6-4CEE-BA06-5F492AE18569}">
      <dgm:prSet/>
      <dgm:spPr/>
      <dgm:t>
        <a:bodyPr/>
        <a:lstStyle/>
        <a:p>
          <a:endParaRPr lang="zh-CN" altLang="en-US"/>
        </a:p>
      </dgm:t>
    </dgm:pt>
    <dgm:pt modelId="{F74384C1-496B-44A4-8302-044D115EF6C3}">
      <dgm:prSet custT="1"/>
      <dgm:spPr/>
      <dgm:t>
        <a:bodyPr/>
        <a:lstStyle/>
        <a:p>
          <a:r>
            <a:rPr lang="en-US" sz="2000" dirty="0" smtClean="0"/>
            <a:t>It combines HTTP with either SSL or TLS by using TCP port 443</a:t>
          </a:r>
          <a:endParaRPr lang="zh-CN" sz="2000" dirty="0"/>
        </a:p>
      </dgm:t>
    </dgm:pt>
    <dgm:pt modelId="{857784D3-E37A-4608-8816-3C31A5E2C0BB}" type="parTrans" cxnId="{E93DC364-6A8A-4ECA-98B4-3BBF1425B620}">
      <dgm:prSet/>
      <dgm:spPr/>
      <dgm:t>
        <a:bodyPr/>
        <a:lstStyle/>
        <a:p>
          <a:endParaRPr lang="zh-CN" altLang="en-US"/>
        </a:p>
      </dgm:t>
    </dgm:pt>
    <dgm:pt modelId="{8999E919-4D51-4891-810D-8204DD8C7680}" type="sibTrans" cxnId="{E93DC364-6A8A-4ECA-98B4-3BBF1425B620}">
      <dgm:prSet/>
      <dgm:spPr/>
      <dgm:t>
        <a:bodyPr/>
        <a:lstStyle/>
        <a:p>
          <a:endParaRPr lang="zh-CN" altLang="en-US"/>
        </a:p>
      </dgm:t>
    </dgm:pt>
    <dgm:pt modelId="{E76D711C-658F-486F-B444-8BD8B5A2EB04}">
      <dgm:prSet custT="1"/>
      <dgm:spPr/>
      <dgm:t>
        <a:bodyPr/>
        <a:lstStyle/>
        <a:p>
          <a:r>
            <a:rPr lang="en-US" sz="2000" dirty="0" smtClean="0"/>
            <a:t>It may encrypts the datagram payload</a:t>
          </a:r>
          <a:endParaRPr lang="zh-CN" sz="2000" dirty="0"/>
        </a:p>
      </dgm:t>
    </dgm:pt>
    <dgm:pt modelId="{CE3C523D-6242-463C-BA0C-02234CDEEED7}" type="parTrans" cxnId="{2CAB9829-8D53-4DF1-B035-54E338C5753D}">
      <dgm:prSet/>
      <dgm:spPr/>
      <dgm:t>
        <a:bodyPr/>
        <a:lstStyle/>
        <a:p>
          <a:endParaRPr lang="zh-CN" altLang="en-US"/>
        </a:p>
      </dgm:t>
    </dgm:pt>
    <dgm:pt modelId="{2E06F85B-5570-491C-BEEA-7563FF21F4CB}" type="sibTrans" cxnId="{2CAB9829-8D53-4DF1-B035-54E338C5753D}">
      <dgm:prSet/>
      <dgm:spPr/>
      <dgm:t>
        <a:bodyPr/>
        <a:lstStyle/>
        <a:p>
          <a:endParaRPr lang="zh-CN" altLang="en-US"/>
        </a:p>
      </dgm:t>
    </dgm:pt>
    <dgm:pt modelId="{559A9C9C-8D34-4F07-BC77-1A466FBBC65D}">
      <dgm:prSet custT="1"/>
      <dgm:spPr/>
      <dgm:t>
        <a:bodyPr/>
        <a:lstStyle/>
        <a:p>
          <a:r>
            <a:rPr lang="en-US" sz="2000" dirty="0" smtClean="0"/>
            <a:t>Remote Authentication Dial-In User Service</a:t>
          </a:r>
          <a:r>
            <a:rPr lang="zh-CN" sz="2000" dirty="0" smtClean="0"/>
            <a:t>（</a:t>
          </a:r>
          <a:r>
            <a:rPr lang="en-US" sz="2000" dirty="0" smtClean="0"/>
            <a:t>RADIUS</a:t>
          </a:r>
          <a:r>
            <a:rPr lang="zh-CN" sz="2000" dirty="0" smtClean="0"/>
            <a:t>）</a:t>
          </a:r>
          <a:endParaRPr lang="zh-CN" sz="2000" dirty="0"/>
        </a:p>
      </dgm:t>
    </dgm:pt>
    <dgm:pt modelId="{3BA8F3FC-1C49-4D76-A2BD-99F227873CBF}" type="parTrans" cxnId="{FBF1A989-B465-4CF6-9831-0A8B8B1DF079}">
      <dgm:prSet/>
      <dgm:spPr/>
      <dgm:t>
        <a:bodyPr/>
        <a:lstStyle/>
        <a:p>
          <a:endParaRPr lang="zh-CN" altLang="en-US"/>
        </a:p>
      </dgm:t>
    </dgm:pt>
    <dgm:pt modelId="{816BD96C-F8B6-45C6-9476-5D24C6DC6E95}" type="sibTrans" cxnId="{FBF1A989-B465-4CF6-9831-0A8B8B1DF079}">
      <dgm:prSet/>
      <dgm:spPr/>
      <dgm:t>
        <a:bodyPr/>
        <a:lstStyle/>
        <a:p>
          <a:endParaRPr lang="zh-CN" altLang="en-US"/>
        </a:p>
      </dgm:t>
    </dgm:pt>
    <dgm:pt modelId="{2DE99AA1-23CA-43CF-868B-23DE99549360}">
      <dgm:prSet custT="1"/>
      <dgm:spPr/>
      <dgm:t>
        <a:bodyPr/>
        <a:lstStyle/>
        <a:p>
          <a:r>
            <a:rPr lang="en-US" sz="2000" dirty="0" smtClean="0"/>
            <a:t>A protocol used to provide centralized authentication, authorization and accounting</a:t>
          </a:r>
          <a:endParaRPr lang="zh-CN" sz="2000" dirty="0"/>
        </a:p>
      </dgm:t>
    </dgm:pt>
    <dgm:pt modelId="{3850DD91-BCA1-4A7B-9BCF-9B3E000FD6BF}" type="parTrans" cxnId="{9C7CDBD5-37B3-4338-92D4-20C727054B75}">
      <dgm:prSet/>
      <dgm:spPr/>
      <dgm:t>
        <a:bodyPr/>
        <a:lstStyle/>
        <a:p>
          <a:endParaRPr lang="zh-CN" altLang="en-US"/>
        </a:p>
      </dgm:t>
    </dgm:pt>
    <dgm:pt modelId="{BF23A79C-D807-41A0-A147-D0433FE9AF9E}" type="sibTrans" cxnId="{9C7CDBD5-37B3-4338-92D4-20C727054B75}">
      <dgm:prSet/>
      <dgm:spPr/>
      <dgm:t>
        <a:bodyPr/>
        <a:lstStyle/>
        <a:p>
          <a:endParaRPr lang="zh-CN" altLang="en-US"/>
        </a:p>
      </dgm:t>
    </dgm:pt>
    <dgm:pt modelId="{2644FA0F-A0ED-47FA-8022-9891DC49EE50}">
      <dgm:prSet custT="1"/>
      <dgm:spPr/>
      <dgm:t>
        <a:bodyPr/>
        <a:lstStyle/>
        <a:p>
          <a:r>
            <a:rPr lang="en-US" sz="2000" dirty="0" smtClean="0"/>
            <a:t>Wired Equivalent Privacy</a:t>
          </a:r>
          <a:r>
            <a:rPr lang="zh-CN" sz="2000" dirty="0" smtClean="0"/>
            <a:t>（</a:t>
          </a:r>
          <a:r>
            <a:rPr lang="en-US" sz="2000" dirty="0" smtClean="0"/>
            <a:t>WEP</a:t>
          </a:r>
          <a:r>
            <a:rPr lang="zh-CN" sz="2000" dirty="0" smtClean="0"/>
            <a:t>）</a:t>
          </a:r>
          <a:r>
            <a:rPr lang="en-US" sz="2000" dirty="0" smtClean="0"/>
            <a:t>and Wi-Fi Protocol Access(WAP)</a:t>
          </a:r>
          <a:endParaRPr lang="zh-CN" sz="2000" dirty="0"/>
        </a:p>
      </dgm:t>
    </dgm:pt>
    <dgm:pt modelId="{6FF692BD-5FAD-43C1-95D7-BA027B91C31D}" type="parTrans" cxnId="{E3627AD5-F857-459F-A71E-D22E85DEF3E4}">
      <dgm:prSet/>
      <dgm:spPr/>
      <dgm:t>
        <a:bodyPr/>
        <a:lstStyle/>
        <a:p>
          <a:endParaRPr lang="zh-CN" altLang="en-US"/>
        </a:p>
      </dgm:t>
    </dgm:pt>
    <dgm:pt modelId="{CAD55CD0-0F3D-4E87-8922-6C3BBAE70CE4}" type="sibTrans" cxnId="{E3627AD5-F857-459F-A71E-D22E85DEF3E4}">
      <dgm:prSet/>
      <dgm:spPr/>
      <dgm:t>
        <a:bodyPr/>
        <a:lstStyle/>
        <a:p>
          <a:endParaRPr lang="zh-CN" altLang="en-US"/>
        </a:p>
      </dgm:t>
    </dgm:pt>
    <dgm:pt modelId="{FDB8E1FF-483F-4F6F-944B-E51B481C2692}">
      <dgm:prSet custT="1"/>
      <dgm:spPr/>
      <dgm:t>
        <a:bodyPr/>
        <a:lstStyle/>
        <a:p>
          <a:r>
            <a:rPr lang="en-US" sz="2000" dirty="0" smtClean="0"/>
            <a:t>It is used to keep transmission confidential</a:t>
          </a:r>
          <a:endParaRPr lang="zh-CN" sz="2000" dirty="0"/>
        </a:p>
      </dgm:t>
    </dgm:pt>
    <dgm:pt modelId="{16504EDD-694E-4736-9319-294AB21ECA8A}" type="parTrans" cxnId="{3C139680-DC22-4AFD-A618-0B64E29720B3}">
      <dgm:prSet/>
      <dgm:spPr/>
      <dgm:t>
        <a:bodyPr/>
        <a:lstStyle/>
        <a:p>
          <a:endParaRPr lang="zh-CN" altLang="en-US"/>
        </a:p>
      </dgm:t>
    </dgm:pt>
    <dgm:pt modelId="{9646E538-646D-4E40-87A3-90549C7F57A7}" type="sibTrans" cxnId="{3C139680-DC22-4AFD-A618-0B64E29720B3}">
      <dgm:prSet/>
      <dgm:spPr/>
      <dgm:t>
        <a:bodyPr/>
        <a:lstStyle/>
        <a:p>
          <a:endParaRPr lang="zh-CN" altLang="en-US"/>
        </a:p>
      </dgm:t>
    </dgm:pt>
    <dgm:pt modelId="{C27EAA38-C8AF-481E-A259-583BB86494FC}">
      <dgm:prSet custT="1"/>
      <dgm:spPr/>
      <dgm:t>
        <a:bodyPr/>
        <a:lstStyle/>
        <a:p>
          <a:r>
            <a:rPr lang="en-US" sz="2000" dirty="0" smtClean="0"/>
            <a:t>It may validate the datagram’s sender and recipient</a:t>
          </a:r>
          <a:endParaRPr lang="zh-CN" sz="2000" dirty="0"/>
        </a:p>
      </dgm:t>
    </dgm:pt>
    <dgm:pt modelId="{4DD55458-6DDE-408A-A7D6-AB5351369C5F}" type="parTrans" cxnId="{09D42D24-2923-4961-8763-508C58F619B5}">
      <dgm:prSet/>
      <dgm:spPr/>
      <dgm:t>
        <a:bodyPr/>
        <a:lstStyle/>
        <a:p>
          <a:endParaRPr lang="zh-CN" altLang="en-US"/>
        </a:p>
      </dgm:t>
    </dgm:pt>
    <dgm:pt modelId="{A890B3A0-D852-46B1-BD09-FD6C9B3F1240}" type="sibTrans" cxnId="{09D42D24-2923-4961-8763-508C58F619B5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F2A837-9FA1-49C6-90E0-D2D8277B37FC}" type="pres">
      <dgm:prSet presAssocID="{62A5CFB8-0449-4E97-B857-49E2BE319CD5}" presName="parentLin" presStyleCnt="0"/>
      <dgm:spPr/>
    </dgm:pt>
    <dgm:pt modelId="{8FA32DD2-19A2-4834-B9EE-A3F3D83A3B44}" type="pres">
      <dgm:prSet presAssocID="{62A5CFB8-0449-4E97-B857-49E2BE319CD5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0BCA2236-07A2-4898-950B-7EBB94E44F79}" type="pres">
      <dgm:prSet presAssocID="{62A5CFB8-0449-4E97-B857-49E2BE319CD5}" presName="parentText" presStyleLbl="node1" presStyleIdx="0" presStyleCnt="4" custScaleX="12732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F8A06F-DEA9-4A31-85BE-35FC76C150CA}" type="pres">
      <dgm:prSet presAssocID="{62A5CFB8-0449-4E97-B857-49E2BE319CD5}" presName="negativeSpace" presStyleCnt="0"/>
      <dgm:spPr/>
    </dgm:pt>
    <dgm:pt modelId="{ABE7A5A0-4C25-4B6A-BD89-0ABD48FBCDD0}" type="pres">
      <dgm:prSet presAssocID="{62A5CFB8-0449-4E97-B857-49E2BE319CD5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D0ADBD-8006-4550-BAE5-A72069CB8494}" type="pres">
      <dgm:prSet presAssocID="{2A8F9584-CD03-4817-807F-18DBC312A6F0}" presName="spaceBetweenRectangles" presStyleCnt="0"/>
      <dgm:spPr/>
    </dgm:pt>
    <dgm:pt modelId="{5AB9D2E9-CA5B-45D0-8A80-1D0E38699620}" type="pres">
      <dgm:prSet presAssocID="{8465C455-4511-4243-91E0-26345809AE1B}" presName="parentLin" presStyleCnt="0"/>
      <dgm:spPr/>
    </dgm:pt>
    <dgm:pt modelId="{079544C4-49C8-43C7-9BF0-F88DB15DA80D}" type="pres">
      <dgm:prSet presAssocID="{8465C455-4511-4243-91E0-26345809AE1B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EEABF72-CB56-45B9-8C1D-F7079BDD417A}" type="pres">
      <dgm:prSet presAssocID="{8465C455-4511-4243-91E0-26345809AE1B}" presName="parentText" presStyleLbl="node1" presStyleIdx="1" presStyleCnt="4" custScaleX="127329" custLinFactNeighborX="13692" custLinFactNeighborY="-994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50D86A-A7D8-44B1-AE9D-E598BCB10672}" type="pres">
      <dgm:prSet presAssocID="{8465C455-4511-4243-91E0-26345809AE1B}" presName="negativeSpace" presStyleCnt="0"/>
      <dgm:spPr/>
    </dgm:pt>
    <dgm:pt modelId="{90687E96-58D0-4645-85B9-D2049548DA2B}" type="pres">
      <dgm:prSet presAssocID="{8465C455-4511-4243-91E0-26345809AE1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3DBC6A-F6A6-4A61-9C22-0B1584CB9381}" type="pres">
      <dgm:prSet presAssocID="{C019AA17-6830-44F1-BC7E-B35A164AFB94}" presName="spaceBetweenRectangles" presStyleCnt="0"/>
      <dgm:spPr/>
    </dgm:pt>
    <dgm:pt modelId="{6AECE5E3-C781-4170-AF8F-351AE6B3A9F2}" type="pres">
      <dgm:prSet presAssocID="{559A9C9C-8D34-4F07-BC77-1A466FBBC65D}" presName="parentLin" presStyleCnt="0"/>
      <dgm:spPr/>
    </dgm:pt>
    <dgm:pt modelId="{710BD3F4-BC5F-4F37-9D19-859BD19ED362}" type="pres">
      <dgm:prSet presAssocID="{559A9C9C-8D34-4F07-BC77-1A466FBBC65D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7999BFD4-9419-4BDC-9FF2-81C1558F91F8}" type="pres">
      <dgm:prSet presAssocID="{559A9C9C-8D34-4F07-BC77-1A466FBBC65D}" presName="parentText" presStyleLbl="node1" presStyleIdx="2" presStyleCnt="4" custScaleX="129814" custLinFactNeighborX="21739" custLinFactNeighborY="-1661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366188-80DD-4BC5-BAB8-D26CB8BC725F}" type="pres">
      <dgm:prSet presAssocID="{559A9C9C-8D34-4F07-BC77-1A466FBBC65D}" presName="negativeSpace" presStyleCnt="0"/>
      <dgm:spPr/>
    </dgm:pt>
    <dgm:pt modelId="{2E40A751-CD39-4D80-BA68-2504AD455EA1}" type="pres">
      <dgm:prSet presAssocID="{559A9C9C-8D34-4F07-BC77-1A466FBBC65D}" presName="childText" presStyleLbl="conFgAcc1" presStyleIdx="2" presStyleCnt="4" custLinFactNeighborX="1334" custLinFactNeighborY="53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59BFA7-1EFD-4FEA-A2C8-5C546596ED16}" type="pres">
      <dgm:prSet presAssocID="{816BD96C-F8B6-45C6-9476-5D24C6DC6E95}" presName="spaceBetweenRectangles" presStyleCnt="0"/>
      <dgm:spPr/>
    </dgm:pt>
    <dgm:pt modelId="{96867008-0C22-4F9E-B15E-500838A08FDF}" type="pres">
      <dgm:prSet presAssocID="{2644FA0F-A0ED-47FA-8022-9891DC49EE50}" presName="parentLin" presStyleCnt="0"/>
      <dgm:spPr/>
    </dgm:pt>
    <dgm:pt modelId="{08AC22D7-18DA-4656-BC7B-5772D2BDFDF3}" type="pres">
      <dgm:prSet presAssocID="{2644FA0F-A0ED-47FA-8022-9891DC49EE50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98BB871-E1CA-4342-999D-4F482E4C3C29}" type="pres">
      <dgm:prSet presAssocID="{2644FA0F-A0ED-47FA-8022-9891DC49EE50}" presName="parentText" presStyleLbl="node1" presStyleIdx="3" presStyleCnt="4" custScaleX="138548" custScaleY="1464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86021C-C45B-44EE-93B9-FACFACAA11A9}" type="pres">
      <dgm:prSet presAssocID="{2644FA0F-A0ED-47FA-8022-9891DC49EE50}" presName="negativeSpace" presStyleCnt="0"/>
      <dgm:spPr/>
    </dgm:pt>
    <dgm:pt modelId="{8796BA0C-AB17-4A67-958C-388F40167AA7}" type="pres">
      <dgm:prSet presAssocID="{2644FA0F-A0ED-47FA-8022-9891DC49EE50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D988BF-E7FD-4F5D-B830-155F2265CB46}" type="presOf" srcId="{2644FA0F-A0ED-47FA-8022-9891DC49EE50}" destId="{F98BB871-E1CA-4342-999D-4F482E4C3C29}" srcOrd="1" destOrd="0" presId="urn:microsoft.com/office/officeart/2005/8/layout/list1"/>
    <dgm:cxn modelId="{2A421722-C982-4CE9-84D5-1AC4F042507C}" type="presOf" srcId="{FDB8E1FF-483F-4F6F-944B-E51B481C2692}" destId="{8796BA0C-AB17-4A67-958C-388F40167AA7}" srcOrd="0" destOrd="0" presId="urn:microsoft.com/office/officeart/2005/8/layout/list1"/>
    <dgm:cxn modelId="{FBF1A989-B465-4CF6-9831-0A8B8B1DF079}" srcId="{C29D27B1-7995-4060-97F8-8005EBBD4C1A}" destId="{559A9C9C-8D34-4F07-BC77-1A466FBBC65D}" srcOrd="2" destOrd="0" parTransId="{3BA8F3FC-1C49-4D76-A2BD-99F227873CBF}" sibTransId="{816BD96C-F8B6-45C6-9476-5D24C6DC6E95}"/>
    <dgm:cxn modelId="{8E6BC90C-C263-4065-A4C8-9BDF873CB7E4}" srcId="{C29D27B1-7995-4060-97F8-8005EBBD4C1A}" destId="{8465C455-4511-4243-91E0-26345809AE1B}" srcOrd="1" destOrd="0" parTransId="{731C1790-0185-462A-A3EA-E392756BFD3A}" sibTransId="{C019AA17-6830-44F1-BC7E-B35A164AFB94}"/>
    <dgm:cxn modelId="{EF639C8E-5BC6-4CEE-BA06-5F492AE18569}" srcId="{C29D27B1-7995-4060-97F8-8005EBBD4C1A}" destId="{62A5CFB8-0449-4E97-B857-49E2BE319CD5}" srcOrd="0" destOrd="0" parTransId="{6C81A032-918F-4BF0-A9C3-643D279139A3}" sibTransId="{2A8F9584-CD03-4817-807F-18DBC312A6F0}"/>
    <dgm:cxn modelId="{9C7CDBD5-37B3-4338-92D4-20C727054B75}" srcId="{559A9C9C-8D34-4F07-BC77-1A466FBBC65D}" destId="{2DE99AA1-23CA-43CF-868B-23DE99549360}" srcOrd="0" destOrd="0" parTransId="{3850DD91-BCA1-4A7B-9BCF-9B3E000FD6BF}" sibTransId="{BF23A79C-D807-41A0-A147-D0433FE9AF9E}"/>
    <dgm:cxn modelId="{B9CD7C2E-19C9-49DA-96FD-6BC0F6AB8111}" type="presOf" srcId="{8465C455-4511-4243-91E0-26345809AE1B}" destId="{079544C4-49C8-43C7-9BF0-F88DB15DA80D}" srcOrd="0" destOrd="0" presId="urn:microsoft.com/office/officeart/2005/8/layout/list1"/>
    <dgm:cxn modelId="{43B0A3E0-EF79-4D26-B6CA-FCCF25F37845}" type="presOf" srcId="{F74384C1-496B-44A4-8302-044D115EF6C3}" destId="{ABE7A5A0-4C25-4B6A-BD89-0ABD48FBCDD0}" srcOrd="0" destOrd="0" presId="urn:microsoft.com/office/officeart/2005/8/layout/list1"/>
    <dgm:cxn modelId="{470515F7-7100-420E-8BC8-59B565115DA9}" type="presOf" srcId="{62A5CFB8-0449-4E97-B857-49E2BE319CD5}" destId="{0BCA2236-07A2-4898-950B-7EBB94E44F79}" srcOrd="1" destOrd="0" presId="urn:microsoft.com/office/officeart/2005/8/layout/list1"/>
    <dgm:cxn modelId="{09D42D24-2923-4961-8763-508C58F619B5}" srcId="{8465C455-4511-4243-91E0-26345809AE1B}" destId="{C27EAA38-C8AF-481E-A259-583BB86494FC}" srcOrd="0" destOrd="0" parTransId="{4DD55458-6DDE-408A-A7D6-AB5351369C5F}" sibTransId="{A890B3A0-D852-46B1-BD09-FD6C9B3F1240}"/>
    <dgm:cxn modelId="{71E673E0-DCCD-436E-B081-E24510B65208}" type="presOf" srcId="{C27EAA38-C8AF-481E-A259-583BB86494FC}" destId="{90687E96-58D0-4645-85B9-D2049548DA2B}" srcOrd="0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E93DC364-6A8A-4ECA-98B4-3BBF1425B620}" srcId="{62A5CFB8-0449-4E97-B857-49E2BE319CD5}" destId="{F74384C1-496B-44A4-8302-044D115EF6C3}" srcOrd="0" destOrd="0" parTransId="{857784D3-E37A-4608-8816-3C31A5E2C0BB}" sibTransId="{8999E919-4D51-4891-810D-8204DD8C7680}"/>
    <dgm:cxn modelId="{E3627AD5-F857-459F-A71E-D22E85DEF3E4}" srcId="{C29D27B1-7995-4060-97F8-8005EBBD4C1A}" destId="{2644FA0F-A0ED-47FA-8022-9891DC49EE50}" srcOrd="3" destOrd="0" parTransId="{6FF692BD-5FAD-43C1-95D7-BA027B91C31D}" sibTransId="{CAD55CD0-0F3D-4E87-8922-6C3BBAE70CE4}"/>
    <dgm:cxn modelId="{C1485482-0C22-432F-B636-63D6F51BA07A}" type="presOf" srcId="{62A5CFB8-0449-4E97-B857-49E2BE319CD5}" destId="{8FA32DD2-19A2-4834-B9EE-A3F3D83A3B44}" srcOrd="0" destOrd="0" presId="urn:microsoft.com/office/officeart/2005/8/layout/list1"/>
    <dgm:cxn modelId="{0C26497F-977A-47B3-905B-D9AF53F1E041}" type="presOf" srcId="{2644FA0F-A0ED-47FA-8022-9891DC49EE50}" destId="{08AC22D7-18DA-4656-BC7B-5772D2BDFDF3}" srcOrd="0" destOrd="0" presId="urn:microsoft.com/office/officeart/2005/8/layout/list1"/>
    <dgm:cxn modelId="{D8A14044-6E53-407E-A32F-3FF24C95BB71}" type="presOf" srcId="{E76D711C-658F-486F-B444-8BD8B5A2EB04}" destId="{90687E96-58D0-4645-85B9-D2049548DA2B}" srcOrd="0" destOrd="1" presId="urn:microsoft.com/office/officeart/2005/8/layout/list1"/>
    <dgm:cxn modelId="{2CAB9829-8D53-4DF1-B035-54E338C5753D}" srcId="{8465C455-4511-4243-91E0-26345809AE1B}" destId="{E76D711C-658F-486F-B444-8BD8B5A2EB04}" srcOrd="1" destOrd="0" parTransId="{CE3C523D-6242-463C-BA0C-02234CDEEED7}" sibTransId="{2E06F85B-5570-491C-BEEA-7563FF21F4CB}"/>
    <dgm:cxn modelId="{7DA10E8D-BD64-48E0-857D-C50ED704ED56}" type="presOf" srcId="{559A9C9C-8D34-4F07-BC77-1A466FBBC65D}" destId="{7999BFD4-9419-4BDC-9FF2-81C1558F91F8}" srcOrd="1" destOrd="0" presId="urn:microsoft.com/office/officeart/2005/8/layout/list1"/>
    <dgm:cxn modelId="{BE0A0A69-A9E3-4A9F-BF8D-76F41E73EDCE}" type="presOf" srcId="{2DE99AA1-23CA-43CF-868B-23DE99549360}" destId="{2E40A751-CD39-4D80-BA68-2504AD455EA1}" srcOrd="0" destOrd="0" presId="urn:microsoft.com/office/officeart/2005/8/layout/list1"/>
    <dgm:cxn modelId="{C42605D2-1E75-47D5-8D0F-BA29EC42A9B3}" type="presOf" srcId="{559A9C9C-8D34-4F07-BC77-1A466FBBC65D}" destId="{710BD3F4-BC5F-4F37-9D19-859BD19ED362}" srcOrd="0" destOrd="0" presId="urn:microsoft.com/office/officeart/2005/8/layout/list1"/>
    <dgm:cxn modelId="{63F1C7FC-47B3-4489-B0B5-73F103E0B517}" type="presOf" srcId="{8465C455-4511-4243-91E0-26345809AE1B}" destId="{7EEABF72-CB56-45B9-8C1D-F7079BDD417A}" srcOrd="1" destOrd="0" presId="urn:microsoft.com/office/officeart/2005/8/layout/list1"/>
    <dgm:cxn modelId="{3C139680-DC22-4AFD-A618-0B64E29720B3}" srcId="{2644FA0F-A0ED-47FA-8022-9891DC49EE50}" destId="{FDB8E1FF-483F-4F6F-944B-E51B481C2692}" srcOrd="0" destOrd="0" parTransId="{16504EDD-694E-4736-9319-294AB21ECA8A}" sibTransId="{9646E538-646D-4E40-87A3-90549C7F57A7}"/>
    <dgm:cxn modelId="{A5CA455D-F16C-4A0B-BEE6-684ECCAEFF73}" type="presParOf" srcId="{FE097832-0302-4354-A916-876A977BBC07}" destId="{2FF2A837-9FA1-49C6-90E0-D2D8277B37FC}" srcOrd="0" destOrd="0" presId="urn:microsoft.com/office/officeart/2005/8/layout/list1"/>
    <dgm:cxn modelId="{5E58D5AF-CA3B-40C9-9BD0-36226901BF82}" type="presParOf" srcId="{2FF2A837-9FA1-49C6-90E0-D2D8277B37FC}" destId="{8FA32DD2-19A2-4834-B9EE-A3F3D83A3B44}" srcOrd="0" destOrd="0" presId="urn:microsoft.com/office/officeart/2005/8/layout/list1"/>
    <dgm:cxn modelId="{2F50DB05-989C-4A9B-A850-DE8CB4B8E53B}" type="presParOf" srcId="{2FF2A837-9FA1-49C6-90E0-D2D8277B37FC}" destId="{0BCA2236-07A2-4898-950B-7EBB94E44F79}" srcOrd="1" destOrd="0" presId="urn:microsoft.com/office/officeart/2005/8/layout/list1"/>
    <dgm:cxn modelId="{FA4ED3C7-6B4B-4499-9137-006DE5711CC8}" type="presParOf" srcId="{FE097832-0302-4354-A916-876A977BBC07}" destId="{C4F8A06F-DEA9-4A31-85BE-35FC76C150CA}" srcOrd="1" destOrd="0" presId="urn:microsoft.com/office/officeart/2005/8/layout/list1"/>
    <dgm:cxn modelId="{67705A93-6C7D-4634-B7B4-F29F6C731D4A}" type="presParOf" srcId="{FE097832-0302-4354-A916-876A977BBC07}" destId="{ABE7A5A0-4C25-4B6A-BD89-0ABD48FBCDD0}" srcOrd="2" destOrd="0" presId="urn:microsoft.com/office/officeart/2005/8/layout/list1"/>
    <dgm:cxn modelId="{51F949A4-B38E-4DC1-B842-0487F44956C6}" type="presParOf" srcId="{FE097832-0302-4354-A916-876A977BBC07}" destId="{2DD0ADBD-8006-4550-BAE5-A72069CB8494}" srcOrd="3" destOrd="0" presId="urn:microsoft.com/office/officeart/2005/8/layout/list1"/>
    <dgm:cxn modelId="{F056AC77-25CA-4DE3-B972-7A6B520FB047}" type="presParOf" srcId="{FE097832-0302-4354-A916-876A977BBC07}" destId="{5AB9D2E9-CA5B-45D0-8A80-1D0E38699620}" srcOrd="4" destOrd="0" presId="urn:microsoft.com/office/officeart/2005/8/layout/list1"/>
    <dgm:cxn modelId="{4F7D7F96-B95D-4F13-993B-54F4F2EC6AC4}" type="presParOf" srcId="{5AB9D2E9-CA5B-45D0-8A80-1D0E38699620}" destId="{079544C4-49C8-43C7-9BF0-F88DB15DA80D}" srcOrd="0" destOrd="0" presId="urn:microsoft.com/office/officeart/2005/8/layout/list1"/>
    <dgm:cxn modelId="{FBFB09D7-201E-4538-BA63-C8039541165E}" type="presParOf" srcId="{5AB9D2E9-CA5B-45D0-8A80-1D0E38699620}" destId="{7EEABF72-CB56-45B9-8C1D-F7079BDD417A}" srcOrd="1" destOrd="0" presId="urn:microsoft.com/office/officeart/2005/8/layout/list1"/>
    <dgm:cxn modelId="{5BB4E66A-76E5-495C-9CF9-E9393D3EFCDD}" type="presParOf" srcId="{FE097832-0302-4354-A916-876A977BBC07}" destId="{0550D86A-A7D8-44B1-AE9D-E598BCB10672}" srcOrd="5" destOrd="0" presId="urn:microsoft.com/office/officeart/2005/8/layout/list1"/>
    <dgm:cxn modelId="{FAFBAC36-BB60-4CC4-B040-5AD1AD3F1572}" type="presParOf" srcId="{FE097832-0302-4354-A916-876A977BBC07}" destId="{90687E96-58D0-4645-85B9-D2049548DA2B}" srcOrd="6" destOrd="0" presId="urn:microsoft.com/office/officeart/2005/8/layout/list1"/>
    <dgm:cxn modelId="{F43E6C03-6147-4E09-AD1D-10DC6B683BBE}" type="presParOf" srcId="{FE097832-0302-4354-A916-876A977BBC07}" destId="{5C3DBC6A-F6A6-4A61-9C22-0B1584CB9381}" srcOrd="7" destOrd="0" presId="urn:microsoft.com/office/officeart/2005/8/layout/list1"/>
    <dgm:cxn modelId="{017AC34E-DF6D-4562-BEAD-08DEE4EBB084}" type="presParOf" srcId="{FE097832-0302-4354-A916-876A977BBC07}" destId="{6AECE5E3-C781-4170-AF8F-351AE6B3A9F2}" srcOrd="8" destOrd="0" presId="urn:microsoft.com/office/officeart/2005/8/layout/list1"/>
    <dgm:cxn modelId="{214D0779-821C-48DC-A601-BA4C43CA83A2}" type="presParOf" srcId="{6AECE5E3-C781-4170-AF8F-351AE6B3A9F2}" destId="{710BD3F4-BC5F-4F37-9D19-859BD19ED362}" srcOrd="0" destOrd="0" presId="urn:microsoft.com/office/officeart/2005/8/layout/list1"/>
    <dgm:cxn modelId="{9A12D73A-91EE-4A19-AB3F-1EFBC0E48B51}" type="presParOf" srcId="{6AECE5E3-C781-4170-AF8F-351AE6B3A9F2}" destId="{7999BFD4-9419-4BDC-9FF2-81C1558F91F8}" srcOrd="1" destOrd="0" presId="urn:microsoft.com/office/officeart/2005/8/layout/list1"/>
    <dgm:cxn modelId="{50F73436-AB3B-46DF-9C77-6E182D516F4E}" type="presParOf" srcId="{FE097832-0302-4354-A916-876A977BBC07}" destId="{4B366188-80DD-4BC5-BAB8-D26CB8BC725F}" srcOrd="9" destOrd="0" presId="urn:microsoft.com/office/officeart/2005/8/layout/list1"/>
    <dgm:cxn modelId="{CA16F473-E5E4-400F-AB12-86DC5CF84207}" type="presParOf" srcId="{FE097832-0302-4354-A916-876A977BBC07}" destId="{2E40A751-CD39-4D80-BA68-2504AD455EA1}" srcOrd="10" destOrd="0" presId="urn:microsoft.com/office/officeart/2005/8/layout/list1"/>
    <dgm:cxn modelId="{3285000C-8904-4CDE-9419-C5EAEBC628CE}" type="presParOf" srcId="{FE097832-0302-4354-A916-876A977BBC07}" destId="{0259BFA7-1EFD-4FEA-A2C8-5C546596ED16}" srcOrd="11" destOrd="0" presId="urn:microsoft.com/office/officeart/2005/8/layout/list1"/>
    <dgm:cxn modelId="{181E3D42-C67E-4688-A04E-90BC116662A3}" type="presParOf" srcId="{FE097832-0302-4354-A916-876A977BBC07}" destId="{96867008-0C22-4F9E-B15E-500838A08FDF}" srcOrd="12" destOrd="0" presId="urn:microsoft.com/office/officeart/2005/8/layout/list1"/>
    <dgm:cxn modelId="{94FBBF9A-29A7-41F9-AF40-EE286C0EA8F0}" type="presParOf" srcId="{96867008-0C22-4F9E-B15E-500838A08FDF}" destId="{08AC22D7-18DA-4656-BC7B-5772D2BDFDF3}" srcOrd="0" destOrd="0" presId="urn:microsoft.com/office/officeart/2005/8/layout/list1"/>
    <dgm:cxn modelId="{3B636B06-9440-441E-ABD3-AD274DA133D4}" type="presParOf" srcId="{96867008-0C22-4F9E-B15E-500838A08FDF}" destId="{F98BB871-E1CA-4342-999D-4F482E4C3C29}" srcOrd="1" destOrd="0" presId="urn:microsoft.com/office/officeart/2005/8/layout/list1"/>
    <dgm:cxn modelId="{1FFF20C4-0127-47DF-9925-B0615BC0909B}" type="presParOf" srcId="{FE097832-0302-4354-A916-876A977BBC07}" destId="{FD86021C-C45B-44EE-93B9-FACFACAA11A9}" srcOrd="13" destOrd="0" presId="urn:microsoft.com/office/officeart/2005/8/layout/list1"/>
    <dgm:cxn modelId="{0A36CC7D-B2B3-42D1-A764-8F3A5A7F70C2}" type="presParOf" srcId="{FE097832-0302-4354-A916-876A977BBC07}" destId="{8796BA0C-AB17-4A67-958C-388F40167AA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A network manager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11D31798-D630-4180-94CC-89A5FF838180}">
      <dgm:prSet custT="1"/>
      <dgm:spPr/>
      <dgm:t>
        <a:bodyPr/>
        <a:lstStyle/>
        <a:p>
          <a:r>
            <a:rPr lang="en-US" sz="2400" dirty="0" smtClean="0"/>
            <a:t>Installing, operating, monitoring and controlling the intranet</a:t>
          </a:r>
          <a:endParaRPr lang="zh-CN" sz="2400" dirty="0"/>
        </a:p>
      </dgm:t>
    </dgm:pt>
    <dgm:pt modelId="{A1680E1C-F0C5-4483-AC4B-CBF76DB90E0A}" type="parTrans" cxnId="{FD99A1F4-2A8F-4550-A994-56467ACBCBAD}">
      <dgm:prSet/>
      <dgm:spPr/>
      <dgm:t>
        <a:bodyPr/>
        <a:lstStyle/>
        <a:p>
          <a:endParaRPr lang="zh-CN" altLang="en-US"/>
        </a:p>
      </dgm:t>
    </dgm:pt>
    <dgm:pt modelId="{27FF6BCF-1D8D-4FBD-A66A-6E7D27EA3FD4}" type="sibTrans" cxnId="{FD99A1F4-2A8F-4550-A994-56467ACBCBAD}">
      <dgm:prSet/>
      <dgm:spPr/>
      <dgm:t>
        <a:bodyPr/>
        <a:lstStyle/>
        <a:p>
          <a:endParaRPr lang="zh-CN" altLang="en-US"/>
        </a:p>
      </dgm:t>
    </dgm:pt>
    <dgm:pt modelId="{B105B672-143D-4EDC-A8F4-8DAF38A02089}">
      <dgm:prSet custT="1"/>
      <dgm:spPr/>
      <dgm:t>
        <a:bodyPr/>
        <a:lstStyle/>
        <a:p>
          <a:pPr rtl="0"/>
          <a:r>
            <a:rPr lang="en-US" sz="2400" dirty="0" smtClean="0"/>
            <a:t>planning a network that meets performance requirements</a:t>
          </a:r>
          <a:endParaRPr lang="zh-CN" sz="2400" dirty="0"/>
        </a:p>
      </dgm:t>
    </dgm:pt>
    <dgm:pt modelId="{F1E54D50-DFCC-4400-87C3-BC7C5B784E40}" type="parTrans" cxnId="{43DFEC61-9B7A-4888-B5E6-0ACEDCB0BE82}">
      <dgm:prSet/>
      <dgm:spPr/>
    </dgm:pt>
    <dgm:pt modelId="{FBFB5A20-87F9-4DF3-9F09-EBB3319AA435}" type="sibTrans" cxnId="{43DFEC61-9B7A-4888-B5E6-0ACEDCB0BE82}">
      <dgm:prSet/>
      <dgm:spPr/>
    </dgm:pt>
    <dgm:pt modelId="{FEFE00EC-1613-44DC-A9F0-D3AEA9675F3A}">
      <dgm:prSet custT="1"/>
      <dgm:spPr/>
      <dgm:t>
        <a:bodyPr/>
        <a:lstStyle/>
        <a:p>
          <a:r>
            <a:rPr lang="en-US" sz="2400" dirty="0" smtClean="0"/>
            <a:t>A computer network or Intranet failures</a:t>
          </a:r>
          <a:endParaRPr lang="zh-CN" sz="2400" dirty="0"/>
        </a:p>
      </dgm:t>
    </dgm:pt>
    <dgm:pt modelId="{65F36669-7CF7-43AD-9A8D-3A7EFD85DC92}" type="parTrans" cxnId="{5F0BB1A1-00B0-4890-96C6-5F1E574F0B3B}">
      <dgm:prSet/>
      <dgm:spPr/>
    </dgm:pt>
    <dgm:pt modelId="{1EC245D0-D7EE-4407-A1F5-3BADD9B1C38F}" type="sibTrans" cxnId="{5F0BB1A1-00B0-4890-96C6-5F1E574F0B3B}">
      <dgm:prSet/>
      <dgm:spPr/>
    </dgm:pt>
    <dgm:pt modelId="{9EDD9BC1-2B4C-48DD-B8A4-EB55FC09124C}">
      <dgm:prSet custT="1"/>
      <dgm:spPr/>
      <dgm:t>
        <a:bodyPr/>
        <a:lstStyle/>
        <a:p>
          <a:r>
            <a:rPr lang="en-US" altLang="zh-CN" sz="2400" dirty="0" smtClean="0"/>
            <a:t>Hardware failures</a:t>
          </a:r>
          <a:endParaRPr lang="zh-CN" sz="2400" dirty="0"/>
        </a:p>
      </dgm:t>
    </dgm:pt>
    <dgm:pt modelId="{7B2FECB7-9DB8-4230-B3FD-659D411BCEF6}" type="parTrans" cxnId="{ABFE0E53-A05D-4392-80D7-08344B3C9077}">
      <dgm:prSet/>
      <dgm:spPr/>
    </dgm:pt>
    <dgm:pt modelId="{F2A664E4-2153-4643-817F-18DAD4080269}" type="sibTrans" cxnId="{ABFE0E53-A05D-4392-80D7-08344B3C9077}">
      <dgm:prSet/>
      <dgm:spPr/>
    </dgm:pt>
    <dgm:pt modelId="{5AD1CE79-6D07-4C10-9FEA-89A8C00B41DE}">
      <dgm:prSet custT="1"/>
      <dgm:spPr/>
      <dgm:t>
        <a:bodyPr/>
        <a:lstStyle/>
        <a:p>
          <a:r>
            <a:rPr lang="en-US" altLang="zh-CN" sz="2400" dirty="0" smtClean="0"/>
            <a:t>Software failures</a:t>
          </a:r>
          <a:endParaRPr lang="zh-CN" sz="2400" dirty="0"/>
        </a:p>
      </dgm:t>
    </dgm:pt>
    <dgm:pt modelId="{85B5CE28-2A50-452E-BDE1-2757CD4DBDE5}" type="parTrans" cxnId="{2976F93D-D8ED-4759-8D8E-D6DFAC6D0B25}">
      <dgm:prSet/>
      <dgm:spPr/>
    </dgm:pt>
    <dgm:pt modelId="{1B4A9743-C35C-419A-B4B0-FCF22EAC6E0F}" type="sibTrans" cxnId="{2976F93D-D8ED-4759-8D8E-D6DFAC6D0B25}">
      <dgm:prSet/>
      <dgm:spPr/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FED225-3D5D-4266-8852-269E743243E7}" type="pres">
      <dgm:prSet presAssocID="{FEFE00EC-1613-44DC-A9F0-D3AEA9675F3A}" presName="parentLin" presStyleCnt="0"/>
      <dgm:spPr/>
    </dgm:pt>
    <dgm:pt modelId="{7DA0B87B-1771-48B8-A182-37A7B636886B}" type="pres">
      <dgm:prSet presAssocID="{FEFE00EC-1613-44DC-A9F0-D3AEA9675F3A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0E2544D6-6E2A-4F85-A2D4-0CFAB68CD16A}" type="pres">
      <dgm:prSet presAssocID="{FEFE00EC-1613-44DC-A9F0-D3AEA9675F3A}" presName="parentText" presStyleLbl="node1" presStyleIdx="0" presStyleCnt="2" custScaleX="1244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8158B-DE46-4515-B444-6E350F888CE9}" type="pres">
      <dgm:prSet presAssocID="{FEFE00EC-1613-44DC-A9F0-D3AEA9675F3A}" presName="negativeSpace" presStyleCnt="0"/>
      <dgm:spPr/>
    </dgm:pt>
    <dgm:pt modelId="{6B5C3FE0-4C5E-4366-B739-C654B0E13205}" type="pres">
      <dgm:prSet presAssocID="{FEFE00EC-1613-44DC-A9F0-D3AEA9675F3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6C7438-9A2F-4C49-A49E-BA8B6D33AD25}" type="pres">
      <dgm:prSet presAssocID="{1EC245D0-D7EE-4407-A1F5-3BADD9B1C38F}" presName="spaceBetweenRectangles" presStyleCnt="0"/>
      <dgm:spPr/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1" presStyleCnt="2" custScaleX="12509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ABFE0E53-A05D-4392-80D7-08344B3C9077}" srcId="{FEFE00EC-1613-44DC-A9F0-D3AEA9675F3A}" destId="{9EDD9BC1-2B4C-48DD-B8A4-EB55FC09124C}" srcOrd="0" destOrd="0" parTransId="{7B2FECB7-9DB8-4230-B3FD-659D411BCEF6}" sibTransId="{F2A664E4-2153-4643-817F-18DAD4080269}"/>
    <dgm:cxn modelId="{2976F93D-D8ED-4759-8D8E-D6DFAC6D0B25}" srcId="{FEFE00EC-1613-44DC-A9F0-D3AEA9675F3A}" destId="{5AD1CE79-6D07-4C10-9FEA-89A8C00B41DE}" srcOrd="1" destOrd="0" parTransId="{85B5CE28-2A50-452E-BDE1-2757CD4DBDE5}" sibTransId="{1B4A9743-C35C-419A-B4B0-FCF22EAC6E0F}"/>
    <dgm:cxn modelId="{FD99A1F4-2A8F-4550-A994-56467ACBCBAD}" srcId="{10D7DD71-0A05-445C-AA1D-E013296BAEBB}" destId="{11D31798-D630-4180-94CC-89A5FF838180}" srcOrd="1" destOrd="0" parTransId="{A1680E1C-F0C5-4483-AC4B-CBF76DB90E0A}" sibTransId="{27FF6BCF-1D8D-4FBD-A66A-6E7D27EA3FD4}"/>
    <dgm:cxn modelId="{57786D13-1435-4496-ABA2-27D8175F1223}" type="presOf" srcId="{FEFE00EC-1613-44DC-A9F0-D3AEA9675F3A}" destId="{0E2544D6-6E2A-4F85-A2D4-0CFAB68CD16A}" srcOrd="1" destOrd="0" presId="urn:microsoft.com/office/officeart/2005/8/layout/list1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D3B9202C-E679-4B95-B00D-122B76759413}" type="presOf" srcId="{9EDD9BC1-2B4C-48DD-B8A4-EB55FC09124C}" destId="{6B5C3FE0-4C5E-4366-B739-C654B0E13205}" srcOrd="0" destOrd="0" presId="urn:microsoft.com/office/officeart/2005/8/layout/list1"/>
    <dgm:cxn modelId="{43DFEC61-9B7A-4888-B5E6-0ACEDCB0BE82}" srcId="{10D7DD71-0A05-445C-AA1D-E013296BAEBB}" destId="{B105B672-143D-4EDC-A8F4-8DAF38A02089}" srcOrd="0" destOrd="0" parTransId="{F1E54D50-DFCC-4400-87C3-BC7C5B784E40}" sibTransId="{FBFB5A20-87F9-4DF3-9F09-EBB3319AA435}"/>
    <dgm:cxn modelId="{599CB1A6-4FA9-432C-8462-C70FBA00D7EB}" type="presOf" srcId="{11D31798-D630-4180-94CC-89A5FF838180}" destId="{7D282633-A4E6-4B8C-A370-BC1477408127}" srcOrd="0" destOrd="1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A19F3F20-1040-4E14-8B4B-1B3861B7CE8D}" srcId="{36C58E96-E028-44C7-AB28-EC17DEFA6D94}" destId="{10D7DD71-0A05-445C-AA1D-E013296BAEBB}" srcOrd="1" destOrd="0" parTransId="{CF201BFB-2848-4163-B1B7-C1ECEBC0055B}" sibTransId="{FA178413-A1A8-4DCF-B2B0-D08A235BE514}"/>
    <dgm:cxn modelId="{C44CE0C1-3086-4F0A-BBAB-0B1578EE0DC1}" type="presOf" srcId="{B105B672-143D-4EDC-A8F4-8DAF38A02089}" destId="{7D282633-A4E6-4B8C-A370-BC1477408127}" srcOrd="0" destOrd="0" presId="urn:microsoft.com/office/officeart/2005/8/layout/list1"/>
    <dgm:cxn modelId="{D225E125-C18D-41AD-97A5-D70DD6683A4F}" type="presOf" srcId="{FEFE00EC-1613-44DC-A9F0-D3AEA9675F3A}" destId="{7DA0B87B-1771-48B8-A182-37A7B636886B}" srcOrd="0" destOrd="0" presId="urn:microsoft.com/office/officeart/2005/8/layout/list1"/>
    <dgm:cxn modelId="{CD099021-6139-4575-9050-6B016BFADC7B}" type="presOf" srcId="{5AD1CE79-6D07-4C10-9FEA-89A8C00B41DE}" destId="{6B5C3FE0-4C5E-4366-B739-C654B0E13205}" srcOrd="0" destOrd="1" presId="urn:microsoft.com/office/officeart/2005/8/layout/list1"/>
    <dgm:cxn modelId="{5F0BB1A1-00B0-4890-96C6-5F1E574F0B3B}" srcId="{36C58E96-E028-44C7-AB28-EC17DEFA6D94}" destId="{FEFE00EC-1613-44DC-A9F0-D3AEA9675F3A}" srcOrd="0" destOrd="0" parTransId="{65F36669-7CF7-43AD-9A8D-3A7EFD85DC92}" sibTransId="{1EC245D0-D7EE-4407-A1F5-3BADD9B1C38F}"/>
    <dgm:cxn modelId="{E50550F8-3BAF-46A8-B110-39061E8E40AC}" type="presParOf" srcId="{136EE8F7-ABA0-48F9-AA71-7CF760635725}" destId="{ECFED225-3D5D-4266-8852-269E743243E7}" srcOrd="0" destOrd="0" presId="urn:microsoft.com/office/officeart/2005/8/layout/list1"/>
    <dgm:cxn modelId="{AFCBA066-8DE2-43EE-A203-3C177ED8D71C}" type="presParOf" srcId="{ECFED225-3D5D-4266-8852-269E743243E7}" destId="{7DA0B87B-1771-48B8-A182-37A7B636886B}" srcOrd="0" destOrd="0" presId="urn:microsoft.com/office/officeart/2005/8/layout/list1"/>
    <dgm:cxn modelId="{B6643386-866E-472E-B4F9-AE81632E9D07}" type="presParOf" srcId="{ECFED225-3D5D-4266-8852-269E743243E7}" destId="{0E2544D6-6E2A-4F85-A2D4-0CFAB68CD16A}" srcOrd="1" destOrd="0" presId="urn:microsoft.com/office/officeart/2005/8/layout/list1"/>
    <dgm:cxn modelId="{B0E9687D-0B25-48F1-AAC1-D299D10D8F21}" type="presParOf" srcId="{136EE8F7-ABA0-48F9-AA71-7CF760635725}" destId="{B5D8158B-DE46-4515-B444-6E350F888CE9}" srcOrd="1" destOrd="0" presId="urn:microsoft.com/office/officeart/2005/8/layout/list1"/>
    <dgm:cxn modelId="{A8A4E25A-5ABC-40C6-BF15-02CED5C0AE62}" type="presParOf" srcId="{136EE8F7-ABA0-48F9-AA71-7CF760635725}" destId="{6B5C3FE0-4C5E-4366-B739-C654B0E13205}" srcOrd="2" destOrd="0" presId="urn:microsoft.com/office/officeart/2005/8/layout/list1"/>
    <dgm:cxn modelId="{BA1BA244-FFEC-4415-9ED0-67B08ADCCBC5}" type="presParOf" srcId="{136EE8F7-ABA0-48F9-AA71-7CF760635725}" destId="{CF6C7438-9A2F-4C49-A49E-BA8B6D33AD25}" srcOrd="3" destOrd="0" presId="urn:microsoft.com/office/officeart/2005/8/layout/list1"/>
    <dgm:cxn modelId="{A91F1327-F638-49E6-AA08-C9D4142E0F0E}" type="presParOf" srcId="{136EE8F7-ABA0-48F9-AA71-7CF760635725}" destId="{20FA850D-9EE0-4578-8F66-EFF6AB5A6555}" srcOrd="4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5" destOrd="0" presId="urn:microsoft.com/office/officeart/2005/8/layout/list1"/>
    <dgm:cxn modelId="{B561BB2F-FAF1-40A8-A96B-83427793FF2F}" type="presParOf" srcId="{136EE8F7-ABA0-48F9-AA71-7CF760635725}" destId="{7D282633-A4E6-4B8C-A370-BC147740812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The intranet is heterogeneous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569EAF9C-F0D2-4CBB-AB8A-7DCFB4FB9810}">
      <dgm:prSet custT="1"/>
      <dgm:spPr/>
      <dgm:t>
        <a:bodyPr/>
        <a:lstStyle/>
        <a:p>
          <a:pPr rtl="0"/>
          <a:r>
            <a:rPr lang="en-US" altLang="zh-CN" sz="2400" dirty="0" smtClean="0"/>
            <a:t>Some parts are remote</a:t>
          </a:r>
          <a:endParaRPr lang="zh-CN" sz="2400" dirty="0"/>
        </a:p>
      </dgm:t>
    </dgm:pt>
    <dgm:pt modelId="{A6E111C2-9019-4DB5-B749-19F2AED6E058}" type="par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9C5DF943-B30B-4300-A0C8-19574BFAF7BF}" type="sib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4840F0BB-BC22-45F7-B058-3DD918280D80}">
      <dgm:prSet custT="1"/>
      <dgm:spPr/>
      <dgm:t>
        <a:bodyPr/>
        <a:lstStyle/>
        <a:p>
          <a:r>
            <a:rPr lang="en-US" sz="2400" dirty="0" smtClean="0"/>
            <a:t>New devices and new services appear constantly</a:t>
          </a:r>
          <a:endParaRPr lang="zh-CN" sz="2400" dirty="0"/>
        </a:p>
      </dgm:t>
    </dgm:pt>
    <dgm:pt modelId="{A81746AB-13BA-49A8-BBB0-2D823B4CD3A0}" type="parTrans" cxnId="{0113DD51-32D2-4377-A662-BCD61DDA25E6}">
      <dgm:prSet/>
      <dgm:spPr/>
      <dgm:t>
        <a:bodyPr/>
        <a:lstStyle/>
        <a:p>
          <a:endParaRPr lang="zh-CN" altLang="en-US"/>
        </a:p>
      </dgm:t>
    </dgm:pt>
    <dgm:pt modelId="{6BC333A2-A144-48D3-8F14-6ED812722AF4}" type="sibTrans" cxnId="{0113DD51-32D2-4377-A662-BCD61DDA25E6}">
      <dgm:prSet/>
      <dgm:spPr/>
      <dgm:t>
        <a:bodyPr/>
        <a:lstStyle/>
        <a:p>
          <a:endParaRPr lang="zh-CN" altLang="en-US"/>
        </a:p>
      </dgm:t>
    </dgm:pt>
    <dgm:pt modelId="{1E26A532-9B7D-48E9-ADF4-903A04BF1AFB}">
      <dgm:prSet custT="1"/>
      <dgm:spPr/>
      <dgm:t>
        <a:bodyPr/>
        <a:lstStyle/>
        <a:p>
          <a:pPr rtl="0"/>
          <a:r>
            <a:rPr lang="en-US" altLang="zh-CN" sz="2400" dirty="0" smtClean="0"/>
            <a:t>The Reasons of </a:t>
          </a:r>
          <a:r>
            <a:rPr lang="en-US" altLang="zh-CN" sz="2400" dirty="0" smtClean="0">
              <a:latin typeface="Times New Roman" pitchFamily="18" charset="0"/>
            </a:rPr>
            <a:t>Network Failures</a:t>
          </a:r>
          <a:endParaRPr lang="zh-CN" sz="2400" dirty="0"/>
        </a:p>
      </dgm:t>
    </dgm:pt>
    <dgm:pt modelId="{2EA3F20B-A89D-4363-AB59-2621DAA1F85F}" type="parTrans" cxnId="{AACF7D71-8FF0-4889-92D7-92B37E15529E}">
      <dgm:prSet/>
      <dgm:spPr/>
      <dgm:t>
        <a:bodyPr/>
        <a:lstStyle/>
        <a:p>
          <a:endParaRPr lang="zh-CN" altLang="en-US"/>
        </a:p>
      </dgm:t>
    </dgm:pt>
    <dgm:pt modelId="{6791CC12-ABFC-419A-B203-4A4397D5D9F5}" type="sibTrans" cxnId="{AACF7D71-8FF0-4889-92D7-92B37E15529E}">
      <dgm:prSet/>
      <dgm:spPr/>
      <dgm:t>
        <a:bodyPr/>
        <a:lstStyle/>
        <a:p>
          <a:endParaRPr lang="zh-CN" altLang="en-US"/>
        </a:p>
      </dgm:t>
    </dgm:pt>
    <dgm:pt modelId="{C2503E50-2506-4229-9AE6-74F879285CD6}">
      <dgm:prSet custT="1"/>
      <dgm:spPr/>
      <dgm:t>
        <a:bodyPr/>
        <a:lstStyle/>
        <a:p>
          <a:r>
            <a:rPr lang="en-US" sz="2400" b="1" dirty="0" smtClean="0"/>
            <a:t>The Property of Network Failures</a:t>
          </a:r>
          <a:endParaRPr lang="zh-CN" sz="2400" dirty="0"/>
        </a:p>
      </dgm:t>
    </dgm:pt>
    <dgm:pt modelId="{F57ED0EB-9805-4E29-83E8-27B3F5D31D33}" type="parTrans" cxnId="{78975A8D-43FD-47E7-9E88-57FE2D46C119}">
      <dgm:prSet/>
      <dgm:spPr/>
      <dgm:t>
        <a:bodyPr/>
        <a:lstStyle/>
        <a:p>
          <a:endParaRPr lang="zh-CN" altLang="en-US"/>
        </a:p>
      </dgm:t>
    </dgm:pt>
    <dgm:pt modelId="{B7EDF9E4-5752-4DDD-A67E-DC9891BAF9A4}" type="sibTrans" cxnId="{78975A8D-43FD-47E7-9E88-57FE2D46C119}">
      <dgm:prSet/>
      <dgm:spPr/>
      <dgm:t>
        <a:bodyPr/>
        <a:lstStyle/>
        <a:p>
          <a:endParaRPr lang="zh-CN" altLang="en-US"/>
        </a:p>
      </dgm:t>
    </dgm:pt>
    <dgm:pt modelId="{7DDB1FC4-1A9C-4018-A623-C9AE8551F654}">
      <dgm:prSet custT="1"/>
      <dgm:spPr/>
      <dgm:t>
        <a:bodyPr/>
        <a:lstStyle/>
        <a:p>
          <a:pPr rtl="0"/>
          <a:r>
            <a:rPr lang="en-US" altLang="zh-CN" sz="2400" dirty="0" smtClean="0"/>
            <a:t>The most severe failures may be the </a:t>
          </a:r>
          <a:r>
            <a:rPr lang="en-US" altLang="zh-CN" sz="2400" dirty="0" smtClean="0">
              <a:solidFill>
                <a:srgbClr val="00B0F0"/>
              </a:solidFill>
            </a:rPr>
            <a:t>simplest </a:t>
          </a:r>
          <a:r>
            <a:rPr lang="en-US" altLang="zh-CN" sz="2400" dirty="0" smtClean="0"/>
            <a:t>to diagnose</a:t>
          </a:r>
          <a:endParaRPr lang="zh-CN" sz="2400" dirty="0"/>
        </a:p>
      </dgm:t>
    </dgm:pt>
    <dgm:pt modelId="{5A1900F9-8531-4010-8E53-F9B4BE96B09C}" type="parTrans" cxnId="{83D3F3D4-A176-4C87-AC00-F4E2FEF61288}">
      <dgm:prSet/>
      <dgm:spPr/>
      <dgm:t>
        <a:bodyPr/>
        <a:lstStyle/>
        <a:p>
          <a:endParaRPr lang="zh-CN" altLang="en-US"/>
        </a:p>
      </dgm:t>
    </dgm:pt>
    <dgm:pt modelId="{8C77F1CA-FD1A-4AD2-8A90-04EB24DF6341}" type="sibTrans" cxnId="{83D3F3D4-A176-4C87-AC00-F4E2FEF61288}">
      <dgm:prSet/>
      <dgm:spPr/>
      <dgm:t>
        <a:bodyPr/>
        <a:lstStyle/>
        <a:p>
          <a:endParaRPr lang="zh-CN" altLang="en-US"/>
        </a:p>
      </dgm:t>
    </dgm:pt>
    <dgm:pt modelId="{887B240E-1384-4607-BB72-FE620830B099}">
      <dgm:prSet custT="1" custLinFactNeighborX="-37256" custLinFactNeighborY="-1340"/>
      <dgm:spPr/>
      <dgm:t>
        <a:bodyPr/>
        <a:lstStyle/>
        <a:p>
          <a:pPr rtl="0"/>
          <a:r>
            <a:rPr lang="en-US" altLang="zh-CN" sz="2400" dirty="0" smtClean="0"/>
            <a:t>Intermittent or partial failures may be a difficult challenge</a:t>
          </a:r>
          <a:endParaRPr lang="zh-CN" sz="2400" dirty="0"/>
        </a:p>
      </dgm:t>
    </dgm:pt>
    <dgm:pt modelId="{73742219-35DD-4E46-8087-AE168240F9F7}" type="parTrans" cxnId="{AF562329-824A-4710-B8E7-42FF1C31DF99}">
      <dgm:prSet/>
      <dgm:spPr/>
      <dgm:t>
        <a:bodyPr/>
        <a:lstStyle/>
        <a:p>
          <a:endParaRPr lang="zh-CN" altLang="en-US"/>
        </a:p>
      </dgm:t>
    </dgm:pt>
    <dgm:pt modelId="{A5823F73-7AC0-44D4-BE5A-CE6F90A260CD}" type="sibTrans" cxnId="{AF562329-824A-4710-B8E7-42FF1C31DF99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89DE18-0D54-4BAE-B133-9ED27A5F2D3F}" type="pres">
      <dgm:prSet presAssocID="{1E26A532-9B7D-48E9-ADF4-903A04BF1AFB}" presName="parentLin" presStyleCnt="0"/>
      <dgm:spPr/>
    </dgm:pt>
    <dgm:pt modelId="{9CB93581-9857-4E79-AA99-1A9A90F5DA9B}" type="pres">
      <dgm:prSet presAssocID="{1E26A532-9B7D-48E9-ADF4-903A04BF1AF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3B23492-BB28-417C-9BB7-5FF8B2075FF5}" type="pres">
      <dgm:prSet presAssocID="{1E26A532-9B7D-48E9-ADF4-903A04BF1AFB}" presName="parentText" presStyleLbl="node1" presStyleIdx="0" presStyleCnt="2" custScaleX="115227" custLinFactNeighborX="-38990" custLinFactNeighborY="-135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6B0938-CD09-4BF5-9904-1865BBF05CF3}" type="pres">
      <dgm:prSet presAssocID="{1E26A532-9B7D-48E9-ADF4-903A04BF1AFB}" presName="negativeSpace" presStyleCnt="0"/>
      <dgm:spPr/>
    </dgm:pt>
    <dgm:pt modelId="{E609C75B-245C-408E-8A35-0F32E5BAFE8E}" type="pres">
      <dgm:prSet presAssocID="{1E26A532-9B7D-48E9-ADF4-903A04BF1AFB}" presName="childText" presStyleLbl="conFgAcc1" presStyleIdx="0" presStyleCnt="2" custScaleY="92001" custLinFactNeighborY="673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348CB3-1457-4A80-8536-FFAEA483624E}" type="pres">
      <dgm:prSet presAssocID="{6791CC12-ABFC-419A-B203-4A4397D5D9F5}" presName="spaceBetweenRectangles" presStyleCnt="0"/>
      <dgm:spPr/>
    </dgm:pt>
    <dgm:pt modelId="{84F5089A-AD94-468B-BCB0-245EC04E24F2}" type="pres">
      <dgm:prSet presAssocID="{C2503E50-2506-4229-9AE6-74F879285CD6}" presName="parentLin" presStyleCnt="0"/>
      <dgm:spPr/>
    </dgm:pt>
    <dgm:pt modelId="{0806EA11-ACA9-4813-926B-E7C3CC31DD08}" type="pres">
      <dgm:prSet presAssocID="{C2503E50-2506-4229-9AE6-74F879285CD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F297BA32-B7E1-4A52-94AD-419B413AA305}" type="pres">
      <dgm:prSet presAssocID="{C2503E50-2506-4229-9AE6-74F879285CD6}" presName="parentText" presStyleLbl="node1" presStyleIdx="1" presStyleCnt="2" custLinFactNeighborX="1683" custLinFactNeighborY="-3819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302D60-9E38-4C08-B0BB-E57A4A930305}" type="pres">
      <dgm:prSet presAssocID="{C2503E50-2506-4229-9AE6-74F879285CD6}" presName="negativeSpace" presStyleCnt="0"/>
      <dgm:spPr/>
    </dgm:pt>
    <dgm:pt modelId="{76730C66-474C-4D33-959D-059984E4C721}" type="pres">
      <dgm:prSet presAssocID="{C2503E50-2506-4229-9AE6-74F879285CD6}" presName="childText" presStyleLbl="conFgAcc1" presStyleIdx="1" presStyleCnt="2" custScaleY="901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5CCD4C-DB4E-4EA1-B745-8AC2B8F1E3FC}" type="presOf" srcId="{C2503E50-2506-4229-9AE6-74F879285CD6}" destId="{0806EA11-ACA9-4813-926B-E7C3CC31DD08}" srcOrd="0" destOrd="0" presId="urn:microsoft.com/office/officeart/2005/8/layout/list1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3084388E-57A6-4FD8-85B8-F66240CD4978}" type="presOf" srcId="{887B240E-1384-4607-BB72-FE620830B099}" destId="{76730C66-474C-4D33-959D-059984E4C721}" srcOrd="0" destOrd="1" presId="urn:microsoft.com/office/officeart/2005/8/layout/list1"/>
    <dgm:cxn modelId="{D04839CD-182B-47CB-9A5C-12EB738C75EA}" type="presOf" srcId="{569EAF9C-F0D2-4CBB-AB8A-7DCFB4FB9810}" destId="{E609C75B-245C-408E-8A35-0F32E5BAFE8E}" srcOrd="0" destOrd="2" presId="urn:microsoft.com/office/officeart/2005/8/layout/list1"/>
    <dgm:cxn modelId="{0113DD51-32D2-4377-A662-BCD61DDA25E6}" srcId="{1E26A532-9B7D-48E9-ADF4-903A04BF1AFB}" destId="{4840F0BB-BC22-45F7-B058-3DD918280D80}" srcOrd="1" destOrd="0" parTransId="{A81746AB-13BA-49A8-BBB0-2D823B4CD3A0}" sibTransId="{6BC333A2-A144-48D3-8F14-6ED812722AF4}"/>
    <dgm:cxn modelId="{1A58B4E1-05B7-4436-A6A4-01232165D67D}" type="presOf" srcId="{10D7DD71-0A05-445C-AA1D-E013296BAEBB}" destId="{E609C75B-245C-408E-8A35-0F32E5BAFE8E}" srcOrd="0" destOrd="0" presId="urn:microsoft.com/office/officeart/2005/8/layout/list1"/>
    <dgm:cxn modelId="{959B1F57-1DD0-430A-ACE6-678BC51229A9}" srcId="{1E26A532-9B7D-48E9-ADF4-903A04BF1AFB}" destId="{569EAF9C-F0D2-4CBB-AB8A-7DCFB4FB9810}" srcOrd="2" destOrd="0" parTransId="{A6E111C2-9019-4DB5-B749-19F2AED6E058}" sibTransId="{9C5DF943-B30B-4300-A0C8-19574BFAF7BF}"/>
    <dgm:cxn modelId="{0D4CEF21-BA12-4C39-94B2-6949805888E7}" type="presOf" srcId="{1E26A532-9B7D-48E9-ADF4-903A04BF1AFB}" destId="{33B23492-BB28-417C-9BB7-5FF8B2075FF5}" srcOrd="1" destOrd="0" presId="urn:microsoft.com/office/officeart/2005/8/layout/list1"/>
    <dgm:cxn modelId="{892E2360-B7AD-4994-BDBC-EA4A3200D0B2}" type="presOf" srcId="{C2503E50-2506-4229-9AE6-74F879285CD6}" destId="{F297BA32-B7E1-4A52-94AD-419B413AA305}" srcOrd="1" destOrd="0" presId="urn:microsoft.com/office/officeart/2005/8/layout/list1"/>
    <dgm:cxn modelId="{695F12D5-80D1-479F-94A8-D65A47FADB70}" type="presOf" srcId="{7DDB1FC4-1A9C-4018-A623-C9AE8551F654}" destId="{76730C66-474C-4D33-959D-059984E4C721}" srcOrd="0" destOrd="0" presId="urn:microsoft.com/office/officeart/2005/8/layout/list1"/>
    <dgm:cxn modelId="{AACF7D71-8FF0-4889-92D7-92B37E15529E}" srcId="{36C58E96-E028-44C7-AB28-EC17DEFA6D94}" destId="{1E26A532-9B7D-48E9-ADF4-903A04BF1AFB}" srcOrd="0" destOrd="0" parTransId="{2EA3F20B-A89D-4363-AB59-2621DAA1F85F}" sibTransId="{6791CC12-ABFC-419A-B203-4A4397D5D9F5}"/>
    <dgm:cxn modelId="{5146F03A-7077-475D-B2E0-81ED9D9B3214}" type="presOf" srcId="{1E26A532-9B7D-48E9-ADF4-903A04BF1AFB}" destId="{9CB93581-9857-4E79-AA99-1A9A90F5DA9B}" srcOrd="0" destOrd="0" presId="urn:microsoft.com/office/officeart/2005/8/layout/list1"/>
    <dgm:cxn modelId="{A19F3F20-1040-4E14-8B4B-1B3861B7CE8D}" srcId="{1E26A532-9B7D-48E9-ADF4-903A04BF1AFB}" destId="{10D7DD71-0A05-445C-AA1D-E013296BAEBB}" srcOrd="0" destOrd="0" parTransId="{CF201BFB-2848-4163-B1B7-C1ECEBC0055B}" sibTransId="{FA178413-A1A8-4DCF-B2B0-D08A235BE514}"/>
    <dgm:cxn modelId="{1BABECF7-C60C-415B-8E7E-720F389FEF4E}" type="presOf" srcId="{4840F0BB-BC22-45F7-B058-3DD918280D80}" destId="{E609C75B-245C-408E-8A35-0F32E5BAFE8E}" srcOrd="0" destOrd="1" presId="urn:microsoft.com/office/officeart/2005/8/layout/list1"/>
    <dgm:cxn modelId="{AF562329-824A-4710-B8E7-42FF1C31DF99}" srcId="{C2503E50-2506-4229-9AE6-74F879285CD6}" destId="{887B240E-1384-4607-BB72-FE620830B099}" srcOrd="1" destOrd="0" parTransId="{73742219-35DD-4E46-8087-AE168240F9F7}" sibTransId="{A5823F73-7AC0-44D4-BE5A-CE6F90A260CD}"/>
    <dgm:cxn modelId="{78975A8D-43FD-47E7-9E88-57FE2D46C119}" srcId="{36C58E96-E028-44C7-AB28-EC17DEFA6D94}" destId="{C2503E50-2506-4229-9AE6-74F879285CD6}" srcOrd="1" destOrd="0" parTransId="{F57ED0EB-9805-4E29-83E8-27B3F5D31D33}" sibTransId="{B7EDF9E4-5752-4DDD-A67E-DC9891BAF9A4}"/>
    <dgm:cxn modelId="{83D3F3D4-A176-4C87-AC00-F4E2FEF61288}" srcId="{C2503E50-2506-4229-9AE6-74F879285CD6}" destId="{7DDB1FC4-1A9C-4018-A623-C9AE8551F654}" srcOrd="0" destOrd="0" parTransId="{5A1900F9-8531-4010-8E53-F9B4BE96B09C}" sibTransId="{8C77F1CA-FD1A-4AD2-8A90-04EB24DF6341}"/>
    <dgm:cxn modelId="{38509C08-02D9-4DA0-AD62-C97D47431893}" type="presParOf" srcId="{136EE8F7-ABA0-48F9-AA71-7CF760635725}" destId="{EB89DE18-0D54-4BAE-B133-9ED27A5F2D3F}" srcOrd="0" destOrd="0" presId="urn:microsoft.com/office/officeart/2005/8/layout/list1"/>
    <dgm:cxn modelId="{FDD40201-78E3-4548-B6E9-769B0D0F6BB2}" type="presParOf" srcId="{EB89DE18-0D54-4BAE-B133-9ED27A5F2D3F}" destId="{9CB93581-9857-4E79-AA99-1A9A90F5DA9B}" srcOrd="0" destOrd="0" presId="urn:microsoft.com/office/officeart/2005/8/layout/list1"/>
    <dgm:cxn modelId="{102B9A96-70A2-44B0-8BEC-7F5BCFCCD635}" type="presParOf" srcId="{EB89DE18-0D54-4BAE-B133-9ED27A5F2D3F}" destId="{33B23492-BB28-417C-9BB7-5FF8B2075FF5}" srcOrd="1" destOrd="0" presId="urn:microsoft.com/office/officeart/2005/8/layout/list1"/>
    <dgm:cxn modelId="{0E557A01-5045-4C31-A6F5-0013DEC60320}" type="presParOf" srcId="{136EE8F7-ABA0-48F9-AA71-7CF760635725}" destId="{D26B0938-CD09-4BF5-9904-1865BBF05CF3}" srcOrd="1" destOrd="0" presId="urn:microsoft.com/office/officeart/2005/8/layout/list1"/>
    <dgm:cxn modelId="{60BAEF5D-980B-46E0-99DE-73DD7E1B5766}" type="presParOf" srcId="{136EE8F7-ABA0-48F9-AA71-7CF760635725}" destId="{E609C75B-245C-408E-8A35-0F32E5BAFE8E}" srcOrd="2" destOrd="0" presId="urn:microsoft.com/office/officeart/2005/8/layout/list1"/>
    <dgm:cxn modelId="{A4F9F402-9C2C-4527-9513-63A18B9AC981}" type="presParOf" srcId="{136EE8F7-ABA0-48F9-AA71-7CF760635725}" destId="{91348CB3-1457-4A80-8536-FFAEA483624E}" srcOrd="3" destOrd="0" presId="urn:microsoft.com/office/officeart/2005/8/layout/list1"/>
    <dgm:cxn modelId="{849CF637-7681-49CD-804E-3FC897CDED93}" type="presParOf" srcId="{136EE8F7-ABA0-48F9-AA71-7CF760635725}" destId="{84F5089A-AD94-468B-BCB0-245EC04E24F2}" srcOrd="4" destOrd="0" presId="urn:microsoft.com/office/officeart/2005/8/layout/list1"/>
    <dgm:cxn modelId="{8A3724DD-86F1-407A-96D5-3E95301826E4}" type="presParOf" srcId="{84F5089A-AD94-468B-BCB0-245EC04E24F2}" destId="{0806EA11-ACA9-4813-926B-E7C3CC31DD08}" srcOrd="0" destOrd="0" presId="urn:microsoft.com/office/officeart/2005/8/layout/list1"/>
    <dgm:cxn modelId="{F02011EF-9763-4D1B-B5CD-EF909DB8F034}" type="presParOf" srcId="{84F5089A-AD94-468B-BCB0-245EC04E24F2}" destId="{F297BA32-B7E1-4A52-94AD-419B413AA305}" srcOrd="1" destOrd="0" presId="urn:microsoft.com/office/officeart/2005/8/layout/list1"/>
    <dgm:cxn modelId="{B97C7DF5-384D-4D31-BF82-D856EEEB0F50}" type="presParOf" srcId="{136EE8F7-ABA0-48F9-AA71-7CF760635725}" destId="{77302D60-9E38-4C08-B0BB-E57A4A930305}" srcOrd="5" destOrd="0" presId="urn:microsoft.com/office/officeart/2005/8/layout/list1"/>
    <dgm:cxn modelId="{21B64B11-D735-4C0A-8D72-04E59AC5F369}" type="presParOf" srcId="{136EE8F7-ABA0-48F9-AA71-7CF760635725}" destId="{76730C66-474C-4D33-959D-059984E4C72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M.3400 published by International Telecommunications Union(ITU)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1E26A532-9B7D-48E9-ADF4-903A04BF1AFB}">
      <dgm:prSet custT="1"/>
      <dgm:spPr/>
      <dgm:t>
        <a:bodyPr/>
        <a:lstStyle/>
        <a:p>
          <a:pPr rtl="0"/>
          <a:r>
            <a:rPr lang="en-US" altLang="zh-CN" sz="2400" dirty="0" smtClean="0"/>
            <a:t>The industry Standard Model</a:t>
          </a:r>
          <a:endParaRPr lang="zh-CN" sz="2400" dirty="0"/>
        </a:p>
      </dgm:t>
    </dgm:pt>
    <dgm:pt modelId="{2EA3F20B-A89D-4363-AB59-2621DAA1F85F}" type="parTrans" cxnId="{AACF7D71-8FF0-4889-92D7-92B37E15529E}">
      <dgm:prSet/>
      <dgm:spPr/>
      <dgm:t>
        <a:bodyPr/>
        <a:lstStyle/>
        <a:p>
          <a:endParaRPr lang="zh-CN" altLang="en-US"/>
        </a:p>
      </dgm:t>
    </dgm:pt>
    <dgm:pt modelId="{6791CC12-ABFC-419A-B203-4A4397D5D9F5}" type="sibTrans" cxnId="{AACF7D71-8FF0-4889-92D7-92B37E15529E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89DE18-0D54-4BAE-B133-9ED27A5F2D3F}" type="pres">
      <dgm:prSet presAssocID="{1E26A532-9B7D-48E9-ADF4-903A04BF1AFB}" presName="parentLin" presStyleCnt="0"/>
      <dgm:spPr/>
    </dgm:pt>
    <dgm:pt modelId="{9CB93581-9857-4E79-AA99-1A9A90F5DA9B}" type="pres">
      <dgm:prSet presAssocID="{1E26A532-9B7D-48E9-ADF4-903A04BF1AF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33B23492-BB28-417C-9BB7-5FF8B2075FF5}" type="pres">
      <dgm:prSet presAssocID="{1E26A532-9B7D-48E9-ADF4-903A04BF1AFB}" presName="parentText" presStyleLbl="node1" presStyleIdx="0" presStyleCnt="1" custScaleX="115227" custLinFactNeighborX="-38990" custLinFactNeighborY="-1357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6B0938-CD09-4BF5-9904-1865BBF05CF3}" type="pres">
      <dgm:prSet presAssocID="{1E26A532-9B7D-48E9-ADF4-903A04BF1AFB}" presName="negativeSpace" presStyleCnt="0"/>
      <dgm:spPr/>
    </dgm:pt>
    <dgm:pt modelId="{E609C75B-245C-408E-8A35-0F32E5BAFE8E}" type="pres">
      <dgm:prSet presAssocID="{1E26A532-9B7D-48E9-ADF4-903A04BF1AFB}" presName="childText" presStyleLbl="conFgAcc1" presStyleIdx="0" presStyleCnt="1" custScaleY="92001" custLinFactNeighborY="673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CF7D71-8FF0-4889-92D7-92B37E15529E}" srcId="{36C58E96-E028-44C7-AB28-EC17DEFA6D94}" destId="{1E26A532-9B7D-48E9-ADF4-903A04BF1AFB}" srcOrd="0" destOrd="0" parTransId="{2EA3F20B-A89D-4363-AB59-2621DAA1F85F}" sibTransId="{6791CC12-ABFC-419A-B203-4A4397D5D9F5}"/>
    <dgm:cxn modelId="{A19F3F20-1040-4E14-8B4B-1B3861B7CE8D}" srcId="{1E26A532-9B7D-48E9-ADF4-903A04BF1AFB}" destId="{10D7DD71-0A05-445C-AA1D-E013296BAEBB}" srcOrd="0" destOrd="0" parTransId="{CF201BFB-2848-4163-B1B7-C1ECEBC0055B}" sibTransId="{FA178413-A1A8-4DCF-B2B0-D08A235BE514}"/>
    <dgm:cxn modelId="{0D4CEF21-BA12-4C39-94B2-6949805888E7}" type="presOf" srcId="{1E26A532-9B7D-48E9-ADF4-903A04BF1AFB}" destId="{33B23492-BB28-417C-9BB7-5FF8B2075FF5}" srcOrd="1" destOrd="0" presId="urn:microsoft.com/office/officeart/2005/8/layout/list1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1A58B4E1-05B7-4436-A6A4-01232165D67D}" type="presOf" srcId="{10D7DD71-0A05-445C-AA1D-E013296BAEBB}" destId="{E609C75B-245C-408E-8A35-0F32E5BAFE8E}" srcOrd="0" destOrd="0" presId="urn:microsoft.com/office/officeart/2005/8/layout/list1"/>
    <dgm:cxn modelId="{5146F03A-7077-475D-B2E0-81ED9D9B3214}" type="presOf" srcId="{1E26A532-9B7D-48E9-ADF4-903A04BF1AFB}" destId="{9CB93581-9857-4E79-AA99-1A9A90F5DA9B}" srcOrd="0" destOrd="0" presId="urn:microsoft.com/office/officeart/2005/8/layout/list1"/>
    <dgm:cxn modelId="{38509C08-02D9-4DA0-AD62-C97D47431893}" type="presParOf" srcId="{136EE8F7-ABA0-48F9-AA71-7CF760635725}" destId="{EB89DE18-0D54-4BAE-B133-9ED27A5F2D3F}" srcOrd="0" destOrd="0" presId="urn:microsoft.com/office/officeart/2005/8/layout/list1"/>
    <dgm:cxn modelId="{FDD40201-78E3-4548-B6E9-769B0D0F6BB2}" type="presParOf" srcId="{EB89DE18-0D54-4BAE-B133-9ED27A5F2D3F}" destId="{9CB93581-9857-4E79-AA99-1A9A90F5DA9B}" srcOrd="0" destOrd="0" presId="urn:microsoft.com/office/officeart/2005/8/layout/list1"/>
    <dgm:cxn modelId="{102B9A96-70A2-44B0-8BEC-7F5BCFCCD635}" type="presParOf" srcId="{EB89DE18-0D54-4BAE-B133-9ED27A5F2D3F}" destId="{33B23492-BB28-417C-9BB7-5FF8B2075FF5}" srcOrd="1" destOrd="0" presId="urn:microsoft.com/office/officeart/2005/8/layout/list1"/>
    <dgm:cxn modelId="{0E557A01-5045-4C31-A6F5-0013DEC60320}" type="presParOf" srcId="{136EE8F7-ABA0-48F9-AA71-7CF760635725}" destId="{D26B0938-CD09-4BF5-9904-1865BBF05CF3}" srcOrd="1" destOrd="0" presId="urn:microsoft.com/office/officeart/2005/8/layout/list1"/>
    <dgm:cxn modelId="{60BAEF5D-980B-46E0-99DE-73DD7E1B5766}" type="presParOf" srcId="{136EE8F7-ABA0-48F9-AA71-7CF760635725}" destId="{E609C75B-245C-408E-8A35-0F32E5BAFE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altLang="zh-CN" sz="2400" dirty="0" smtClean="0"/>
            <a:t>Data Integrity</a:t>
          </a:r>
          <a:endParaRPr lang="zh-CN" altLang="en-US" sz="24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ED63CE5F-1B0D-4936-B129-DF4076EC95E1}">
      <dgm:prSet custT="1"/>
      <dgm:spPr/>
      <dgm:t>
        <a:bodyPr/>
        <a:lstStyle/>
        <a:p>
          <a:r>
            <a:rPr lang="en-US" sz="2400" dirty="0" smtClean="0"/>
            <a:t>It refers to protection from change</a:t>
          </a:r>
          <a:endParaRPr lang="zh-CN" sz="2400" dirty="0"/>
        </a:p>
      </dgm:t>
    </dgm:pt>
    <dgm:pt modelId="{4BCCB47A-A3DB-4502-9EAA-AEACE1DBA828}" type="par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98E43FF8-3B5C-4BD8-A740-1B0C5142D5F7}" type="sib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8CBF7111-CC9B-4825-8628-EBC0E1ECCFD4}">
      <dgm:prSet custT="1"/>
      <dgm:spPr/>
      <dgm:t>
        <a:bodyPr/>
        <a:lstStyle/>
        <a:p>
          <a:r>
            <a:rPr lang="en-US" sz="2400" dirty="0" smtClean="0"/>
            <a:t>It refers to protection against disruption of service</a:t>
          </a:r>
          <a:endParaRPr lang="zh-CN" sz="2400" dirty="0"/>
        </a:p>
      </dgm:t>
    </dgm:pt>
    <dgm:pt modelId="{290CC44B-2A8D-4416-B527-4EE11E221425}" type="par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E3D172A2-6083-4E29-833F-85179FFDF67E}" type="sib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6069A851-761D-44D5-9EF9-2D65568D5D34}">
      <dgm:prSet custT="1"/>
      <dgm:spPr/>
      <dgm:t>
        <a:bodyPr/>
        <a:lstStyle/>
        <a:p>
          <a:r>
            <a:rPr lang="en-US" sz="2400" dirty="0" smtClean="0"/>
            <a:t>Data Confidentiality</a:t>
          </a:r>
          <a:endParaRPr lang="zh-CN" sz="2400" dirty="0"/>
        </a:p>
      </dgm:t>
    </dgm:pt>
    <dgm:pt modelId="{95A6C138-FCFD-43DB-BFEB-76C09338D8BF}" type="par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536BA9F9-1BE2-4A5A-B720-F675A215249E}" type="sib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9BADB2FF-B4B3-416D-BD7C-06266E791C28}">
      <dgm:prSet custT="1"/>
      <dgm:spPr/>
      <dgm:t>
        <a:bodyPr/>
        <a:lstStyle/>
        <a:p>
          <a:r>
            <a:rPr lang="en-US" sz="2400" dirty="0" smtClean="0"/>
            <a:t>It refers to protection against unauthorized data access</a:t>
          </a:r>
          <a:endParaRPr lang="zh-CN" sz="2400" dirty="0"/>
        </a:p>
      </dgm:t>
    </dgm:pt>
    <dgm:pt modelId="{AA218F70-23DF-499B-9756-F216E01C34CF}" type="par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84FB9C00-29C0-40C0-9B7B-76FC1BECBE97}" type="sib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C80C9972-01DD-4C1A-A775-131C68324AE4}">
      <dgm:prSet custT="1"/>
      <dgm:spPr/>
      <dgm:t>
        <a:bodyPr/>
        <a:lstStyle/>
        <a:p>
          <a:r>
            <a:rPr lang="en-US" sz="2400" dirty="0" smtClean="0"/>
            <a:t>It refers to the ability of a sender to remain anonymous</a:t>
          </a:r>
          <a:endParaRPr lang="zh-CN" altLang="en-US" sz="2400" dirty="0"/>
        </a:p>
      </dgm:t>
    </dgm:pt>
    <dgm:pt modelId="{5963F254-940C-47F6-9568-4F688818F5ED}" type="par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3A09FF51-DCAB-48AE-9D88-8F42302B8343}" type="sibTrans" cxnId="{71C30D2A-128A-4DBA-9AD0-CBBD0F5F0265}">
      <dgm:prSet/>
      <dgm:spPr/>
      <dgm:t>
        <a:bodyPr/>
        <a:lstStyle/>
        <a:p>
          <a:endParaRPr lang="zh-CN" altLang="en-US"/>
        </a:p>
      </dgm:t>
    </dgm:pt>
    <dgm:pt modelId="{8BAD5811-65E0-4BDA-A3FD-A2B8B8998767}">
      <dgm:prSet custT="1"/>
      <dgm:spPr/>
      <dgm:t>
        <a:bodyPr/>
        <a:lstStyle/>
        <a:p>
          <a:pPr rtl="0"/>
          <a:r>
            <a:rPr lang="en-US" altLang="zh-CN" sz="2400" dirty="0" smtClean="0"/>
            <a:t>Data Availability</a:t>
          </a:r>
          <a:endParaRPr lang="zh-CN" sz="2400" dirty="0"/>
        </a:p>
      </dgm:t>
    </dgm:pt>
    <dgm:pt modelId="{6B0AA8EE-1929-4CA9-A461-6D80B7DDC96C}" type="par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0B4CF17E-2FC7-4740-B5D9-E8925416F29A}" type="sib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0C912F34-2E6A-47E3-B9D5-B6A8C42B9507}">
      <dgm:prSet custT="1"/>
      <dgm:spPr/>
      <dgm:t>
        <a:bodyPr/>
        <a:lstStyle/>
        <a:p>
          <a:r>
            <a:rPr lang="en-US" sz="2400" dirty="0" smtClean="0"/>
            <a:t>Privacy</a:t>
          </a:r>
          <a:endParaRPr lang="zh-CN" sz="2400" dirty="0"/>
        </a:p>
      </dgm:t>
    </dgm:pt>
    <dgm:pt modelId="{EC269CC4-5C76-48D3-9EA0-72D93B3578E2}" type="par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2BC0CFB7-FB63-465A-ACE5-E1B1D3CF3725}" type="sibTrans" cxnId="{AFE13F4E-B974-4A91-85A6-3B9CD3DB2608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486526-FAED-4036-A0C7-36E97FADF5D5}" type="pres">
      <dgm:prSet presAssocID="{BDF18303-F753-4441-AECB-8CB31C07F7FD}" presName="parentLin" presStyleCnt="0"/>
      <dgm:spPr/>
    </dgm:pt>
    <dgm:pt modelId="{98EA3F57-9AA3-40AC-95D6-AA35434A3F50}" type="pres">
      <dgm:prSet presAssocID="{BDF18303-F753-4441-AECB-8CB31C07F7FD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55CC736D-B71B-4ABD-983E-7D4EC605D749}" type="pres">
      <dgm:prSet presAssocID="{BDF18303-F753-4441-AECB-8CB31C07F7F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8AE8D-381B-4008-8E78-8185CDAEF223}" type="pres">
      <dgm:prSet presAssocID="{BDF18303-F753-4441-AECB-8CB31C07F7FD}" presName="negativeSpace" presStyleCnt="0"/>
      <dgm:spPr/>
    </dgm:pt>
    <dgm:pt modelId="{4DA87D90-882D-41BB-B6CA-BF7290A93062}" type="pres">
      <dgm:prSet presAssocID="{BDF18303-F753-4441-AECB-8CB31C07F7FD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0BED42-7FAB-426A-8099-ED4050F503AD}" type="pres">
      <dgm:prSet presAssocID="{27A94A5A-FA9D-466C-A870-5B189445B339}" presName="spaceBetweenRectangles" presStyleCnt="0"/>
      <dgm:spPr/>
    </dgm:pt>
    <dgm:pt modelId="{9593B885-0002-42D8-86AE-317F1C01D6FC}" type="pres">
      <dgm:prSet presAssocID="{8BAD5811-65E0-4BDA-A3FD-A2B8B8998767}" presName="parentLin" presStyleCnt="0"/>
      <dgm:spPr/>
    </dgm:pt>
    <dgm:pt modelId="{C380B257-5969-4807-872D-BE6D29D78C4D}" type="pres">
      <dgm:prSet presAssocID="{8BAD5811-65E0-4BDA-A3FD-A2B8B899876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3424D951-D59A-4ECE-A3F2-61FB0740BE77}" type="pres">
      <dgm:prSet presAssocID="{8BAD5811-65E0-4BDA-A3FD-A2B8B899876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6D8A51-6493-4F7D-8637-206E638DFE4B}" type="pres">
      <dgm:prSet presAssocID="{8BAD5811-65E0-4BDA-A3FD-A2B8B8998767}" presName="negativeSpace" presStyleCnt="0"/>
      <dgm:spPr/>
    </dgm:pt>
    <dgm:pt modelId="{02F96288-AB5E-4C28-8527-24AF70800978}" type="pres">
      <dgm:prSet presAssocID="{8BAD5811-65E0-4BDA-A3FD-A2B8B8998767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F92E45-EA6B-4B06-8DA2-F1CC0B2F2283}" type="pres">
      <dgm:prSet presAssocID="{0B4CF17E-2FC7-4740-B5D9-E8925416F29A}" presName="spaceBetweenRectangles" presStyleCnt="0"/>
      <dgm:spPr/>
    </dgm:pt>
    <dgm:pt modelId="{24C4CB8E-8E7A-4861-B7B7-1D1CE31CE377}" type="pres">
      <dgm:prSet presAssocID="{6069A851-761D-44D5-9EF9-2D65568D5D34}" presName="parentLin" presStyleCnt="0"/>
      <dgm:spPr/>
    </dgm:pt>
    <dgm:pt modelId="{1B62D1E1-D17F-48C4-9E08-3BFE8254ED6A}" type="pres">
      <dgm:prSet presAssocID="{6069A851-761D-44D5-9EF9-2D65568D5D34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51A59CC3-DEC3-447D-9C2F-D5E80CA7C85D}" type="pres">
      <dgm:prSet presAssocID="{6069A851-761D-44D5-9EF9-2D65568D5D3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175307-2E29-41EF-AD1F-75A730E8AADC}" type="pres">
      <dgm:prSet presAssocID="{6069A851-761D-44D5-9EF9-2D65568D5D34}" presName="negativeSpace" presStyleCnt="0"/>
      <dgm:spPr/>
    </dgm:pt>
    <dgm:pt modelId="{5537AB71-2F25-4BEA-9C66-F76D0D78E4BA}" type="pres">
      <dgm:prSet presAssocID="{6069A851-761D-44D5-9EF9-2D65568D5D3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B5F8C7-99C7-49C7-BCE7-DF5B8F984BB8}" type="pres">
      <dgm:prSet presAssocID="{536BA9F9-1BE2-4A5A-B720-F675A215249E}" presName="spaceBetweenRectangles" presStyleCnt="0"/>
      <dgm:spPr/>
    </dgm:pt>
    <dgm:pt modelId="{E6F0E81C-8DC3-4F73-9272-40A94F20124B}" type="pres">
      <dgm:prSet presAssocID="{0C912F34-2E6A-47E3-B9D5-B6A8C42B9507}" presName="parentLin" presStyleCnt="0"/>
      <dgm:spPr/>
    </dgm:pt>
    <dgm:pt modelId="{83A209AE-FDFF-41BD-ABCF-E044B912BA56}" type="pres">
      <dgm:prSet presAssocID="{0C912F34-2E6A-47E3-B9D5-B6A8C42B950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9073D5D8-310E-419E-9A7C-C3E1A82E6207}" type="pres">
      <dgm:prSet presAssocID="{0C912F34-2E6A-47E3-B9D5-B6A8C42B950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68353-5001-4E36-8AC5-698C91895CCE}" type="pres">
      <dgm:prSet presAssocID="{0C912F34-2E6A-47E3-B9D5-B6A8C42B9507}" presName="negativeSpace" presStyleCnt="0"/>
      <dgm:spPr/>
    </dgm:pt>
    <dgm:pt modelId="{FDD800A9-857B-4814-8209-0750DAAE3C75}" type="pres">
      <dgm:prSet presAssocID="{0C912F34-2E6A-47E3-B9D5-B6A8C42B9507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F0A61D-2FFD-487E-B180-B6B73C30895F}" type="presOf" srcId="{8CBF7111-CC9B-4825-8628-EBC0E1ECCFD4}" destId="{02F96288-AB5E-4C28-8527-24AF70800978}" srcOrd="0" destOrd="0" presId="urn:microsoft.com/office/officeart/2005/8/layout/list1"/>
    <dgm:cxn modelId="{56A44FE8-EEE2-49F0-8C6C-4A7CC0123C9E}" type="presOf" srcId="{0C912F34-2E6A-47E3-B9D5-B6A8C42B9507}" destId="{9073D5D8-310E-419E-9A7C-C3E1A82E6207}" srcOrd="1" destOrd="0" presId="urn:microsoft.com/office/officeart/2005/8/layout/list1"/>
    <dgm:cxn modelId="{37A8014A-7CE0-4806-8E48-9CF50BCF24C2}" type="presOf" srcId="{9BADB2FF-B4B3-416D-BD7C-06266E791C28}" destId="{5537AB71-2F25-4BEA-9C66-F76D0D78E4BA}" srcOrd="0" destOrd="0" presId="urn:microsoft.com/office/officeart/2005/8/layout/list1"/>
    <dgm:cxn modelId="{200B2985-CC9C-4E75-8205-2C84CD627BED}" srcId="{60711426-E43F-4445-A3D0-B11376146305}" destId="{BDF18303-F753-4441-AECB-8CB31C07F7FD}" srcOrd="0" destOrd="0" parTransId="{CD787C78-AFD4-4338-8CC6-96EDDBD7A39A}" sibTransId="{27A94A5A-FA9D-466C-A870-5B189445B339}"/>
    <dgm:cxn modelId="{5911B587-6523-4928-9879-0074C7467DB7}" type="presOf" srcId="{0C912F34-2E6A-47E3-B9D5-B6A8C42B9507}" destId="{83A209AE-FDFF-41BD-ABCF-E044B912BA56}" srcOrd="0" destOrd="0" presId="urn:microsoft.com/office/officeart/2005/8/layout/list1"/>
    <dgm:cxn modelId="{37986643-3806-42EF-B84F-5BE7EC5E2861}" srcId="{60711426-E43F-4445-A3D0-B11376146305}" destId="{6069A851-761D-44D5-9EF9-2D65568D5D34}" srcOrd="2" destOrd="0" parTransId="{95A6C138-FCFD-43DB-BFEB-76C09338D8BF}" sibTransId="{536BA9F9-1BE2-4A5A-B720-F675A215249E}"/>
    <dgm:cxn modelId="{AFE13F4E-B974-4A91-85A6-3B9CD3DB2608}" srcId="{60711426-E43F-4445-A3D0-B11376146305}" destId="{0C912F34-2E6A-47E3-B9D5-B6A8C42B9507}" srcOrd="3" destOrd="0" parTransId="{EC269CC4-5C76-48D3-9EA0-72D93B3578E2}" sibTransId="{2BC0CFB7-FB63-465A-ACE5-E1B1D3CF3725}"/>
    <dgm:cxn modelId="{95718BE5-CF76-4EA7-BDE3-472685E912D1}" type="presOf" srcId="{8BAD5811-65E0-4BDA-A3FD-A2B8B8998767}" destId="{3424D951-D59A-4ECE-A3F2-61FB0740BE77}" srcOrd="1" destOrd="0" presId="urn:microsoft.com/office/officeart/2005/8/layout/list1"/>
    <dgm:cxn modelId="{CAACE379-7593-4F34-B5E5-D33E3C9E9A2C}" type="presOf" srcId="{C80C9972-01DD-4C1A-A775-131C68324AE4}" destId="{FDD800A9-857B-4814-8209-0750DAAE3C75}" srcOrd="0" destOrd="0" presId="urn:microsoft.com/office/officeart/2005/8/layout/list1"/>
    <dgm:cxn modelId="{ED6B505F-577E-4102-9CEC-179C08714D5C}" type="presOf" srcId="{BDF18303-F753-4441-AECB-8CB31C07F7FD}" destId="{98EA3F57-9AA3-40AC-95D6-AA35434A3F50}" srcOrd="0" destOrd="0" presId="urn:microsoft.com/office/officeart/2005/8/layout/list1"/>
    <dgm:cxn modelId="{F6BCA602-FCFA-42A7-93BD-316E638594F5}" type="presOf" srcId="{8BAD5811-65E0-4BDA-A3FD-A2B8B8998767}" destId="{C380B257-5969-4807-872D-BE6D29D78C4D}" srcOrd="0" destOrd="0" presId="urn:microsoft.com/office/officeart/2005/8/layout/list1"/>
    <dgm:cxn modelId="{19F6DDD3-246A-4A82-A615-12964FFADDD1}" type="presOf" srcId="{BDF18303-F753-4441-AECB-8CB31C07F7FD}" destId="{55CC736D-B71B-4ABD-983E-7D4EC605D749}" srcOrd="1" destOrd="0" presId="urn:microsoft.com/office/officeart/2005/8/layout/list1"/>
    <dgm:cxn modelId="{9C75FB61-738E-4A1D-8488-039047074120}" srcId="{60711426-E43F-4445-A3D0-B11376146305}" destId="{8BAD5811-65E0-4BDA-A3FD-A2B8B8998767}" srcOrd="1" destOrd="0" parTransId="{6B0AA8EE-1929-4CA9-A461-6D80B7DDC96C}" sibTransId="{0B4CF17E-2FC7-4740-B5D9-E8925416F29A}"/>
    <dgm:cxn modelId="{E50F9768-5D1E-49AA-9158-EA3AD165434A}" srcId="{8BAD5811-65E0-4BDA-A3FD-A2B8B8998767}" destId="{8CBF7111-CC9B-4825-8628-EBC0E1ECCFD4}" srcOrd="0" destOrd="0" parTransId="{290CC44B-2A8D-4416-B527-4EE11E221425}" sibTransId="{E3D172A2-6083-4E29-833F-85179FFDF67E}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71C30D2A-128A-4DBA-9AD0-CBBD0F5F0265}" srcId="{0C912F34-2E6A-47E3-B9D5-B6A8C42B9507}" destId="{C80C9972-01DD-4C1A-A775-131C68324AE4}" srcOrd="0" destOrd="0" parTransId="{5963F254-940C-47F6-9568-4F688818F5ED}" sibTransId="{3A09FF51-DCAB-48AE-9D88-8F42302B8343}"/>
    <dgm:cxn modelId="{9B4EDC92-859B-4B3F-8A98-AB7EE53F9E07}" srcId="{BDF18303-F753-4441-AECB-8CB31C07F7FD}" destId="{ED63CE5F-1B0D-4936-B129-DF4076EC95E1}" srcOrd="0" destOrd="0" parTransId="{4BCCB47A-A3DB-4502-9EAA-AEACE1DBA828}" sibTransId="{98E43FF8-3B5C-4BD8-A740-1B0C5142D5F7}"/>
    <dgm:cxn modelId="{98540E7A-2096-46A7-BD12-BBE8530EAFEC}" type="presOf" srcId="{6069A851-761D-44D5-9EF9-2D65568D5D34}" destId="{51A59CC3-DEC3-447D-9C2F-D5E80CA7C85D}" srcOrd="1" destOrd="0" presId="urn:microsoft.com/office/officeart/2005/8/layout/list1"/>
    <dgm:cxn modelId="{33DB0322-D19F-4B48-9C6D-773041163DB4}" type="presOf" srcId="{ED63CE5F-1B0D-4936-B129-DF4076EC95E1}" destId="{4DA87D90-882D-41BB-B6CA-BF7290A93062}" srcOrd="0" destOrd="0" presId="urn:microsoft.com/office/officeart/2005/8/layout/list1"/>
    <dgm:cxn modelId="{92553308-876E-4468-B2A1-21E43BE9DE3F}" type="presOf" srcId="{6069A851-761D-44D5-9EF9-2D65568D5D34}" destId="{1B62D1E1-D17F-48C4-9E08-3BFE8254ED6A}" srcOrd="0" destOrd="0" presId="urn:microsoft.com/office/officeart/2005/8/layout/list1"/>
    <dgm:cxn modelId="{B558704D-7EBA-4BBA-91F8-D267E5A20D02}" srcId="{6069A851-761D-44D5-9EF9-2D65568D5D34}" destId="{9BADB2FF-B4B3-416D-BD7C-06266E791C28}" srcOrd="0" destOrd="0" parTransId="{AA218F70-23DF-499B-9756-F216E01C34CF}" sibTransId="{84FB9C00-29C0-40C0-9B7B-76FC1BECBE97}"/>
    <dgm:cxn modelId="{24A1766B-CEFD-482A-94CD-68990BFEF616}" type="presParOf" srcId="{1E8A80AE-2271-49C9-9BBC-B9A730FF952C}" destId="{8B486526-FAED-4036-A0C7-36E97FADF5D5}" srcOrd="0" destOrd="0" presId="urn:microsoft.com/office/officeart/2005/8/layout/list1"/>
    <dgm:cxn modelId="{73F5F1A6-C468-40F1-B67E-5D390E12BAAA}" type="presParOf" srcId="{8B486526-FAED-4036-A0C7-36E97FADF5D5}" destId="{98EA3F57-9AA3-40AC-95D6-AA35434A3F50}" srcOrd="0" destOrd="0" presId="urn:microsoft.com/office/officeart/2005/8/layout/list1"/>
    <dgm:cxn modelId="{0583696C-9EA9-4402-9AF0-9724BA462430}" type="presParOf" srcId="{8B486526-FAED-4036-A0C7-36E97FADF5D5}" destId="{55CC736D-B71B-4ABD-983E-7D4EC605D749}" srcOrd="1" destOrd="0" presId="urn:microsoft.com/office/officeart/2005/8/layout/list1"/>
    <dgm:cxn modelId="{34685CD0-D591-44D4-A0C8-8564B595B7E9}" type="presParOf" srcId="{1E8A80AE-2271-49C9-9BBC-B9A730FF952C}" destId="{87B8AE8D-381B-4008-8E78-8185CDAEF223}" srcOrd="1" destOrd="0" presId="urn:microsoft.com/office/officeart/2005/8/layout/list1"/>
    <dgm:cxn modelId="{24CF36B5-1829-4C3F-AA38-8D398BBE7883}" type="presParOf" srcId="{1E8A80AE-2271-49C9-9BBC-B9A730FF952C}" destId="{4DA87D90-882D-41BB-B6CA-BF7290A93062}" srcOrd="2" destOrd="0" presId="urn:microsoft.com/office/officeart/2005/8/layout/list1"/>
    <dgm:cxn modelId="{B1465717-0CFF-49B4-B1EF-875FAF9D041F}" type="presParOf" srcId="{1E8A80AE-2271-49C9-9BBC-B9A730FF952C}" destId="{120BED42-7FAB-426A-8099-ED4050F503AD}" srcOrd="3" destOrd="0" presId="urn:microsoft.com/office/officeart/2005/8/layout/list1"/>
    <dgm:cxn modelId="{28B78EEF-D295-4C83-BE00-A5B73E9EE799}" type="presParOf" srcId="{1E8A80AE-2271-49C9-9BBC-B9A730FF952C}" destId="{9593B885-0002-42D8-86AE-317F1C01D6FC}" srcOrd="4" destOrd="0" presId="urn:microsoft.com/office/officeart/2005/8/layout/list1"/>
    <dgm:cxn modelId="{50266D5A-A6A8-4C75-8CE4-256570547C24}" type="presParOf" srcId="{9593B885-0002-42D8-86AE-317F1C01D6FC}" destId="{C380B257-5969-4807-872D-BE6D29D78C4D}" srcOrd="0" destOrd="0" presId="urn:microsoft.com/office/officeart/2005/8/layout/list1"/>
    <dgm:cxn modelId="{2969AF12-DF5F-407D-BBC1-58F61A3CDB31}" type="presParOf" srcId="{9593B885-0002-42D8-86AE-317F1C01D6FC}" destId="{3424D951-D59A-4ECE-A3F2-61FB0740BE77}" srcOrd="1" destOrd="0" presId="urn:microsoft.com/office/officeart/2005/8/layout/list1"/>
    <dgm:cxn modelId="{09C58B05-E706-49D8-82D4-630894E92B02}" type="presParOf" srcId="{1E8A80AE-2271-49C9-9BBC-B9A730FF952C}" destId="{246D8A51-6493-4F7D-8637-206E638DFE4B}" srcOrd="5" destOrd="0" presId="urn:microsoft.com/office/officeart/2005/8/layout/list1"/>
    <dgm:cxn modelId="{9034C7D3-E84D-4397-9798-1B1B6C31A0D2}" type="presParOf" srcId="{1E8A80AE-2271-49C9-9BBC-B9A730FF952C}" destId="{02F96288-AB5E-4C28-8527-24AF70800978}" srcOrd="6" destOrd="0" presId="urn:microsoft.com/office/officeart/2005/8/layout/list1"/>
    <dgm:cxn modelId="{4407BDFC-5B18-4516-832D-00AFA9C05F29}" type="presParOf" srcId="{1E8A80AE-2271-49C9-9BBC-B9A730FF952C}" destId="{D8F92E45-EA6B-4B06-8DA2-F1CC0B2F2283}" srcOrd="7" destOrd="0" presId="urn:microsoft.com/office/officeart/2005/8/layout/list1"/>
    <dgm:cxn modelId="{E43A17A3-D04A-42EF-B2E4-3D6F87589817}" type="presParOf" srcId="{1E8A80AE-2271-49C9-9BBC-B9A730FF952C}" destId="{24C4CB8E-8E7A-4861-B7B7-1D1CE31CE377}" srcOrd="8" destOrd="0" presId="urn:microsoft.com/office/officeart/2005/8/layout/list1"/>
    <dgm:cxn modelId="{F346CBEC-3F9D-43B2-8C1F-B308BAB97588}" type="presParOf" srcId="{24C4CB8E-8E7A-4861-B7B7-1D1CE31CE377}" destId="{1B62D1E1-D17F-48C4-9E08-3BFE8254ED6A}" srcOrd="0" destOrd="0" presId="urn:microsoft.com/office/officeart/2005/8/layout/list1"/>
    <dgm:cxn modelId="{F0CC3425-508C-4CA7-9319-6A91448FBE54}" type="presParOf" srcId="{24C4CB8E-8E7A-4861-B7B7-1D1CE31CE377}" destId="{51A59CC3-DEC3-447D-9C2F-D5E80CA7C85D}" srcOrd="1" destOrd="0" presId="urn:microsoft.com/office/officeart/2005/8/layout/list1"/>
    <dgm:cxn modelId="{4EFC4885-EBC6-47C8-A8A9-EA70BD43AA03}" type="presParOf" srcId="{1E8A80AE-2271-49C9-9BBC-B9A730FF952C}" destId="{88175307-2E29-41EF-AD1F-75A730E8AADC}" srcOrd="9" destOrd="0" presId="urn:microsoft.com/office/officeart/2005/8/layout/list1"/>
    <dgm:cxn modelId="{F46D8019-1EBA-45A4-8244-788B4902DAB3}" type="presParOf" srcId="{1E8A80AE-2271-49C9-9BBC-B9A730FF952C}" destId="{5537AB71-2F25-4BEA-9C66-F76D0D78E4BA}" srcOrd="10" destOrd="0" presId="urn:microsoft.com/office/officeart/2005/8/layout/list1"/>
    <dgm:cxn modelId="{8CACAE55-FA3A-41EE-BC68-E6C171481FCC}" type="presParOf" srcId="{1E8A80AE-2271-49C9-9BBC-B9A730FF952C}" destId="{0CB5F8C7-99C7-49C7-BCE7-DF5B8F984BB8}" srcOrd="11" destOrd="0" presId="urn:microsoft.com/office/officeart/2005/8/layout/list1"/>
    <dgm:cxn modelId="{317C1BE2-2FDC-42DF-BC60-3F0C068F5F8F}" type="presParOf" srcId="{1E8A80AE-2271-49C9-9BBC-B9A730FF952C}" destId="{E6F0E81C-8DC3-4F73-9272-40A94F20124B}" srcOrd="12" destOrd="0" presId="urn:microsoft.com/office/officeart/2005/8/layout/list1"/>
    <dgm:cxn modelId="{83F49A66-6E16-4B40-A0C9-50811F6EB131}" type="presParOf" srcId="{E6F0E81C-8DC3-4F73-9272-40A94F20124B}" destId="{83A209AE-FDFF-41BD-ABCF-E044B912BA56}" srcOrd="0" destOrd="0" presId="urn:microsoft.com/office/officeart/2005/8/layout/list1"/>
    <dgm:cxn modelId="{5F2B3A3C-5C5B-4D92-9C53-A4F36C9B1D03}" type="presParOf" srcId="{E6F0E81C-8DC3-4F73-9272-40A94F20124B}" destId="{9073D5D8-310E-419E-9A7C-C3E1A82E6207}" srcOrd="1" destOrd="0" presId="urn:microsoft.com/office/officeart/2005/8/layout/list1"/>
    <dgm:cxn modelId="{9BF13C2B-6748-43F1-8714-D3AFABBCE9BD}" type="presParOf" srcId="{1E8A80AE-2271-49C9-9BBC-B9A730FF952C}" destId="{6A568353-5001-4E36-8AC5-698C91895CCE}" srcOrd="13" destOrd="0" presId="urn:microsoft.com/office/officeart/2005/8/layout/list1"/>
    <dgm:cxn modelId="{7551030F-577F-4803-B2D9-F36F171D8DEB}" type="presParOf" srcId="{1E8A80AE-2271-49C9-9BBC-B9A730FF952C}" destId="{FDD800A9-857B-4814-8209-0750DAAE3C7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Network device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755721-B7B0-4D46-9C87-916DB0DC254D}">
      <dgm:prSet custT="1"/>
      <dgm:spPr/>
      <dgm:t>
        <a:bodyPr/>
        <a:lstStyle/>
        <a:p>
          <a:r>
            <a:rPr lang="en-US" sz="2400" dirty="0" smtClean="0"/>
            <a:t>System</a:t>
          </a:r>
          <a:endParaRPr lang="zh-CN" sz="2400" dirty="0"/>
        </a:p>
      </dgm:t>
    </dgm:pt>
    <dgm:pt modelId="{96B52A1C-BB36-4372-800D-E86F09984FA5}" type="parTrans" cxnId="{DB4DDA96-2F84-4512-94CE-B6AC7DA90F23}">
      <dgm:prSet/>
      <dgm:spPr/>
      <dgm:t>
        <a:bodyPr/>
        <a:lstStyle/>
        <a:p>
          <a:endParaRPr lang="zh-CN" altLang="en-US"/>
        </a:p>
      </dgm:t>
    </dgm:pt>
    <dgm:pt modelId="{8E47723D-E964-4F77-995C-DD9931988D39}" type="sibTrans" cxnId="{DB4DDA96-2F84-4512-94CE-B6AC7DA90F23}">
      <dgm:prSet/>
      <dgm:spPr/>
      <dgm:t>
        <a:bodyPr/>
        <a:lstStyle/>
        <a:p>
          <a:endParaRPr lang="zh-CN" altLang="en-US"/>
        </a:p>
      </dgm:t>
    </dgm:pt>
    <dgm:pt modelId="{BEF18299-6540-44A7-87BB-5B737FC5783A}">
      <dgm:prSet custT="1"/>
      <dgm:spPr/>
      <dgm:t>
        <a:bodyPr/>
        <a:lstStyle/>
        <a:p>
          <a:r>
            <a:rPr lang="en-US" sz="2400" dirty="0" smtClean="0"/>
            <a:t>Mechanism</a:t>
          </a:r>
          <a:endParaRPr lang="zh-CN" sz="2400" dirty="0"/>
        </a:p>
      </dgm:t>
    </dgm:pt>
    <dgm:pt modelId="{3F2FEAE9-35BB-4BA2-B2AC-911E190607F7}" type="parTrans" cxnId="{0598D29C-5CF0-462D-A5CD-21D7BC7A62AA}">
      <dgm:prSet/>
      <dgm:spPr/>
      <dgm:t>
        <a:bodyPr/>
        <a:lstStyle/>
        <a:p>
          <a:endParaRPr lang="zh-CN" altLang="en-US"/>
        </a:p>
      </dgm:t>
    </dgm:pt>
    <dgm:pt modelId="{64E1175A-0F17-4809-BD2A-78D7B4C6C472}" type="sibTrans" cxnId="{0598D29C-5CF0-462D-A5CD-21D7BC7A62AA}">
      <dgm:prSet/>
      <dgm:spPr/>
      <dgm:t>
        <a:bodyPr/>
        <a:lstStyle/>
        <a:p>
          <a:endParaRPr lang="zh-CN" altLang="en-US"/>
        </a:p>
      </dgm:t>
    </dgm:pt>
    <dgm:pt modelId="{C4E9C0FF-C239-444E-A9D4-B5858D242171}">
      <dgm:prSet custT="1"/>
      <dgm:spPr/>
      <dgm:t>
        <a:bodyPr/>
        <a:lstStyle/>
        <a:p>
          <a:pPr rtl="0"/>
          <a:r>
            <a:rPr lang="en-US" altLang="zh-CN" sz="2400" dirty="0" smtClean="0"/>
            <a:t>Switch</a:t>
          </a:r>
          <a:endParaRPr lang="zh-CN" sz="2400" dirty="0"/>
        </a:p>
      </dgm:t>
    </dgm:pt>
    <dgm:pt modelId="{8B802506-4C47-4B00-925F-F6E3B7F34705}" type="parTrans" cxnId="{06B4F759-F715-41B8-848B-2B67EA3F8BC6}">
      <dgm:prSet/>
      <dgm:spPr/>
      <dgm:t>
        <a:bodyPr/>
        <a:lstStyle/>
        <a:p>
          <a:endParaRPr lang="zh-CN" altLang="en-US"/>
        </a:p>
      </dgm:t>
    </dgm:pt>
    <dgm:pt modelId="{5FADB7AC-97F2-424F-AA4C-32C39B7DF637}" type="sibTrans" cxnId="{06B4F759-F715-41B8-848B-2B67EA3F8BC6}">
      <dgm:prSet/>
      <dgm:spPr/>
      <dgm:t>
        <a:bodyPr/>
        <a:lstStyle/>
        <a:p>
          <a:endParaRPr lang="zh-CN" altLang="en-US"/>
        </a:p>
      </dgm:t>
    </dgm:pt>
    <dgm:pt modelId="{3F5130C2-6D8B-4F03-963F-4C24DCC89F2A}">
      <dgm:prSet custT="1"/>
      <dgm:spPr/>
      <dgm:t>
        <a:bodyPr/>
        <a:lstStyle/>
        <a:p>
          <a:pPr rtl="0"/>
          <a:r>
            <a:rPr lang="en-US" altLang="zh-CN" sz="2400" dirty="0" smtClean="0"/>
            <a:t>Router</a:t>
          </a:r>
          <a:endParaRPr lang="zh-CN" sz="2400" dirty="0"/>
        </a:p>
      </dgm:t>
    </dgm:pt>
    <dgm:pt modelId="{B33A055F-4BFC-442B-9625-222F1DC708C5}" type="parTrans" cxnId="{904D3116-60CF-46F4-B069-0A32FFCFCC16}">
      <dgm:prSet/>
      <dgm:spPr/>
      <dgm:t>
        <a:bodyPr/>
        <a:lstStyle/>
        <a:p>
          <a:endParaRPr lang="zh-CN" altLang="en-US"/>
        </a:p>
      </dgm:t>
    </dgm:pt>
    <dgm:pt modelId="{AEAC438E-DF35-4341-8E6F-C575AE0D5A3B}" type="sibTrans" cxnId="{904D3116-60CF-46F4-B069-0A32FFCFCC16}">
      <dgm:prSet/>
      <dgm:spPr/>
      <dgm:t>
        <a:bodyPr/>
        <a:lstStyle/>
        <a:p>
          <a:endParaRPr lang="zh-CN" altLang="en-US"/>
        </a:p>
      </dgm:t>
    </dgm:pt>
    <dgm:pt modelId="{ABAFFA52-05BD-4098-B18C-CD77E09E71D4}">
      <dgm:prSet custT="1"/>
      <dgm:spPr/>
      <dgm:t>
        <a:bodyPr/>
        <a:lstStyle/>
        <a:p>
          <a:r>
            <a:rPr lang="en-US" altLang="zh-CN" sz="2400" dirty="0" smtClean="0"/>
            <a:t>DNS Server</a:t>
          </a:r>
          <a:endParaRPr lang="zh-CN" sz="2400" dirty="0"/>
        </a:p>
      </dgm:t>
    </dgm:pt>
    <dgm:pt modelId="{40CDD50B-4F55-4FAC-94F4-C454B6A3BDC8}" type="parTrans" cxnId="{F7BB633A-0510-4AD9-9002-CEDDA6336ADE}">
      <dgm:prSet/>
      <dgm:spPr/>
      <dgm:t>
        <a:bodyPr/>
        <a:lstStyle/>
        <a:p>
          <a:endParaRPr lang="zh-CN" altLang="en-US"/>
        </a:p>
      </dgm:t>
    </dgm:pt>
    <dgm:pt modelId="{6A65FBDF-CECD-4EF0-AFBD-4F4677364CBE}" type="sibTrans" cxnId="{F7BB633A-0510-4AD9-9002-CEDDA6336ADE}">
      <dgm:prSet/>
      <dgm:spPr/>
      <dgm:t>
        <a:bodyPr/>
        <a:lstStyle/>
        <a:p>
          <a:endParaRPr lang="zh-CN" altLang="en-US"/>
        </a:p>
      </dgm:t>
    </dgm:pt>
    <dgm:pt modelId="{4165D4F8-F2E9-4F32-BC72-97E4AB21F24D}">
      <dgm:prSet custT="1"/>
      <dgm:spPr/>
      <dgm:t>
        <a:bodyPr/>
        <a:lstStyle/>
        <a:p>
          <a:r>
            <a:rPr lang="en-US" altLang="zh-CN" sz="2400" dirty="0" smtClean="0"/>
            <a:t>Load Balancer</a:t>
          </a:r>
          <a:endParaRPr lang="zh-CN" sz="2400" dirty="0"/>
        </a:p>
      </dgm:t>
    </dgm:pt>
    <dgm:pt modelId="{874861AB-1C7D-4475-AEA0-EC888941C4AA}" type="parTrans" cxnId="{143ABBF8-04D2-4A3C-A2E8-DE5DE164F450}">
      <dgm:prSet/>
      <dgm:spPr/>
      <dgm:t>
        <a:bodyPr/>
        <a:lstStyle/>
        <a:p>
          <a:endParaRPr lang="zh-CN" altLang="en-US"/>
        </a:p>
      </dgm:t>
    </dgm:pt>
    <dgm:pt modelId="{496D9E76-55BA-46F0-922A-AB4FEA9CF8D9}" type="sibTrans" cxnId="{143ABBF8-04D2-4A3C-A2E8-DE5DE164F450}">
      <dgm:prSet/>
      <dgm:spPr/>
      <dgm:t>
        <a:bodyPr/>
        <a:lstStyle/>
        <a:p>
          <a:endParaRPr lang="zh-CN" altLang="en-US"/>
        </a:p>
      </dgm:t>
    </dgm:pt>
    <dgm:pt modelId="{57EF88F5-A464-48D2-848B-C4782232A165}">
      <dgm:prSet custT="1"/>
      <dgm:spPr/>
      <dgm:t>
        <a:bodyPr/>
        <a:lstStyle/>
        <a:p>
          <a:r>
            <a:rPr lang="en-US" altLang="zh-CN" sz="2400" dirty="0" smtClean="0"/>
            <a:t>Web Server</a:t>
          </a:r>
          <a:endParaRPr lang="zh-CN" sz="2400" dirty="0"/>
        </a:p>
      </dgm:t>
    </dgm:pt>
    <dgm:pt modelId="{D5D6796D-7A8B-4823-B20C-157B97A90B0E}" type="parTrans" cxnId="{9F9C5BBA-9024-4550-B3E1-47C0BD6A952B}">
      <dgm:prSet/>
      <dgm:spPr/>
      <dgm:t>
        <a:bodyPr/>
        <a:lstStyle/>
        <a:p>
          <a:endParaRPr lang="zh-CN" altLang="en-US"/>
        </a:p>
      </dgm:t>
    </dgm:pt>
    <dgm:pt modelId="{7F27F3CE-1FAE-4DB9-BE0A-06A96844EB56}" type="sibTrans" cxnId="{9F9C5BBA-9024-4550-B3E1-47C0BD6A952B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3" custScaleY="24199" custLinFactNeighborX="31684" custLinFactNeighborY="-5621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3" custScaleY="51808" custLinFactNeighborX="30" custLinFactNeighborY="-824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3CC03F-577B-4733-ABD9-B0724A6D5C0E}" type="pres">
      <dgm:prSet presAssocID="{FA178413-A1A8-4DCF-B2B0-D08A235BE514}" presName="spaceBetweenRectangles" presStyleCnt="0"/>
      <dgm:spPr/>
    </dgm:pt>
    <dgm:pt modelId="{E45BAA99-06C0-414B-A448-A4148FAEAAE5}" type="pres">
      <dgm:prSet presAssocID="{FA755721-B7B0-4D46-9C87-916DB0DC254D}" presName="parentLin" presStyleCnt="0"/>
      <dgm:spPr/>
    </dgm:pt>
    <dgm:pt modelId="{CF05BB19-BE25-4B06-B181-F899E1180349}" type="pres">
      <dgm:prSet presAssocID="{FA755721-B7B0-4D46-9C87-916DB0DC254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79FF886-D197-4F57-BDF9-F177DDA739EF}" type="pres">
      <dgm:prSet presAssocID="{FA755721-B7B0-4D46-9C87-916DB0DC254D}" presName="parentText" presStyleLbl="node1" presStyleIdx="1" presStyleCnt="3" custScaleY="30249" custLinFactNeighborX="-3923" custLinFactNeighborY="-4579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B91320-7B47-4298-AC32-ED5D98BC3C8C}" type="pres">
      <dgm:prSet presAssocID="{FA755721-B7B0-4D46-9C87-916DB0DC254D}" presName="negativeSpace" presStyleCnt="0"/>
      <dgm:spPr/>
    </dgm:pt>
    <dgm:pt modelId="{71D65D2A-3A9A-48D1-95E8-7FDEA5FC5CEB}" type="pres">
      <dgm:prSet presAssocID="{FA755721-B7B0-4D46-9C87-916DB0DC254D}" presName="childText" presStyleLbl="conFgAcc1" presStyleIdx="1" presStyleCnt="3" custScaleY="47248" custLinFactNeighborX="30" custLinFactNeighborY="-63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D40974-415B-4CEA-97AA-40AFEEB11799}" type="pres">
      <dgm:prSet presAssocID="{8E47723D-E964-4F77-995C-DD9931988D39}" presName="spaceBetweenRectangles" presStyleCnt="0"/>
      <dgm:spPr/>
    </dgm:pt>
    <dgm:pt modelId="{36D11CC0-E5D0-417D-9A2D-224893ED14EE}" type="pres">
      <dgm:prSet presAssocID="{BEF18299-6540-44A7-87BB-5B737FC5783A}" presName="parentLin" presStyleCnt="0"/>
      <dgm:spPr/>
    </dgm:pt>
    <dgm:pt modelId="{D28A452C-75D9-4C8D-8175-57BECA155674}" type="pres">
      <dgm:prSet presAssocID="{BEF18299-6540-44A7-87BB-5B737FC5783A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DDDAA19E-4154-4D89-A86F-3FB2E6F7B85B}" type="pres">
      <dgm:prSet presAssocID="{BEF18299-6540-44A7-87BB-5B737FC5783A}" presName="parentText" presStyleLbl="node1" presStyleIdx="2" presStyleCnt="3" custScaleY="27499" custLinFactNeighborX="-3923" custLinFactNeighborY="-2355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33098A-2464-4FF0-AD2E-AC538D6DEB1B}" type="pres">
      <dgm:prSet presAssocID="{BEF18299-6540-44A7-87BB-5B737FC5783A}" presName="negativeSpace" presStyleCnt="0"/>
      <dgm:spPr/>
    </dgm:pt>
    <dgm:pt modelId="{603BC565-6CBF-4424-B933-95CF9A217593}" type="pres">
      <dgm:prSet presAssocID="{BEF18299-6540-44A7-87BB-5B737FC5783A}" presName="childText" presStyleLbl="conFgAcc1" presStyleIdx="2" presStyleCnt="3" custScaleY="40882" custLinFactNeighborX="-447" custLinFactNeighborY="450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4D3116-60CF-46F4-B069-0A32FFCFCC16}" srcId="{10D7DD71-0A05-445C-AA1D-E013296BAEBB}" destId="{3F5130C2-6D8B-4F03-963F-4C24DCC89F2A}" srcOrd="1" destOrd="0" parTransId="{B33A055F-4BFC-442B-9625-222F1DC708C5}" sibTransId="{AEAC438E-DF35-4341-8E6F-C575AE0D5A3B}"/>
    <dgm:cxn modelId="{086DEFA8-BDE6-47E4-8D25-C09574E1A78C}" type="presOf" srcId="{3F5130C2-6D8B-4F03-963F-4C24DCC89F2A}" destId="{7D282633-A4E6-4B8C-A370-BC1477408127}" srcOrd="0" destOrd="1" presId="urn:microsoft.com/office/officeart/2005/8/layout/list1"/>
    <dgm:cxn modelId="{8C1B390E-D2CC-4C00-8EFB-E6D479F60AD3}" type="presOf" srcId="{ABAFFA52-05BD-4098-B18C-CD77E09E71D4}" destId="{71D65D2A-3A9A-48D1-95E8-7FDEA5FC5CEB}" srcOrd="0" destOrd="0" presId="urn:microsoft.com/office/officeart/2005/8/layout/list1"/>
    <dgm:cxn modelId="{DB4DDA96-2F84-4512-94CE-B6AC7DA90F23}" srcId="{36C58E96-E028-44C7-AB28-EC17DEFA6D94}" destId="{FA755721-B7B0-4D46-9C87-916DB0DC254D}" srcOrd="1" destOrd="0" parTransId="{96B52A1C-BB36-4372-800D-E86F09984FA5}" sibTransId="{8E47723D-E964-4F77-995C-DD9931988D39}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2FAAE034-D583-4760-A2CA-3EFDC50C5B4C}" type="presOf" srcId="{4165D4F8-F2E9-4F32-BC72-97E4AB21F24D}" destId="{603BC565-6CBF-4424-B933-95CF9A217593}" srcOrd="0" destOrd="0" presId="urn:microsoft.com/office/officeart/2005/8/layout/list1"/>
    <dgm:cxn modelId="{06B4F759-F715-41B8-848B-2B67EA3F8BC6}" srcId="{10D7DD71-0A05-445C-AA1D-E013296BAEBB}" destId="{C4E9C0FF-C239-444E-A9D4-B5858D242171}" srcOrd="0" destOrd="0" parTransId="{8B802506-4C47-4B00-925F-F6E3B7F34705}" sibTransId="{5FADB7AC-97F2-424F-AA4C-32C39B7DF637}"/>
    <dgm:cxn modelId="{AA0E94B1-AA29-4B8D-A203-21B89D9662E9}" type="presOf" srcId="{C4E9C0FF-C239-444E-A9D4-B5858D242171}" destId="{7D282633-A4E6-4B8C-A370-BC1477408127}" srcOrd="0" destOrd="0" presId="urn:microsoft.com/office/officeart/2005/8/layout/list1"/>
    <dgm:cxn modelId="{A4318637-32FE-4794-AFB9-B5FBD99CD891}" type="presOf" srcId="{57EF88F5-A464-48D2-848B-C4782232A165}" destId="{71D65D2A-3A9A-48D1-95E8-7FDEA5FC5CEB}" srcOrd="0" destOrd="1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C0DD1823-48D3-44A6-A763-5319842DC764}" type="presOf" srcId="{FA755721-B7B0-4D46-9C87-916DB0DC254D}" destId="{579FF886-D197-4F57-BDF9-F177DDA739EF}" srcOrd="1" destOrd="0" presId="urn:microsoft.com/office/officeart/2005/8/layout/list1"/>
    <dgm:cxn modelId="{143ABBF8-04D2-4A3C-A2E8-DE5DE164F450}" srcId="{BEF18299-6540-44A7-87BB-5B737FC5783A}" destId="{4165D4F8-F2E9-4F32-BC72-97E4AB21F24D}" srcOrd="0" destOrd="0" parTransId="{874861AB-1C7D-4475-AEA0-EC888941C4AA}" sibTransId="{496D9E76-55BA-46F0-922A-AB4FEA9CF8D9}"/>
    <dgm:cxn modelId="{9F9C5BBA-9024-4550-B3E1-47C0BD6A952B}" srcId="{FA755721-B7B0-4D46-9C87-916DB0DC254D}" destId="{57EF88F5-A464-48D2-848B-C4782232A165}" srcOrd="1" destOrd="0" parTransId="{D5D6796D-7A8B-4823-B20C-157B97A90B0E}" sibTransId="{7F27F3CE-1FAE-4DB9-BE0A-06A96844EB56}"/>
    <dgm:cxn modelId="{FE749E62-663D-4B9A-92E5-647251E2CBF2}" type="presOf" srcId="{BEF18299-6540-44A7-87BB-5B737FC5783A}" destId="{DDDAA19E-4154-4D89-A86F-3FB2E6F7B85B}" srcOrd="1" destOrd="0" presId="urn:microsoft.com/office/officeart/2005/8/layout/list1"/>
    <dgm:cxn modelId="{03E48326-F5CA-41EB-8D0C-2BEC1D4DEF34}" type="presOf" srcId="{FA755721-B7B0-4D46-9C87-916DB0DC254D}" destId="{CF05BB19-BE25-4B06-B181-F899E1180349}" srcOrd="0" destOrd="0" presId="urn:microsoft.com/office/officeart/2005/8/layout/list1"/>
    <dgm:cxn modelId="{F7BB633A-0510-4AD9-9002-CEDDA6336ADE}" srcId="{FA755721-B7B0-4D46-9C87-916DB0DC254D}" destId="{ABAFFA52-05BD-4098-B18C-CD77E09E71D4}" srcOrd="0" destOrd="0" parTransId="{40CDD50B-4F55-4FAC-94F4-C454B6A3BDC8}" sibTransId="{6A65FBDF-CECD-4EF0-AFBD-4F4677364CBE}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4D1EB41E-9C4C-41E6-B464-8E19EE3F5663}" type="presOf" srcId="{BEF18299-6540-44A7-87BB-5B737FC5783A}" destId="{D28A452C-75D9-4C8D-8175-57BECA155674}" srcOrd="0" destOrd="0" presId="urn:microsoft.com/office/officeart/2005/8/layout/list1"/>
    <dgm:cxn modelId="{0598D29C-5CF0-462D-A5CD-21D7BC7A62AA}" srcId="{36C58E96-E028-44C7-AB28-EC17DEFA6D94}" destId="{BEF18299-6540-44A7-87BB-5B737FC5783A}" srcOrd="2" destOrd="0" parTransId="{3F2FEAE9-35BB-4BA2-B2AC-911E190607F7}" sibTransId="{64E1175A-0F17-4809-BD2A-78D7B4C6C472}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  <dgm:cxn modelId="{E9D276EE-AABB-437B-9C79-573465E5D242}" type="presParOf" srcId="{136EE8F7-ABA0-48F9-AA71-7CF760635725}" destId="{293CC03F-577B-4733-ABD9-B0724A6D5C0E}" srcOrd="3" destOrd="0" presId="urn:microsoft.com/office/officeart/2005/8/layout/list1"/>
    <dgm:cxn modelId="{B7FBBFCA-E765-4647-980F-478C09F0915A}" type="presParOf" srcId="{136EE8F7-ABA0-48F9-AA71-7CF760635725}" destId="{E45BAA99-06C0-414B-A448-A4148FAEAAE5}" srcOrd="4" destOrd="0" presId="urn:microsoft.com/office/officeart/2005/8/layout/list1"/>
    <dgm:cxn modelId="{BC445A88-99F5-451D-B784-3EDC5AB97573}" type="presParOf" srcId="{E45BAA99-06C0-414B-A448-A4148FAEAAE5}" destId="{CF05BB19-BE25-4B06-B181-F899E1180349}" srcOrd="0" destOrd="0" presId="urn:microsoft.com/office/officeart/2005/8/layout/list1"/>
    <dgm:cxn modelId="{9579E5AA-8CF3-48AF-BA81-28E116EC0BC8}" type="presParOf" srcId="{E45BAA99-06C0-414B-A448-A4148FAEAAE5}" destId="{579FF886-D197-4F57-BDF9-F177DDA739EF}" srcOrd="1" destOrd="0" presId="urn:microsoft.com/office/officeart/2005/8/layout/list1"/>
    <dgm:cxn modelId="{D8218E6D-1A17-40F0-AF88-3B6F08AF2EAB}" type="presParOf" srcId="{136EE8F7-ABA0-48F9-AA71-7CF760635725}" destId="{B8B91320-7B47-4298-AC32-ED5D98BC3C8C}" srcOrd="5" destOrd="0" presId="urn:microsoft.com/office/officeart/2005/8/layout/list1"/>
    <dgm:cxn modelId="{1507CEA5-71EC-4BE7-B400-70816DFA713E}" type="presParOf" srcId="{136EE8F7-ABA0-48F9-AA71-7CF760635725}" destId="{71D65D2A-3A9A-48D1-95E8-7FDEA5FC5CEB}" srcOrd="6" destOrd="0" presId="urn:microsoft.com/office/officeart/2005/8/layout/list1"/>
    <dgm:cxn modelId="{49F3AA4E-0776-4A60-8283-12BF54AA548D}" type="presParOf" srcId="{136EE8F7-ABA0-48F9-AA71-7CF760635725}" destId="{0ED40974-415B-4CEA-97AA-40AFEEB11799}" srcOrd="7" destOrd="0" presId="urn:microsoft.com/office/officeart/2005/8/layout/list1"/>
    <dgm:cxn modelId="{04FD8438-246F-40B4-9721-CA034A8B5715}" type="presParOf" srcId="{136EE8F7-ABA0-48F9-AA71-7CF760635725}" destId="{36D11CC0-E5D0-417D-9A2D-224893ED14EE}" srcOrd="8" destOrd="0" presId="urn:microsoft.com/office/officeart/2005/8/layout/list1"/>
    <dgm:cxn modelId="{03239821-BC0B-476B-8D98-BD1C8615C45C}" type="presParOf" srcId="{36D11CC0-E5D0-417D-9A2D-224893ED14EE}" destId="{D28A452C-75D9-4C8D-8175-57BECA155674}" srcOrd="0" destOrd="0" presId="urn:microsoft.com/office/officeart/2005/8/layout/list1"/>
    <dgm:cxn modelId="{56491C33-98AA-4573-96AD-0EA3EBF50EE8}" type="presParOf" srcId="{36D11CC0-E5D0-417D-9A2D-224893ED14EE}" destId="{DDDAA19E-4154-4D89-A86F-3FB2E6F7B85B}" srcOrd="1" destOrd="0" presId="urn:microsoft.com/office/officeart/2005/8/layout/list1"/>
    <dgm:cxn modelId="{A204336F-C650-4B8E-9422-953FE46D199C}" type="presParOf" srcId="{136EE8F7-ABA0-48F9-AA71-7CF760635725}" destId="{6D33098A-2464-4FF0-AD2E-AC538D6DEB1B}" srcOrd="9" destOrd="0" presId="urn:microsoft.com/office/officeart/2005/8/layout/list1"/>
    <dgm:cxn modelId="{A804CD92-B9FF-4D80-B90E-3D2F06B630EF}" type="presParOf" srcId="{136EE8F7-ABA0-48F9-AA71-7CF760635725}" destId="{603BC565-6CBF-4424-B933-95CF9A21759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F18299-6540-44A7-87BB-5B737FC5783A}">
      <dgm:prSet custT="1"/>
      <dgm:spPr/>
      <dgm:t>
        <a:bodyPr/>
        <a:lstStyle/>
        <a:p>
          <a:r>
            <a:rPr lang="en-US" sz="2000" dirty="0" smtClean="0"/>
            <a:t>Network Discovery Tool</a:t>
          </a:r>
          <a:endParaRPr lang="zh-CN" sz="2000" dirty="0"/>
        </a:p>
      </dgm:t>
    </dgm:pt>
    <dgm:pt modelId="{3F2FEAE9-35BB-4BA2-B2AC-911E190607F7}" type="parTrans" cxnId="{0598D29C-5CF0-462D-A5CD-21D7BC7A62AA}">
      <dgm:prSet/>
      <dgm:spPr/>
      <dgm:t>
        <a:bodyPr/>
        <a:lstStyle/>
        <a:p>
          <a:endParaRPr lang="zh-CN" altLang="en-US"/>
        </a:p>
      </dgm:t>
    </dgm:pt>
    <dgm:pt modelId="{64E1175A-0F17-4809-BD2A-78D7B4C6C472}" type="sibTrans" cxnId="{0598D29C-5CF0-462D-A5CD-21D7BC7A62AA}">
      <dgm:prSet/>
      <dgm:spPr/>
      <dgm:t>
        <a:bodyPr/>
        <a:lstStyle/>
        <a:p>
          <a:endParaRPr lang="zh-CN" altLang="en-US"/>
        </a:p>
      </dgm:t>
    </dgm:pt>
    <dgm:pt modelId="{B732C436-1196-43E4-B546-EFBFFB545C77}">
      <dgm:prSet custT="1"/>
      <dgm:spPr/>
      <dgm:t>
        <a:bodyPr/>
        <a:lstStyle/>
        <a:p>
          <a:r>
            <a:rPr lang="en-US" sz="2000" dirty="0" smtClean="0"/>
            <a:t>Performance monitoring</a:t>
          </a:r>
          <a:endParaRPr lang="zh-CN" sz="2000" dirty="0"/>
        </a:p>
      </dgm:t>
    </dgm:pt>
    <dgm:pt modelId="{A691B007-ED99-4A9C-BD8A-CF62AD11C470}" type="parTrans" cxnId="{7C505A72-A8A4-43A1-A53C-E107DCD81951}">
      <dgm:prSet/>
      <dgm:spPr/>
      <dgm:t>
        <a:bodyPr/>
        <a:lstStyle/>
        <a:p>
          <a:endParaRPr lang="zh-CN" altLang="en-US"/>
        </a:p>
      </dgm:t>
    </dgm:pt>
    <dgm:pt modelId="{212B14EF-0988-440F-90EF-7B338C293E3C}" type="sibTrans" cxnId="{7C505A72-A8A4-43A1-A53C-E107DCD81951}">
      <dgm:prSet/>
      <dgm:spPr/>
      <dgm:t>
        <a:bodyPr/>
        <a:lstStyle/>
        <a:p>
          <a:endParaRPr lang="zh-CN" altLang="en-US"/>
        </a:p>
      </dgm:t>
    </dgm:pt>
    <dgm:pt modelId="{E9437C1A-2DD5-46CA-A0B2-3D78916C1C7B}">
      <dgm:prSet custT="1"/>
      <dgm:spPr/>
      <dgm:t>
        <a:bodyPr/>
        <a:lstStyle/>
        <a:p>
          <a:r>
            <a:rPr lang="en-US" sz="2000" dirty="0" smtClean="0"/>
            <a:t>Plot performance over time </a:t>
          </a:r>
          <a:endParaRPr lang="zh-CN" sz="2000" dirty="0"/>
        </a:p>
      </dgm:t>
    </dgm:pt>
    <dgm:pt modelId="{08EACC0D-A870-492A-9C43-F80C152463F0}" type="par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FBD8686B-7742-4183-8A73-032391C7B707}" type="sib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C52F0BAE-341B-4176-9A56-3A4C05FFAF22}">
      <dgm:prSet custT="1"/>
      <dgm:spPr/>
      <dgm:t>
        <a:bodyPr/>
        <a:lstStyle/>
        <a:p>
          <a:pPr rtl="0"/>
          <a:r>
            <a:rPr lang="en-US" sz="2000" dirty="0" smtClean="0"/>
            <a:t>Physical Layer Testing</a:t>
          </a:r>
          <a:endParaRPr lang="zh-CN" sz="2000" dirty="0"/>
        </a:p>
      </dgm:t>
    </dgm:pt>
    <dgm:pt modelId="{45800F4A-DD6B-406F-A7B5-6E97AB1168FC}" type="parTrans" cxnId="{70768E72-F5C9-416B-A0D8-17AD200B9807}">
      <dgm:prSet/>
      <dgm:spPr/>
      <dgm:t>
        <a:bodyPr/>
        <a:lstStyle/>
        <a:p>
          <a:endParaRPr lang="zh-CN" altLang="en-US"/>
        </a:p>
      </dgm:t>
    </dgm:pt>
    <dgm:pt modelId="{3D461897-B341-4734-8E37-75E3282AD212}" type="sibTrans" cxnId="{70768E72-F5C9-416B-A0D8-17AD200B9807}">
      <dgm:prSet/>
      <dgm:spPr/>
      <dgm:t>
        <a:bodyPr/>
        <a:lstStyle/>
        <a:p>
          <a:endParaRPr lang="zh-CN" altLang="en-US"/>
        </a:p>
      </dgm:t>
    </dgm:pt>
    <dgm:pt modelId="{DB4A2EC4-2EA1-429C-9BD0-C88A026443BD}">
      <dgm:prSet custT="1"/>
      <dgm:spPr/>
      <dgm:t>
        <a:bodyPr/>
        <a:lstStyle/>
        <a:p>
          <a:pPr rtl="0"/>
          <a:r>
            <a:rPr lang="en-US" altLang="zh-CN" sz="2000" dirty="0" smtClean="0"/>
            <a:t>Ping program</a:t>
          </a:r>
          <a:endParaRPr lang="zh-CN" sz="2000" dirty="0"/>
        </a:p>
      </dgm:t>
    </dgm:pt>
    <dgm:pt modelId="{ADC1A590-3322-4258-874A-6784876093C9}" type="parTrans" cxnId="{5063A642-5DC8-43A6-8024-587CE4CB623E}">
      <dgm:prSet/>
      <dgm:spPr/>
      <dgm:t>
        <a:bodyPr/>
        <a:lstStyle/>
        <a:p>
          <a:endParaRPr lang="zh-CN" altLang="en-US"/>
        </a:p>
      </dgm:t>
    </dgm:pt>
    <dgm:pt modelId="{381DFD30-C91B-49CA-B4BF-574D5AC89D75}" type="sibTrans" cxnId="{5063A642-5DC8-43A6-8024-587CE4CB623E}">
      <dgm:prSet/>
      <dgm:spPr/>
      <dgm:t>
        <a:bodyPr/>
        <a:lstStyle/>
        <a:p>
          <a:endParaRPr lang="zh-CN" altLang="en-US"/>
        </a:p>
      </dgm:t>
    </dgm:pt>
    <dgm:pt modelId="{4B230BFB-14D6-4102-AB30-4CDCB42D89CB}">
      <dgm:prSet custT="1"/>
      <dgm:spPr/>
      <dgm:t>
        <a:bodyPr/>
        <a:lstStyle/>
        <a:p>
          <a:pPr rtl="0"/>
          <a:r>
            <a:rPr lang="en-US" sz="2000" dirty="0" smtClean="0"/>
            <a:t>Packet analyzer</a:t>
          </a:r>
          <a:endParaRPr lang="zh-CN" sz="2000" dirty="0"/>
        </a:p>
      </dgm:t>
    </dgm:pt>
    <dgm:pt modelId="{9F332239-86B3-4E90-8A94-0425837F39D1}" type="parTrans" cxnId="{865BA736-7292-4ACF-9089-8A75E5A18C6E}">
      <dgm:prSet/>
      <dgm:spPr/>
      <dgm:t>
        <a:bodyPr/>
        <a:lstStyle/>
        <a:p>
          <a:endParaRPr lang="zh-CN" altLang="en-US"/>
        </a:p>
      </dgm:t>
    </dgm:pt>
    <dgm:pt modelId="{3F55FB10-5C5A-4AEE-97FD-4FB035750DA1}" type="sibTrans" cxnId="{865BA736-7292-4ACF-9089-8A75E5A18C6E}">
      <dgm:prSet/>
      <dgm:spPr/>
      <dgm:t>
        <a:bodyPr/>
        <a:lstStyle/>
        <a:p>
          <a:endParaRPr lang="zh-CN" altLang="en-US"/>
        </a:p>
      </dgm:t>
    </dgm:pt>
    <dgm:pt modelId="{FF3F1A1E-B0C1-4590-A40A-07CE14F44EC0}">
      <dgm:prSet custT="1"/>
      <dgm:spPr/>
      <dgm:t>
        <a:bodyPr/>
        <a:lstStyle/>
        <a:p>
          <a:pPr rtl="0"/>
          <a:r>
            <a:rPr lang="en-US" altLang="zh-CN" sz="2000" dirty="0" smtClean="0"/>
            <a:t>Carrier sensor testing</a:t>
          </a:r>
          <a:endParaRPr lang="zh-CN" sz="2000" dirty="0"/>
        </a:p>
      </dgm:t>
    </dgm:pt>
    <dgm:pt modelId="{69031689-1597-4BBA-9083-D02047E8F66A}" type="parTrans" cxnId="{21464B6E-9996-48B9-9315-0423D6A35C93}">
      <dgm:prSet/>
      <dgm:spPr/>
      <dgm:t>
        <a:bodyPr/>
        <a:lstStyle/>
        <a:p>
          <a:endParaRPr lang="zh-CN" altLang="en-US"/>
        </a:p>
      </dgm:t>
    </dgm:pt>
    <dgm:pt modelId="{8BA4857F-E40F-41D0-80D9-6DD0605070C2}" type="sibTrans" cxnId="{21464B6E-9996-48B9-9315-0423D6A35C93}">
      <dgm:prSet/>
      <dgm:spPr/>
      <dgm:t>
        <a:bodyPr/>
        <a:lstStyle/>
        <a:p>
          <a:endParaRPr lang="zh-CN" altLang="en-US"/>
        </a:p>
      </dgm:t>
    </dgm:pt>
    <dgm:pt modelId="{79266661-0469-4276-9C8B-65048E17DC7A}">
      <dgm:prSet custT="1"/>
      <dgm:spPr/>
      <dgm:t>
        <a:bodyPr/>
        <a:lstStyle/>
        <a:p>
          <a:r>
            <a:rPr lang="en-US" sz="2000" dirty="0" smtClean="0"/>
            <a:t>Capture and display packets</a:t>
          </a:r>
          <a:endParaRPr lang="zh-CN" sz="2000" dirty="0"/>
        </a:p>
      </dgm:t>
    </dgm:pt>
    <dgm:pt modelId="{7736845A-AE18-4199-BF1D-8251DBB67646}" type="parTrans" cxnId="{A01A2718-7717-4E76-8F24-C69FBAEC7651}">
      <dgm:prSet/>
      <dgm:spPr/>
      <dgm:t>
        <a:bodyPr/>
        <a:lstStyle/>
        <a:p>
          <a:endParaRPr lang="zh-CN" altLang="en-US"/>
        </a:p>
      </dgm:t>
    </dgm:pt>
    <dgm:pt modelId="{8A9EAC40-DB87-4BCF-8192-012C5CF34A60}" type="sibTrans" cxnId="{A01A2718-7717-4E76-8F24-C69FBAEC7651}">
      <dgm:prSet/>
      <dgm:spPr/>
      <dgm:t>
        <a:bodyPr/>
        <a:lstStyle/>
        <a:p>
          <a:endParaRPr lang="zh-CN" altLang="en-US"/>
        </a:p>
      </dgm:t>
    </dgm:pt>
    <dgm:pt modelId="{3510F71F-E25C-4C1F-8A68-431F81CDE74B}">
      <dgm:prSet custT="1"/>
      <dgm:spPr/>
      <dgm:t>
        <a:bodyPr/>
        <a:lstStyle/>
        <a:p>
          <a:r>
            <a:rPr lang="en-US" altLang="zh-CN" sz="2000" dirty="0" err="1" smtClean="0"/>
            <a:t>Tcpdump</a:t>
          </a:r>
          <a:endParaRPr lang="zh-CN" sz="2000" dirty="0"/>
        </a:p>
      </dgm:t>
    </dgm:pt>
    <dgm:pt modelId="{66341B2E-AF8C-4E60-8D1B-9790AD113771}" type="parTrans" cxnId="{ACFAF8A1-B018-4472-86AB-7E4CB9B7985A}">
      <dgm:prSet/>
      <dgm:spPr/>
      <dgm:t>
        <a:bodyPr/>
        <a:lstStyle/>
        <a:p>
          <a:endParaRPr lang="zh-CN" altLang="en-US"/>
        </a:p>
      </dgm:t>
    </dgm:pt>
    <dgm:pt modelId="{FBE11679-7C09-4BE8-852F-509D949E9297}" type="sibTrans" cxnId="{ACFAF8A1-B018-4472-86AB-7E4CB9B7985A}">
      <dgm:prSet/>
      <dgm:spPr/>
      <dgm:t>
        <a:bodyPr/>
        <a:lstStyle/>
        <a:p>
          <a:endParaRPr lang="zh-CN" altLang="en-US"/>
        </a:p>
      </dgm:t>
    </dgm:pt>
    <dgm:pt modelId="{78080807-B47D-4F6F-880B-AEC34DCB5847}">
      <dgm:prSet custT="1"/>
      <dgm:spPr/>
      <dgm:t>
        <a:bodyPr/>
        <a:lstStyle/>
        <a:p>
          <a:r>
            <a:rPr lang="en-US" sz="2000" dirty="0" smtClean="0"/>
            <a:t>produce a map of the network by probing device</a:t>
          </a:r>
          <a:endParaRPr lang="zh-CN" sz="2000" dirty="0"/>
        </a:p>
      </dgm:t>
    </dgm:pt>
    <dgm:pt modelId="{BC1FC63A-7302-4916-A2BA-6D00D07481B1}" type="parTrans" cxnId="{AD3B7906-D28B-4AF2-B907-DBE2C273B437}">
      <dgm:prSet/>
      <dgm:spPr/>
      <dgm:t>
        <a:bodyPr/>
        <a:lstStyle/>
        <a:p>
          <a:endParaRPr lang="zh-CN" altLang="en-US"/>
        </a:p>
      </dgm:t>
    </dgm:pt>
    <dgm:pt modelId="{06B12F22-6DDC-418F-A83A-15006D5115F6}" type="sibTrans" cxnId="{AD3B7906-D28B-4AF2-B907-DBE2C273B437}">
      <dgm:prSet/>
      <dgm:spPr/>
      <dgm:t>
        <a:bodyPr/>
        <a:lstStyle/>
        <a:p>
          <a:endParaRPr lang="zh-CN" altLang="en-US"/>
        </a:p>
      </dgm:t>
    </dgm:pt>
    <dgm:pt modelId="{DA62F226-43F0-4E45-846E-E153259E21F6}">
      <dgm:prSet custT="1"/>
      <dgm:spPr/>
      <dgm:t>
        <a:bodyPr/>
        <a:lstStyle/>
        <a:p>
          <a:r>
            <a:rPr lang="en-US" sz="2000" dirty="0" smtClean="0"/>
            <a:t>Event monitoring tools</a:t>
          </a:r>
          <a:endParaRPr lang="zh-CN" sz="2000" dirty="0"/>
        </a:p>
      </dgm:t>
    </dgm:pt>
    <dgm:pt modelId="{D24B7977-1EC0-448D-8050-3295662C81E1}" type="parTrans" cxnId="{0380E0AA-7E2B-469A-AEA9-3B174F9410E0}">
      <dgm:prSet/>
      <dgm:spPr/>
      <dgm:t>
        <a:bodyPr/>
        <a:lstStyle/>
        <a:p>
          <a:endParaRPr lang="zh-CN" altLang="en-US"/>
        </a:p>
      </dgm:t>
    </dgm:pt>
    <dgm:pt modelId="{53DC64C5-72C3-46A8-B8A2-FE46A95E3CF8}" type="sibTrans" cxnId="{0380E0AA-7E2B-469A-AEA9-3B174F9410E0}">
      <dgm:prSet/>
      <dgm:spPr/>
      <dgm:t>
        <a:bodyPr/>
        <a:lstStyle/>
        <a:p>
          <a:endParaRPr lang="zh-CN" altLang="en-US"/>
        </a:p>
      </dgm:t>
    </dgm:pt>
    <dgm:pt modelId="{5A5093BA-B48D-4DC9-BEA0-27640261C1EB}">
      <dgm:prSet custT="1"/>
      <dgm:spPr/>
      <dgm:t>
        <a:bodyPr/>
        <a:lstStyle/>
        <a:p>
          <a:r>
            <a:rPr lang="en-US" sz="2000" dirty="0" smtClean="0"/>
            <a:t>produce and display alerts</a:t>
          </a:r>
          <a:endParaRPr lang="zh-CN" sz="2000" dirty="0"/>
        </a:p>
      </dgm:t>
    </dgm:pt>
    <dgm:pt modelId="{1D5CED33-DFEE-4998-9175-1872ABEA2EEC}" type="parTrans" cxnId="{275B01F7-1684-4B76-AA59-F5AA71540E05}">
      <dgm:prSet/>
      <dgm:spPr/>
      <dgm:t>
        <a:bodyPr/>
        <a:lstStyle/>
        <a:p>
          <a:endParaRPr lang="zh-CN" altLang="en-US"/>
        </a:p>
      </dgm:t>
    </dgm:pt>
    <dgm:pt modelId="{166A303B-00E7-4418-860E-1039A5E0E9DB}" type="sibTrans" cxnId="{275B01F7-1684-4B76-AA59-F5AA71540E05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5DE7EA-40A3-4FA7-AE1B-87DFA054B8DD}" type="pres">
      <dgm:prSet presAssocID="{C52F0BAE-341B-4176-9A56-3A4C05FFAF22}" presName="parentLin" presStyleCnt="0"/>
      <dgm:spPr/>
    </dgm:pt>
    <dgm:pt modelId="{1D137F65-ABA1-4FD3-924C-2AA9963BDF2B}" type="pres">
      <dgm:prSet presAssocID="{C52F0BAE-341B-4176-9A56-3A4C05FFAF2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09E5FCB2-88BF-4BD8-83A9-55B3A16CA821}" type="pres">
      <dgm:prSet presAssocID="{C52F0BAE-341B-4176-9A56-3A4C05FFAF2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666BE-CD80-4D6C-9EEE-92931A74B56F}" type="pres">
      <dgm:prSet presAssocID="{C52F0BAE-341B-4176-9A56-3A4C05FFAF22}" presName="negativeSpace" presStyleCnt="0"/>
      <dgm:spPr/>
    </dgm:pt>
    <dgm:pt modelId="{2856D12D-69E2-4667-AF84-9899614F898B}" type="pres">
      <dgm:prSet presAssocID="{C52F0BAE-341B-4176-9A56-3A4C05FFAF22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78E4DC-AFE5-4C53-9262-8BFB9BA240E8}" type="pres">
      <dgm:prSet presAssocID="{3D461897-B341-4734-8E37-75E3282AD212}" presName="spaceBetweenRectangles" presStyleCnt="0"/>
      <dgm:spPr/>
    </dgm:pt>
    <dgm:pt modelId="{CE4DAC4D-EB34-4B6D-9311-F83B1C27DD15}" type="pres">
      <dgm:prSet presAssocID="{4B230BFB-14D6-4102-AB30-4CDCB42D89CB}" presName="parentLin" presStyleCnt="0"/>
      <dgm:spPr/>
    </dgm:pt>
    <dgm:pt modelId="{C374CF23-35BE-44B4-AA5B-C7B76B686B42}" type="pres">
      <dgm:prSet presAssocID="{4B230BFB-14D6-4102-AB30-4CDCB42D89CB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A348FA6C-BC38-4D25-9A61-7B3013226AC9}" type="pres">
      <dgm:prSet presAssocID="{4B230BFB-14D6-4102-AB30-4CDCB42D89C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701A1F-DC2D-4DB4-99ED-CD0D8C1F7C30}" type="pres">
      <dgm:prSet presAssocID="{4B230BFB-14D6-4102-AB30-4CDCB42D89CB}" presName="negativeSpace" presStyleCnt="0"/>
      <dgm:spPr/>
    </dgm:pt>
    <dgm:pt modelId="{CE2ACCE8-4666-49FB-8EE7-0D1BFA22EF25}" type="pres">
      <dgm:prSet presAssocID="{4B230BFB-14D6-4102-AB30-4CDCB42D89C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B33FDA-6A94-4711-ABC9-D7B106766A0C}" type="pres">
      <dgm:prSet presAssocID="{3F55FB10-5C5A-4AEE-97FD-4FB035750DA1}" presName="spaceBetweenRectangles" presStyleCnt="0"/>
      <dgm:spPr/>
    </dgm:pt>
    <dgm:pt modelId="{F0A5DDCF-7AC5-44BC-9F64-243A32CE0339}" type="pres">
      <dgm:prSet presAssocID="{BEF18299-6540-44A7-87BB-5B737FC5783A}" presName="parentLin" presStyleCnt="0"/>
      <dgm:spPr/>
    </dgm:pt>
    <dgm:pt modelId="{15B06263-23C0-4CD0-ABB6-3F3582269D96}" type="pres">
      <dgm:prSet presAssocID="{BEF18299-6540-44A7-87BB-5B737FC5783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97E98E1A-C58E-4E30-9E74-6DD9F797C85A}" type="pres">
      <dgm:prSet presAssocID="{BEF18299-6540-44A7-87BB-5B737FC5783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E40933-7DFA-4E63-A10E-5C0E85313554}" type="pres">
      <dgm:prSet presAssocID="{BEF18299-6540-44A7-87BB-5B737FC5783A}" presName="negativeSpace" presStyleCnt="0"/>
      <dgm:spPr/>
    </dgm:pt>
    <dgm:pt modelId="{AC424E62-3295-46A8-B1AB-78FC157B07CC}" type="pres">
      <dgm:prSet presAssocID="{BEF18299-6540-44A7-87BB-5B737FC5783A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2D40BF-54E6-4844-BC48-8C32DF69CBDE}" type="pres">
      <dgm:prSet presAssocID="{64E1175A-0F17-4809-BD2A-78D7B4C6C472}" presName="spaceBetweenRectangles" presStyleCnt="0"/>
      <dgm:spPr/>
    </dgm:pt>
    <dgm:pt modelId="{4CBB6D6C-E582-4B37-AC7C-42222918AC48}" type="pres">
      <dgm:prSet presAssocID="{DA62F226-43F0-4E45-846E-E153259E21F6}" presName="parentLin" presStyleCnt="0"/>
      <dgm:spPr/>
    </dgm:pt>
    <dgm:pt modelId="{B6288989-E93E-4076-ADDD-89B37537477A}" type="pres">
      <dgm:prSet presAssocID="{DA62F226-43F0-4E45-846E-E153259E21F6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9552FC65-A4D7-43EB-B614-ABE8132A11A7}" type="pres">
      <dgm:prSet presAssocID="{DA62F226-43F0-4E45-846E-E153259E21F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BD0F15-E591-4286-ACBA-AD11E3848463}" type="pres">
      <dgm:prSet presAssocID="{DA62F226-43F0-4E45-846E-E153259E21F6}" presName="negativeSpace" presStyleCnt="0"/>
      <dgm:spPr/>
    </dgm:pt>
    <dgm:pt modelId="{58238A36-766F-4BDA-BFFA-8337EFAF165C}" type="pres">
      <dgm:prSet presAssocID="{DA62F226-43F0-4E45-846E-E153259E21F6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94CBC-DF49-4ACC-958D-E380B44767C0}" type="pres">
      <dgm:prSet presAssocID="{53DC64C5-72C3-46A8-B8A2-FE46A95E3CF8}" presName="spaceBetweenRectangles" presStyleCnt="0"/>
      <dgm:spPr/>
    </dgm:pt>
    <dgm:pt modelId="{31C5CF56-CA1F-4FC5-A6E5-53119AEE9400}" type="pres">
      <dgm:prSet presAssocID="{B732C436-1196-43E4-B546-EFBFFB545C77}" presName="parentLin" presStyleCnt="0"/>
      <dgm:spPr/>
    </dgm:pt>
    <dgm:pt modelId="{1BB4DF41-59E3-40BE-B12F-BC48FCAC3B90}" type="pres">
      <dgm:prSet presAssocID="{B732C436-1196-43E4-B546-EFBFFB545C77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CC51E44-0CA6-4761-90CF-7ED7D5527F1A}" type="pres">
      <dgm:prSet presAssocID="{B732C436-1196-43E4-B546-EFBFFB545C7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6CE7D6-F24E-4149-A9C8-CC188EB29C46}" type="pres">
      <dgm:prSet presAssocID="{B732C436-1196-43E4-B546-EFBFFB545C77}" presName="negativeSpace" presStyleCnt="0"/>
      <dgm:spPr/>
    </dgm:pt>
    <dgm:pt modelId="{D240EA09-7E55-4942-A7E7-958A12157CE1}" type="pres">
      <dgm:prSet presAssocID="{B732C436-1196-43E4-B546-EFBFFB545C77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63A642-5DC8-43A6-8024-587CE4CB623E}" srcId="{C52F0BAE-341B-4176-9A56-3A4C05FFAF22}" destId="{DB4A2EC4-2EA1-429C-9BD0-C88A026443BD}" srcOrd="1" destOrd="0" parTransId="{ADC1A590-3322-4258-874A-6784876093C9}" sibTransId="{381DFD30-C91B-49CA-B4BF-574D5AC89D75}"/>
    <dgm:cxn modelId="{70768E72-F5C9-416B-A0D8-17AD200B9807}" srcId="{36C58E96-E028-44C7-AB28-EC17DEFA6D94}" destId="{C52F0BAE-341B-4176-9A56-3A4C05FFAF22}" srcOrd="0" destOrd="0" parTransId="{45800F4A-DD6B-406F-A7B5-6E97AB1168FC}" sibTransId="{3D461897-B341-4734-8E37-75E3282AD212}"/>
    <dgm:cxn modelId="{A1570C79-8ED6-4525-9C37-315286DB2682}" type="presOf" srcId="{FF3F1A1E-B0C1-4590-A40A-07CE14F44EC0}" destId="{2856D12D-69E2-4667-AF84-9899614F898B}" srcOrd="0" destOrd="0" presId="urn:microsoft.com/office/officeart/2005/8/layout/list1"/>
    <dgm:cxn modelId="{AD3B7906-D28B-4AF2-B907-DBE2C273B437}" srcId="{BEF18299-6540-44A7-87BB-5B737FC5783A}" destId="{78080807-B47D-4F6F-880B-AEC34DCB5847}" srcOrd="0" destOrd="0" parTransId="{BC1FC63A-7302-4916-A2BA-6D00D07481B1}" sibTransId="{06B12F22-6DDC-418F-A83A-15006D5115F6}"/>
    <dgm:cxn modelId="{865BA736-7292-4ACF-9089-8A75E5A18C6E}" srcId="{36C58E96-E028-44C7-AB28-EC17DEFA6D94}" destId="{4B230BFB-14D6-4102-AB30-4CDCB42D89CB}" srcOrd="1" destOrd="0" parTransId="{9F332239-86B3-4E90-8A94-0425837F39D1}" sibTransId="{3F55FB10-5C5A-4AEE-97FD-4FB035750DA1}"/>
    <dgm:cxn modelId="{3C585A45-E67A-4A8E-9BD9-9ED663C05EF0}" type="presOf" srcId="{4B230BFB-14D6-4102-AB30-4CDCB42D89CB}" destId="{A348FA6C-BC38-4D25-9A61-7B3013226AC9}" srcOrd="1" destOrd="0" presId="urn:microsoft.com/office/officeart/2005/8/layout/list1"/>
    <dgm:cxn modelId="{0E3B1999-7874-4CF8-938C-24ACBD67A129}" type="presOf" srcId="{C52F0BAE-341B-4176-9A56-3A4C05FFAF22}" destId="{1D137F65-ABA1-4FD3-924C-2AA9963BDF2B}" srcOrd="0" destOrd="0" presId="urn:microsoft.com/office/officeart/2005/8/layout/list1"/>
    <dgm:cxn modelId="{3C6215F1-60C9-48AB-99E4-A7C95563CF1C}" srcId="{B732C436-1196-43E4-B546-EFBFFB545C77}" destId="{E9437C1A-2DD5-46CA-A0B2-3D78916C1C7B}" srcOrd="0" destOrd="0" parTransId="{08EACC0D-A870-492A-9C43-F80C152463F0}" sibTransId="{FBD8686B-7742-4183-8A73-032391C7B707}"/>
    <dgm:cxn modelId="{ECE34479-F767-403A-AB4D-E3B6F5B2A3E9}" type="presOf" srcId="{B732C436-1196-43E4-B546-EFBFFB545C77}" destId="{1BB4DF41-59E3-40BE-B12F-BC48FCAC3B90}" srcOrd="0" destOrd="0" presId="urn:microsoft.com/office/officeart/2005/8/layout/list1"/>
    <dgm:cxn modelId="{8EEF9BED-D3C7-442B-909C-AB515DF93C46}" type="presOf" srcId="{DB4A2EC4-2EA1-429C-9BD0-C88A026443BD}" destId="{2856D12D-69E2-4667-AF84-9899614F898B}" srcOrd="0" destOrd="1" presId="urn:microsoft.com/office/officeart/2005/8/layout/list1"/>
    <dgm:cxn modelId="{AE22A84A-B1AA-48F2-A181-88B00951D20F}" type="presOf" srcId="{DA62F226-43F0-4E45-846E-E153259E21F6}" destId="{B6288989-E93E-4076-ADDD-89B37537477A}" srcOrd="0" destOrd="0" presId="urn:microsoft.com/office/officeart/2005/8/layout/list1"/>
    <dgm:cxn modelId="{8308938D-9B1B-481F-94BE-D8FCFDB4AEFE}" type="presOf" srcId="{DA62F226-43F0-4E45-846E-E153259E21F6}" destId="{9552FC65-A4D7-43EB-B614-ABE8132A11A7}" srcOrd="1" destOrd="0" presId="urn:microsoft.com/office/officeart/2005/8/layout/list1"/>
    <dgm:cxn modelId="{59EFA71F-936E-4F17-947E-2B34D984825E}" type="presOf" srcId="{78080807-B47D-4F6F-880B-AEC34DCB5847}" destId="{AC424E62-3295-46A8-B1AB-78FC157B07CC}" srcOrd="0" destOrd="0" presId="urn:microsoft.com/office/officeart/2005/8/layout/list1"/>
    <dgm:cxn modelId="{6DB00089-65CD-47B2-85E4-90BE952B035D}" type="presOf" srcId="{BEF18299-6540-44A7-87BB-5B737FC5783A}" destId="{97E98E1A-C58E-4E30-9E74-6DD9F797C85A}" srcOrd="1" destOrd="0" presId="urn:microsoft.com/office/officeart/2005/8/layout/list1"/>
    <dgm:cxn modelId="{52763B7C-59CD-47B5-B59F-A57E23E2A10D}" type="presOf" srcId="{C52F0BAE-341B-4176-9A56-3A4C05FFAF22}" destId="{09E5FCB2-88BF-4BD8-83A9-55B3A16CA821}" srcOrd="1" destOrd="0" presId="urn:microsoft.com/office/officeart/2005/8/layout/list1"/>
    <dgm:cxn modelId="{821563AC-1EC5-40B7-ACE2-E552D708E54D}" type="presOf" srcId="{B732C436-1196-43E4-B546-EFBFFB545C77}" destId="{8CC51E44-0CA6-4761-90CF-7ED7D5527F1A}" srcOrd="1" destOrd="0" presId="urn:microsoft.com/office/officeart/2005/8/layout/list1"/>
    <dgm:cxn modelId="{296F9F8D-4A9B-4895-BE1A-D02C6C8E68DB}" type="presOf" srcId="{BEF18299-6540-44A7-87BB-5B737FC5783A}" destId="{15B06263-23C0-4CD0-ABB6-3F3582269D96}" srcOrd="0" destOrd="0" presId="urn:microsoft.com/office/officeart/2005/8/layout/list1"/>
    <dgm:cxn modelId="{75379D24-77F9-43D3-BD74-E0E3254B9DEE}" type="presOf" srcId="{5A5093BA-B48D-4DC9-BEA0-27640261C1EB}" destId="{58238A36-766F-4BDA-BFFA-8337EFAF165C}" srcOrd="0" destOrd="0" presId="urn:microsoft.com/office/officeart/2005/8/layout/list1"/>
    <dgm:cxn modelId="{ACFAF8A1-B018-4472-86AB-7E4CB9B7985A}" srcId="{4B230BFB-14D6-4102-AB30-4CDCB42D89CB}" destId="{3510F71F-E25C-4C1F-8A68-431F81CDE74B}" srcOrd="1" destOrd="0" parTransId="{66341B2E-AF8C-4E60-8D1B-9790AD113771}" sibTransId="{FBE11679-7C09-4BE8-852F-509D949E9297}"/>
    <dgm:cxn modelId="{D8612F73-570B-48CB-BF1A-3F567B569642}" type="presOf" srcId="{79266661-0469-4276-9C8B-65048E17DC7A}" destId="{CE2ACCE8-4666-49FB-8EE7-0D1BFA22EF25}" srcOrd="0" destOrd="0" presId="urn:microsoft.com/office/officeart/2005/8/layout/list1"/>
    <dgm:cxn modelId="{F4936281-E4FD-4EC2-9539-D21AB94C2C46}" type="presOf" srcId="{3510F71F-E25C-4C1F-8A68-431F81CDE74B}" destId="{CE2ACCE8-4666-49FB-8EE7-0D1BFA22EF25}" srcOrd="0" destOrd="1" presId="urn:microsoft.com/office/officeart/2005/8/layout/list1"/>
    <dgm:cxn modelId="{A01A2718-7717-4E76-8F24-C69FBAEC7651}" srcId="{4B230BFB-14D6-4102-AB30-4CDCB42D89CB}" destId="{79266661-0469-4276-9C8B-65048E17DC7A}" srcOrd="0" destOrd="0" parTransId="{7736845A-AE18-4199-BF1D-8251DBB67646}" sibTransId="{8A9EAC40-DB87-4BCF-8192-012C5CF34A60}"/>
    <dgm:cxn modelId="{212C88FE-1C86-4159-B9CC-622D1FB17BAC}" type="presOf" srcId="{E9437C1A-2DD5-46CA-A0B2-3D78916C1C7B}" destId="{D240EA09-7E55-4942-A7E7-958A12157CE1}" srcOrd="0" destOrd="0" presId="urn:microsoft.com/office/officeart/2005/8/layout/list1"/>
    <dgm:cxn modelId="{7C505A72-A8A4-43A1-A53C-E107DCD81951}" srcId="{36C58E96-E028-44C7-AB28-EC17DEFA6D94}" destId="{B732C436-1196-43E4-B546-EFBFFB545C77}" srcOrd="4" destOrd="0" parTransId="{A691B007-ED99-4A9C-BD8A-CF62AD11C470}" sibTransId="{212B14EF-0988-440F-90EF-7B338C293E3C}"/>
    <dgm:cxn modelId="{275B01F7-1684-4B76-AA59-F5AA71540E05}" srcId="{DA62F226-43F0-4E45-846E-E153259E21F6}" destId="{5A5093BA-B48D-4DC9-BEA0-27640261C1EB}" srcOrd="0" destOrd="0" parTransId="{1D5CED33-DFEE-4998-9175-1872ABEA2EEC}" sibTransId="{166A303B-00E7-4418-860E-1039A5E0E9DB}"/>
    <dgm:cxn modelId="{A1ABC228-8242-4EA0-BDC9-FF2456D0B328}" type="presOf" srcId="{4B230BFB-14D6-4102-AB30-4CDCB42D89CB}" destId="{C374CF23-35BE-44B4-AA5B-C7B76B686B42}" srcOrd="0" destOrd="0" presId="urn:microsoft.com/office/officeart/2005/8/layout/list1"/>
    <dgm:cxn modelId="{0598D29C-5CF0-462D-A5CD-21D7BC7A62AA}" srcId="{36C58E96-E028-44C7-AB28-EC17DEFA6D94}" destId="{BEF18299-6540-44A7-87BB-5B737FC5783A}" srcOrd="2" destOrd="0" parTransId="{3F2FEAE9-35BB-4BA2-B2AC-911E190607F7}" sibTransId="{64E1175A-0F17-4809-BD2A-78D7B4C6C472}"/>
    <dgm:cxn modelId="{21464B6E-9996-48B9-9315-0423D6A35C93}" srcId="{C52F0BAE-341B-4176-9A56-3A4C05FFAF22}" destId="{FF3F1A1E-B0C1-4590-A40A-07CE14F44EC0}" srcOrd="0" destOrd="0" parTransId="{69031689-1597-4BBA-9083-D02047E8F66A}" sibTransId="{8BA4857F-E40F-41D0-80D9-6DD0605070C2}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0380E0AA-7E2B-469A-AEA9-3B174F9410E0}" srcId="{36C58E96-E028-44C7-AB28-EC17DEFA6D94}" destId="{DA62F226-43F0-4E45-846E-E153259E21F6}" srcOrd="3" destOrd="0" parTransId="{D24B7977-1EC0-448D-8050-3295662C81E1}" sibTransId="{53DC64C5-72C3-46A8-B8A2-FE46A95E3CF8}"/>
    <dgm:cxn modelId="{FE6A57B7-7723-4E8A-8147-D915A90BEA51}" type="presParOf" srcId="{136EE8F7-ABA0-48F9-AA71-7CF760635725}" destId="{7C5DE7EA-40A3-4FA7-AE1B-87DFA054B8DD}" srcOrd="0" destOrd="0" presId="urn:microsoft.com/office/officeart/2005/8/layout/list1"/>
    <dgm:cxn modelId="{FB4097FC-DCB5-4F81-A17C-E7C000F83518}" type="presParOf" srcId="{7C5DE7EA-40A3-4FA7-AE1B-87DFA054B8DD}" destId="{1D137F65-ABA1-4FD3-924C-2AA9963BDF2B}" srcOrd="0" destOrd="0" presId="urn:microsoft.com/office/officeart/2005/8/layout/list1"/>
    <dgm:cxn modelId="{11F387F0-C438-4F2A-9E2B-9AAEE93E902C}" type="presParOf" srcId="{7C5DE7EA-40A3-4FA7-AE1B-87DFA054B8DD}" destId="{09E5FCB2-88BF-4BD8-83A9-55B3A16CA821}" srcOrd="1" destOrd="0" presId="urn:microsoft.com/office/officeart/2005/8/layout/list1"/>
    <dgm:cxn modelId="{E1C6F3BD-B57C-4375-A491-CC9833AE5D27}" type="presParOf" srcId="{136EE8F7-ABA0-48F9-AA71-7CF760635725}" destId="{EC1666BE-CD80-4D6C-9EEE-92931A74B56F}" srcOrd="1" destOrd="0" presId="urn:microsoft.com/office/officeart/2005/8/layout/list1"/>
    <dgm:cxn modelId="{165C88FA-0929-4E0D-B2CA-592659D1B08A}" type="presParOf" srcId="{136EE8F7-ABA0-48F9-AA71-7CF760635725}" destId="{2856D12D-69E2-4667-AF84-9899614F898B}" srcOrd="2" destOrd="0" presId="urn:microsoft.com/office/officeart/2005/8/layout/list1"/>
    <dgm:cxn modelId="{791AD541-DB7B-49C4-8F78-A601534DE61B}" type="presParOf" srcId="{136EE8F7-ABA0-48F9-AA71-7CF760635725}" destId="{7878E4DC-AFE5-4C53-9262-8BFB9BA240E8}" srcOrd="3" destOrd="0" presId="urn:microsoft.com/office/officeart/2005/8/layout/list1"/>
    <dgm:cxn modelId="{783AE465-29A4-45F1-9620-EE7AF800E0FE}" type="presParOf" srcId="{136EE8F7-ABA0-48F9-AA71-7CF760635725}" destId="{CE4DAC4D-EB34-4B6D-9311-F83B1C27DD15}" srcOrd="4" destOrd="0" presId="urn:microsoft.com/office/officeart/2005/8/layout/list1"/>
    <dgm:cxn modelId="{5B27A663-CEDB-4A18-8769-6A820AC9DE3D}" type="presParOf" srcId="{CE4DAC4D-EB34-4B6D-9311-F83B1C27DD15}" destId="{C374CF23-35BE-44B4-AA5B-C7B76B686B42}" srcOrd="0" destOrd="0" presId="urn:microsoft.com/office/officeart/2005/8/layout/list1"/>
    <dgm:cxn modelId="{2F231DDE-E848-4A99-A802-174B82B394C3}" type="presParOf" srcId="{CE4DAC4D-EB34-4B6D-9311-F83B1C27DD15}" destId="{A348FA6C-BC38-4D25-9A61-7B3013226AC9}" srcOrd="1" destOrd="0" presId="urn:microsoft.com/office/officeart/2005/8/layout/list1"/>
    <dgm:cxn modelId="{1CA41092-3857-45FF-93EE-37129FFF0913}" type="presParOf" srcId="{136EE8F7-ABA0-48F9-AA71-7CF760635725}" destId="{71701A1F-DC2D-4DB4-99ED-CD0D8C1F7C30}" srcOrd="5" destOrd="0" presId="urn:microsoft.com/office/officeart/2005/8/layout/list1"/>
    <dgm:cxn modelId="{CB96074F-064E-4CA8-85A3-05B29A8211DF}" type="presParOf" srcId="{136EE8F7-ABA0-48F9-AA71-7CF760635725}" destId="{CE2ACCE8-4666-49FB-8EE7-0D1BFA22EF25}" srcOrd="6" destOrd="0" presId="urn:microsoft.com/office/officeart/2005/8/layout/list1"/>
    <dgm:cxn modelId="{9D847765-19A1-462D-A01F-BD983E22CECD}" type="presParOf" srcId="{136EE8F7-ABA0-48F9-AA71-7CF760635725}" destId="{37B33FDA-6A94-4711-ABC9-D7B106766A0C}" srcOrd="7" destOrd="0" presId="urn:microsoft.com/office/officeart/2005/8/layout/list1"/>
    <dgm:cxn modelId="{B20DDF58-B1E3-444B-A45A-756F5F23BB36}" type="presParOf" srcId="{136EE8F7-ABA0-48F9-AA71-7CF760635725}" destId="{F0A5DDCF-7AC5-44BC-9F64-243A32CE0339}" srcOrd="8" destOrd="0" presId="urn:microsoft.com/office/officeart/2005/8/layout/list1"/>
    <dgm:cxn modelId="{E3A5138E-BA15-44A4-B004-1D4CAE48DC96}" type="presParOf" srcId="{F0A5DDCF-7AC5-44BC-9F64-243A32CE0339}" destId="{15B06263-23C0-4CD0-ABB6-3F3582269D96}" srcOrd="0" destOrd="0" presId="urn:microsoft.com/office/officeart/2005/8/layout/list1"/>
    <dgm:cxn modelId="{9FBF8B1B-F663-4126-A38A-1AB73ABD16E8}" type="presParOf" srcId="{F0A5DDCF-7AC5-44BC-9F64-243A32CE0339}" destId="{97E98E1A-C58E-4E30-9E74-6DD9F797C85A}" srcOrd="1" destOrd="0" presId="urn:microsoft.com/office/officeart/2005/8/layout/list1"/>
    <dgm:cxn modelId="{ECD7AB6A-373F-46AC-8E58-B81F60E99E20}" type="presParOf" srcId="{136EE8F7-ABA0-48F9-AA71-7CF760635725}" destId="{C8E40933-7DFA-4E63-A10E-5C0E85313554}" srcOrd="9" destOrd="0" presId="urn:microsoft.com/office/officeart/2005/8/layout/list1"/>
    <dgm:cxn modelId="{94170718-F61A-44A4-A7DC-92A3F9C2347E}" type="presParOf" srcId="{136EE8F7-ABA0-48F9-AA71-7CF760635725}" destId="{AC424E62-3295-46A8-B1AB-78FC157B07CC}" srcOrd="10" destOrd="0" presId="urn:microsoft.com/office/officeart/2005/8/layout/list1"/>
    <dgm:cxn modelId="{CC39C018-9C70-47FB-9A63-CB48146759DE}" type="presParOf" srcId="{136EE8F7-ABA0-48F9-AA71-7CF760635725}" destId="{5C2D40BF-54E6-4844-BC48-8C32DF69CBDE}" srcOrd="11" destOrd="0" presId="urn:microsoft.com/office/officeart/2005/8/layout/list1"/>
    <dgm:cxn modelId="{70C55CDA-19F6-4D68-8E8A-19C4845882BB}" type="presParOf" srcId="{136EE8F7-ABA0-48F9-AA71-7CF760635725}" destId="{4CBB6D6C-E582-4B37-AC7C-42222918AC48}" srcOrd="12" destOrd="0" presId="urn:microsoft.com/office/officeart/2005/8/layout/list1"/>
    <dgm:cxn modelId="{FAEE47F7-B723-495F-8533-0647624F1BFD}" type="presParOf" srcId="{4CBB6D6C-E582-4B37-AC7C-42222918AC48}" destId="{B6288989-E93E-4076-ADDD-89B37537477A}" srcOrd="0" destOrd="0" presId="urn:microsoft.com/office/officeart/2005/8/layout/list1"/>
    <dgm:cxn modelId="{443E6442-CB85-4AE5-8BDA-A4BA2295AC0E}" type="presParOf" srcId="{4CBB6D6C-E582-4B37-AC7C-42222918AC48}" destId="{9552FC65-A4D7-43EB-B614-ABE8132A11A7}" srcOrd="1" destOrd="0" presId="urn:microsoft.com/office/officeart/2005/8/layout/list1"/>
    <dgm:cxn modelId="{BAFBE170-E353-4F0B-925B-08251BF31B91}" type="presParOf" srcId="{136EE8F7-ABA0-48F9-AA71-7CF760635725}" destId="{06BD0F15-E591-4286-ACBA-AD11E3848463}" srcOrd="13" destOrd="0" presId="urn:microsoft.com/office/officeart/2005/8/layout/list1"/>
    <dgm:cxn modelId="{DCB34918-3F68-4D2D-8C27-49B3625EC620}" type="presParOf" srcId="{136EE8F7-ABA0-48F9-AA71-7CF760635725}" destId="{58238A36-766F-4BDA-BFFA-8337EFAF165C}" srcOrd="14" destOrd="0" presId="urn:microsoft.com/office/officeart/2005/8/layout/list1"/>
    <dgm:cxn modelId="{2E5354D2-3081-4EF2-ACB9-EEC8692A3BBC}" type="presParOf" srcId="{136EE8F7-ABA0-48F9-AA71-7CF760635725}" destId="{B1394CBC-DF49-4ACC-958D-E380B44767C0}" srcOrd="15" destOrd="0" presId="urn:microsoft.com/office/officeart/2005/8/layout/list1"/>
    <dgm:cxn modelId="{E1CEE30E-4872-4944-8F18-9821F14CB7BB}" type="presParOf" srcId="{136EE8F7-ABA0-48F9-AA71-7CF760635725}" destId="{31C5CF56-CA1F-4FC5-A6E5-53119AEE9400}" srcOrd="16" destOrd="0" presId="urn:microsoft.com/office/officeart/2005/8/layout/list1"/>
    <dgm:cxn modelId="{37517690-F801-4851-9B61-BFEE82349977}" type="presParOf" srcId="{31C5CF56-CA1F-4FC5-A6E5-53119AEE9400}" destId="{1BB4DF41-59E3-40BE-B12F-BC48FCAC3B90}" srcOrd="0" destOrd="0" presId="urn:microsoft.com/office/officeart/2005/8/layout/list1"/>
    <dgm:cxn modelId="{E0CFB7C1-EE1F-4AC7-9E26-0C38380E00EC}" type="presParOf" srcId="{31C5CF56-CA1F-4FC5-A6E5-53119AEE9400}" destId="{8CC51E44-0CA6-4761-90CF-7ED7D5527F1A}" srcOrd="1" destOrd="0" presId="urn:microsoft.com/office/officeart/2005/8/layout/list1"/>
    <dgm:cxn modelId="{D67528B4-EA10-4EB2-B2CF-84BFDE548AF9}" type="presParOf" srcId="{136EE8F7-ABA0-48F9-AA71-7CF760635725}" destId="{E76CE7D6-F24E-4149-A9C8-CC188EB29C46}" srcOrd="17" destOrd="0" presId="urn:microsoft.com/office/officeart/2005/8/layout/list1"/>
    <dgm:cxn modelId="{E36CB21E-1172-4B65-A68D-58A2F85ED9FB}" type="presParOf" srcId="{136EE8F7-ABA0-48F9-AA71-7CF760635725}" destId="{D240EA09-7E55-4942-A7E7-958A12157CE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437C1A-2DD5-46CA-A0B2-3D78916C1C7B}">
      <dgm:prSet custT="1"/>
      <dgm:spPr/>
      <dgm:t>
        <a:bodyPr/>
        <a:lstStyle/>
        <a:p>
          <a:r>
            <a:rPr lang="en-US" sz="2000" dirty="0" smtClean="0"/>
            <a:t>Flow Analysis Tool</a:t>
          </a:r>
          <a:endParaRPr lang="zh-CN" sz="2000" dirty="0"/>
        </a:p>
      </dgm:t>
    </dgm:pt>
    <dgm:pt modelId="{08EACC0D-A870-492A-9C43-F80C152463F0}" type="par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FBD8686B-7742-4183-8A73-032391C7B707}" type="sib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61C270CB-8AEE-4499-A364-D177B4E5A528}">
      <dgm:prSet custT="1"/>
      <dgm:spPr/>
      <dgm:t>
        <a:bodyPr/>
        <a:lstStyle/>
        <a:p>
          <a:r>
            <a:rPr lang="en-US" sz="2000" dirty="0" smtClean="0"/>
            <a:t>Routing and Traffic Engineering</a:t>
          </a:r>
          <a:endParaRPr lang="zh-CN" sz="2000" dirty="0"/>
        </a:p>
      </dgm:t>
    </dgm:pt>
    <dgm:pt modelId="{15AF7F00-831E-4BAD-AC2E-BEE7CA7B1503}" type="parTrans" cxnId="{9ED5CC4E-554B-48C2-B2F5-E6DE1960805B}">
      <dgm:prSet/>
      <dgm:spPr/>
      <dgm:t>
        <a:bodyPr/>
        <a:lstStyle/>
        <a:p>
          <a:endParaRPr lang="zh-CN" altLang="en-US"/>
        </a:p>
      </dgm:t>
    </dgm:pt>
    <dgm:pt modelId="{78051A24-F8B8-4EE0-A5F4-B8B2B85A7BC4}" type="sibTrans" cxnId="{9ED5CC4E-554B-48C2-B2F5-E6DE1960805B}">
      <dgm:prSet/>
      <dgm:spPr/>
      <dgm:t>
        <a:bodyPr/>
        <a:lstStyle/>
        <a:p>
          <a:endParaRPr lang="zh-CN" altLang="en-US"/>
        </a:p>
      </dgm:t>
    </dgm:pt>
    <dgm:pt modelId="{4CB5E925-BD17-4AAD-9F82-6EAF3381AC31}">
      <dgm:prSet custT="1"/>
      <dgm:spPr/>
      <dgm:t>
        <a:bodyPr/>
        <a:lstStyle/>
        <a:p>
          <a:r>
            <a:rPr lang="en-US" sz="2000" dirty="0" smtClean="0"/>
            <a:t>Configuration</a:t>
          </a:r>
          <a:endParaRPr lang="zh-CN" sz="2000" dirty="0"/>
        </a:p>
      </dgm:t>
    </dgm:pt>
    <dgm:pt modelId="{38AEF1C1-7976-49D8-977E-C3A25040798B}" type="parTrans" cxnId="{AF661876-C146-4E20-9D33-DF00D48538DA}">
      <dgm:prSet/>
      <dgm:spPr/>
      <dgm:t>
        <a:bodyPr/>
        <a:lstStyle/>
        <a:p>
          <a:endParaRPr lang="zh-CN" altLang="en-US"/>
        </a:p>
      </dgm:t>
    </dgm:pt>
    <dgm:pt modelId="{DD2B010A-6C18-413C-91CC-338BA5FEAD7B}" type="sibTrans" cxnId="{AF661876-C146-4E20-9D33-DF00D48538DA}">
      <dgm:prSet/>
      <dgm:spPr/>
      <dgm:t>
        <a:bodyPr/>
        <a:lstStyle/>
        <a:p>
          <a:endParaRPr lang="zh-CN" altLang="en-US"/>
        </a:p>
      </dgm:t>
    </dgm:pt>
    <dgm:pt modelId="{504B4C5E-6F1D-4432-B644-5AC82F883C61}">
      <dgm:prSet custT="1"/>
      <dgm:spPr/>
      <dgm:t>
        <a:bodyPr/>
        <a:lstStyle/>
        <a:p>
          <a:r>
            <a:rPr lang="en-US" sz="2000" dirty="0" smtClean="0"/>
            <a:t>Security Enforcement</a:t>
          </a:r>
          <a:endParaRPr lang="zh-CN" sz="2000" dirty="0"/>
        </a:p>
      </dgm:t>
    </dgm:pt>
    <dgm:pt modelId="{F346E15B-9F53-4AEF-A69D-6BDFF2AEC5C0}" type="parTrans" cxnId="{049B3559-1C74-4031-A9E0-52C6ECBCF824}">
      <dgm:prSet/>
      <dgm:spPr/>
      <dgm:t>
        <a:bodyPr/>
        <a:lstStyle/>
        <a:p>
          <a:endParaRPr lang="zh-CN" altLang="en-US"/>
        </a:p>
      </dgm:t>
    </dgm:pt>
    <dgm:pt modelId="{1BCBDCFC-E4C1-442D-A2F1-89EC683F40C1}" type="sibTrans" cxnId="{049B3559-1C74-4031-A9E0-52C6ECBCF824}">
      <dgm:prSet/>
      <dgm:spPr/>
      <dgm:t>
        <a:bodyPr/>
        <a:lstStyle/>
        <a:p>
          <a:endParaRPr lang="zh-CN" altLang="en-US"/>
        </a:p>
      </dgm:t>
    </dgm:pt>
    <dgm:pt modelId="{8EA280D9-7A58-4CCE-9581-6701A335C390}">
      <dgm:prSet custT="1"/>
      <dgm:spPr/>
      <dgm:t>
        <a:bodyPr/>
        <a:lstStyle/>
        <a:p>
          <a:r>
            <a:rPr lang="en-US" sz="2000" dirty="0" smtClean="0"/>
            <a:t>Network Planning</a:t>
          </a:r>
          <a:endParaRPr lang="zh-CN" sz="2000" dirty="0"/>
        </a:p>
      </dgm:t>
    </dgm:pt>
    <dgm:pt modelId="{56040318-5332-4756-A62B-2F0C8F544B62}" type="parTrans" cxnId="{EAE6EF63-7158-4516-988B-92BE473C9C1C}">
      <dgm:prSet/>
      <dgm:spPr/>
      <dgm:t>
        <a:bodyPr/>
        <a:lstStyle/>
        <a:p>
          <a:endParaRPr lang="zh-CN" altLang="en-US"/>
        </a:p>
      </dgm:t>
    </dgm:pt>
    <dgm:pt modelId="{9E4A32DA-7D5B-4E32-A7B0-B975A6E08587}" type="sibTrans" cxnId="{EAE6EF63-7158-4516-988B-92BE473C9C1C}">
      <dgm:prSet/>
      <dgm:spPr/>
      <dgm:t>
        <a:bodyPr/>
        <a:lstStyle/>
        <a:p>
          <a:endParaRPr lang="zh-CN" altLang="en-US"/>
        </a:p>
      </dgm:t>
    </dgm:pt>
    <dgm:pt modelId="{22F0DE2F-103F-4F50-9E29-A56A54888A8E}">
      <dgm:prSet custT="1"/>
      <dgm:spPr/>
      <dgm:t>
        <a:bodyPr/>
        <a:lstStyle/>
        <a:p>
          <a:r>
            <a:rPr lang="en-US" altLang="zh-CN" sz="2000" dirty="0" smtClean="0"/>
            <a:t>Spot changes in specific types of traffic</a:t>
          </a:r>
          <a:endParaRPr lang="zh-CN" sz="2000" dirty="0"/>
        </a:p>
      </dgm:t>
    </dgm:pt>
    <dgm:pt modelId="{4D651542-DD61-47C2-8218-8CC87BDEB0FD}" type="parTrans" cxnId="{DEBF0573-85A4-449E-B715-E9101A350EBB}">
      <dgm:prSet/>
      <dgm:spPr/>
    </dgm:pt>
    <dgm:pt modelId="{21E8ABDF-605A-44D0-8E35-B92FD3B4F373}" type="sibTrans" cxnId="{DEBF0573-85A4-449E-B715-E9101A350EBB}">
      <dgm:prSet/>
      <dgm:spPr/>
    </dgm:pt>
    <dgm:pt modelId="{A69BC62E-7B30-4329-A4AC-4EC7632A2D80}">
      <dgm:prSet custT="1"/>
      <dgm:spPr/>
      <dgm:t>
        <a:bodyPr/>
        <a:lstStyle/>
        <a:p>
          <a:r>
            <a:rPr lang="en-US" altLang="zh-CN" sz="2000" dirty="0" smtClean="0"/>
            <a:t>Test security</a:t>
          </a:r>
          <a:endParaRPr lang="zh-CN" sz="2000" dirty="0"/>
        </a:p>
      </dgm:t>
    </dgm:pt>
    <dgm:pt modelId="{42D49F14-E4E7-485E-8D19-C71831ED4619}" type="parTrans" cxnId="{7A67E433-7534-4AFE-9455-73FDDAE5D650}">
      <dgm:prSet/>
      <dgm:spPr/>
    </dgm:pt>
    <dgm:pt modelId="{94D96DFD-1A0E-4741-B280-DC3AA26A4E1F}" type="sibTrans" cxnId="{7A67E433-7534-4AFE-9455-73FDDAE5D650}">
      <dgm:prSet/>
      <dgm:spPr/>
    </dgm:pt>
    <dgm:pt modelId="{139C1AA0-D104-4BB7-B9A6-A6D085E663BE}">
      <dgm:prSet custT="1"/>
      <dgm:spPr/>
      <dgm:t>
        <a:bodyPr/>
        <a:lstStyle/>
        <a:p>
          <a:r>
            <a:rPr lang="en-US" altLang="zh-CN" sz="2000" dirty="0" smtClean="0"/>
            <a:t>Specify a policy and configure device enforce the policy</a:t>
          </a:r>
          <a:endParaRPr lang="zh-CN" sz="2000" dirty="0"/>
        </a:p>
      </dgm:t>
    </dgm:pt>
    <dgm:pt modelId="{52E47989-64C4-448C-9855-56AC8BDF982E}" type="parTrans" cxnId="{B0C20AB6-4CEA-4502-817E-B46A9CC64B4A}">
      <dgm:prSet/>
      <dgm:spPr/>
    </dgm:pt>
    <dgm:pt modelId="{D3C45F7C-9148-4955-BF2A-5C86BAC2D815}" type="sibTrans" cxnId="{B0C20AB6-4CEA-4502-817E-B46A9CC64B4A}">
      <dgm:prSet/>
      <dgm:spPr/>
    </dgm:pt>
    <dgm:pt modelId="{3E519CD6-2508-408E-91B1-E63B573C7745}">
      <dgm:prSet custT="1"/>
      <dgm:spPr/>
      <dgm:t>
        <a:bodyPr/>
        <a:lstStyle/>
        <a:p>
          <a:r>
            <a:rPr lang="en-US" altLang="zh-CN" sz="2000" dirty="0" smtClean="0"/>
            <a:t>Control the configuration and monitoring of routing</a:t>
          </a:r>
          <a:endParaRPr lang="zh-CN" sz="2000" dirty="0"/>
        </a:p>
      </dgm:t>
    </dgm:pt>
    <dgm:pt modelId="{7158FE40-15D1-4761-9E5D-40717DB40F79}" type="parTrans" cxnId="{380C0DCD-1BE1-491E-AA2F-BD4A099DA2B5}">
      <dgm:prSet/>
      <dgm:spPr/>
    </dgm:pt>
    <dgm:pt modelId="{C0B9E079-1488-46E4-A278-4966A7AAC9D5}" type="sibTrans" cxnId="{380C0DCD-1BE1-491E-AA2F-BD4A099DA2B5}">
      <dgm:prSet/>
      <dgm:spPr/>
    </dgm:pt>
    <dgm:pt modelId="{BADD398B-050D-49F5-B153-B17E67294668}">
      <dgm:prSet custT="1"/>
      <dgm:spPr/>
      <dgm:t>
        <a:bodyPr/>
        <a:lstStyle/>
        <a:p>
          <a:r>
            <a:rPr lang="en-US" altLang="zh-CN" sz="2000" dirty="0" smtClean="0"/>
            <a:t>Automate the repetitive task of making a change in a set of elements</a:t>
          </a:r>
          <a:endParaRPr lang="zh-CN" sz="2000" dirty="0"/>
        </a:p>
      </dgm:t>
    </dgm:pt>
    <dgm:pt modelId="{E63E79F8-4880-48F4-9284-212865D22D47}" type="parTrans" cxnId="{CD696BDB-E38A-4B10-B829-F4812AE12F87}">
      <dgm:prSet/>
      <dgm:spPr/>
    </dgm:pt>
    <dgm:pt modelId="{A8C1DAB8-DDBB-4CC0-A748-6BF9FB3457BF}" type="sibTrans" cxnId="{CD696BDB-E38A-4B10-B829-F4812AE12F87}">
      <dgm:prSet/>
      <dgm:spPr/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6C6F0B-357A-4874-8ADD-27329F8DE583}" type="pres">
      <dgm:prSet presAssocID="{E9437C1A-2DD5-46CA-A0B2-3D78916C1C7B}" presName="parentLin" presStyleCnt="0"/>
      <dgm:spPr/>
    </dgm:pt>
    <dgm:pt modelId="{F2362B6A-8526-45A4-86FA-99283065A492}" type="pres">
      <dgm:prSet presAssocID="{E9437C1A-2DD5-46CA-A0B2-3D78916C1C7B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494442F-58F9-4689-84E8-3E6CFCADBD34}" type="pres">
      <dgm:prSet presAssocID="{E9437C1A-2DD5-46CA-A0B2-3D78916C1C7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86105B-5F7E-47E0-99A1-CB85C26CD828}" type="pres">
      <dgm:prSet presAssocID="{E9437C1A-2DD5-46CA-A0B2-3D78916C1C7B}" presName="negativeSpace" presStyleCnt="0"/>
      <dgm:spPr/>
    </dgm:pt>
    <dgm:pt modelId="{07438D5A-35EC-43CA-ADE8-299826726801}" type="pres">
      <dgm:prSet presAssocID="{E9437C1A-2DD5-46CA-A0B2-3D78916C1C7B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E95CDE-8ECA-4BD7-BB55-3E72AF376ABF}" type="pres">
      <dgm:prSet presAssocID="{FBD8686B-7742-4183-8A73-032391C7B707}" presName="spaceBetweenRectangles" presStyleCnt="0"/>
      <dgm:spPr/>
    </dgm:pt>
    <dgm:pt modelId="{8FDB3149-209E-4420-8359-2DA0CE7E75B1}" type="pres">
      <dgm:prSet presAssocID="{61C270CB-8AEE-4499-A364-D177B4E5A528}" presName="parentLin" presStyleCnt="0"/>
      <dgm:spPr/>
    </dgm:pt>
    <dgm:pt modelId="{513FC506-7EA7-4967-ABAF-D9313880852D}" type="pres">
      <dgm:prSet presAssocID="{61C270CB-8AEE-4499-A364-D177B4E5A52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57D767D-EE0C-46C2-A8D8-C8E1DF63B299}" type="pres">
      <dgm:prSet presAssocID="{61C270CB-8AEE-4499-A364-D177B4E5A52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FBF6E8-5A5E-4F85-9193-50C4566FBC23}" type="pres">
      <dgm:prSet presAssocID="{61C270CB-8AEE-4499-A364-D177B4E5A528}" presName="negativeSpace" presStyleCnt="0"/>
      <dgm:spPr/>
    </dgm:pt>
    <dgm:pt modelId="{FC3684A1-F663-4500-BCC9-F8631AB138DB}" type="pres">
      <dgm:prSet presAssocID="{61C270CB-8AEE-4499-A364-D177B4E5A528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A2ECB4-BA59-446D-8E5F-690EFA31EDD6}" type="pres">
      <dgm:prSet presAssocID="{78051A24-F8B8-4EE0-A5F4-B8B2B85A7BC4}" presName="spaceBetweenRectangles" presStyleCnt="0"/>
      <dgm:spPr/>
    </dgm:pt>
    <dgm:pt modelId="{49D4C446-0F27-4211-8C72-8D4314B09669}" type="pres">
      <dgm:prSet presAssocID="{4CB5E925-BD17-4AAD-9F82-6EAF3381AC31}" presName="parentLin" presStyleCnt="0"/>
      <dgm:spPr/>
    </dgm:pt>
    <dgm:pt modelId="{A1EB6E16-E32D-46C6-8221-AD7F6F466884}" type="pres">
      <dgm:prSet presAssocID="{4CB5E925-BD17-4AAD-9F82-6EAF3381AC3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FA07AA7-4B35-40CD-B580-272A70803FF4}" type="pres">
      <dgm:prSet presAssocID="{4CB5E925-BD17-4AAD-9F82-6EAF3381AC3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2DB2C-DBEF-4765-8F3A-459EDE5D9F53}" type="pres">
      <dgm:prSet presAssocID="{4CB5E925-BD17-4AAD-9F82-6EAF3381AC31}" presName="negativeSpace" presStyleCnt="0"/>
      <dgm:spPr/>
    </dgm:pt>
    <dgm:pt modelId="{BD384F0A-5337-42B4-9984-558BFEBC1174}" type="pres">
      <dgm:prSet presAssocID="{4CB5E925-BD17-4AAD-9F82-6EAF3381AC31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9C70B-8A48-4C76-A0F3-57ADEC86BA53}" type="pres">
      <dgm:prSet presAssocID="{DD2B010A-6C18-413C-91CC-338BA5FEAD7B}" presName="spaceBetweenRectangles" presStyleCnt="0"/>
      <dgm:spPr/>
    </dgm:pt>
    <dgm:pt modelId="{550ED0C8-1FA0-4283-8739-3F5B88376205}" type="pres">
      <dgm:prSet presAssocID="{504B4C5E-6F1D-4432-B644-5AC82F883C61}" presName="parentLin" presStyleCnt="0"/>
      <dgm:spPr/>
    </dgm:pt>
    <dgm:pt modelId="{85C4F26F-897D-403E-BD40-CF1781DB4825}" type="pres">
      <dgm:prSet presAssocID="{504B4C5E-6F1D-4432-B644-5AC82F883C6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F2756D6A-4009-4849-B3E6-82B5FDF30D15}" type="pres">
      <dgm:prSet presAssocID="{504B4C5E-6F1D-4432-B644-5AC82F883C6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0CAB3-6151-4962-A342-22BACE40B86E}" type="pres">
      <dgm:prSet presAssocID="{504B4C5E-6F1D-4432-B644-5AC82F883C61}" presName="negativeSpace" presStyleCnt="0"/>
      <dgm:spPr/>
    </dgm:pt>
    <dgm:pt modelId="{DA744EA9-9270-4D90-88F2-609302E38CE6}" type="pres">
      <dgm:prSet presAssocID="{504B4C5E-6F1D-4432-B644-5AC82F883C61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4EB6C2-CE85-46CA-A15A-E0A75C25A64D}" type="pres">
      <dgm:prSet presAssocID="{1BCBDCFC-E4C1-442D-A2F1-89EC683F40C1}" presName="spaceBetweenRectangles" presStyleCnt="0"/>
      <dgm:spPr/>
    </dgm:pt>
    <dgm:pt modelId="{13AFDC20-89CA-4BE9-AAA8-CE2672F428C0}" type="pres">
      <dgm:prSet presAssocID="{8EA280D9-7A58-4CCE-9581-6701A335C390}" presName="parentLin" presStyleCnt="0"/>
      <dgm:spPr/>
    </dgm:pt>
    <dgm:pt modelId="{4F5A5DA7-96F6-4FCF-9CEC-55BB0E0BD3C9}" type="pres">
      <dgm:prSet presAssocID="{8EA280D9-7A58-4CCE-9581-6701A335C39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EC76487-CE1F-4574-AAF8-1BCE448A36E1}" type="pres">
      <dgm:prSet presAssocID="{8EA280D9-7A58-4CCE-9581-6701A335C39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BD12C-0BA4-4D8E-950F-D7FAA420994E}" type="pres">
      <dgm:prSet presAssocID="{8EA280D9-7A58-4CCE-9581-6701A335C390}" presName="negativeSpace" presStyleCnt="0"/>
      <dgm:spPr/>
    </dgm:pt>
    <dgm:pt modelId="{544E3630-E4FC-4CDA-A50A-9150782A44D7}" type="pres">
      <dgm:prSet presAssocID="{8EA280D9-7A58-4CCE-9581-6701A335C39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EF7FF74-33A5-4AA5-ACA8-AF61A2F8C834}" type="presOf" srcId="{BADD398B-050D-49F5-B153-B17E67294668}" destId="{BD384F0A-5337-42B4-9984-558BFEBC1174}" srcOrd="0" destOrd="0" presId="urn:microsoft.com/office/officeart/2005/8/layout/list1"/>
    <dgm:cxn modelId="{DC579E23-9C1F-4078-BC2D-22C303D7C3F0}" type="presOf" srcId="{A69BC62E-7B30-4329-A4AC-4EC7632A2D80}" destId="{DA744EA9-9270-4D90-88F2-609302E38CE6}" srcOrd="0" destOrd="1" presId="urn:microsoft.com/office/officeart/2005/8/layout/list1"/>
    <dgm:cxn modelId="{B0C20AB6-4CEA-4502-817E-B46A9CC64B4A}" srcId="{504B4C5E-6F1D-4432-B644-5AC82F883C61}" destId="{139C1AA0-D104-4BB7-B9A6-A6D085E663BE}" srcOrd="0" destOrd="0" parTransId="{52E47989-64C4-448C-9855-56AC8BDF982E}" sibTransId="{D3C45F7C-9148-4955-BF2A-5C86BAC2D815}"/>
    <dgm:cxn modelId="{DEBF0573-85A4-449E-B715-E9101A350EBB}" srcId="{E9437C1A-2DD5-46CA-A0B2-3D78916C1C7B}" destId="{22F0DE2F-103F-4F50-9E29-A56A54888A8E}" srcOrd="0" destOrd="0" parTransId="{4D651542-DD61-47C2-8218-8CC87BDEB0FD}" sibTransId="{21E8ABDF-605A-44D0-8E35-B92FD3B4F373}"/>
    <dgm:cxn modelId="{559E3704-4E8B-49E1-8C42-BCBBB5E5758D}" type="presOf" srcId="{61C270CB-8AEE-4499-A364-D177B4E5A528}" destId="{513FC506-7EA7-4967-ABAF-D9313880852D}" srcOrd="0" destOrd="0" presId="urn:microsoft.com/office/officeart/2005/8/layout/list1"/>
    <dgm:cxn modelId="{5760D626-8313-4809-A5DE-3B5DE7B4BE77}" type="presOf" srcId="{504B4C5E-6F1D-4432-B644-5AC82F883C61}" destId="{F2756D6A-4009-4849-B3E6-82B5FDF30D15}" srcOrd="1" destOrd="0" presId="urn:microsoft.com/office/officeart/2005/8/layout/list1"/>
    <dgm:cxn modelId="{388FCBE7-B7A3-4C6F-872F-186F0C1943BC}" type="presOf" srcId="{139C1AA0-D104-4BB7-B9A6-A6D085E663BE}" destId="{DA744EA9-9270-4D90-88F2-609302E38CE6}" srcOrd="0" destOrd="0" presId="urn:microsoft.com/office/officeart/2005/8/layout/list1"/>
    <dgm:cxn modelId="{EAE6EF63-7158-4516-988B-92BE473C9C1C}" srcId="{36C58E96-E028-44C7-AB28-EC17DEFA6D94}" destId="{8EA280D9-7A58-4CCE-9581-6701A335C390}" srcOrd="4" destOrd="0" parTransId="{56040318-5332-4756-A62B-2F0C8F544B62}" sibTransId="{9E4A32DA-7D5B-4E32-A7B0-B975A6E08587}"/>
    <dgm:cxn modelId="{3C6215F1-60C9-48AB-99E4-A7C95563CF1C}" srcId="{36C58E96-E028-44C7-AB28-EC17DEFA6D94}" destId="{E9437C1A-2DD5-46CA-A0B2-3D78916C1C7B}" srcOrd="0" destOrd="0" parTransId="{08EACC0D-A870-492A-9C43-F80C152463F0}" sibTransId="{FBD8686B-7742-4183-8A73-032391C7B707}"/>
    <dgm:cxn modelId="{AF661876-C146-4E20-9D33-DF00D48538DA}" srcId="{36C58E96-E028-44C7-AB28-EC17DEFA6D94}" destId="{4CB5E925-BD17-4AAD-9F82-6EAF3381AC31}" srcOrd="2" destOrd="0" parTransId="{38AEF1C1-7976-49D8-977E-C3A25040798B}" sibTransId="{DD2B010A-6C18-413C-91CC-338BA5FEAD7B}"/>
    <dgm:cxn modelId="{EDBC5DE7-902B-46CC-9B4A-E6AE20E53778}" type="presOf" srcId="{E9437C1A-2DD5-46CA-A0B2-3D78916C1C7B}" destId="{F2362B6A-8526-45A4-86FA-99283065A492}" srcOrd="0" destOrd="0" presId="urn:microsoft.com/office/officeart/2005/8/layout/list1"/>
    <dgm:cxn modelId="{9ED5CC4E-554B-48C2-B2F5-E6DE1960805B}" srcId="{36C58E96-E028-44C7-AB28-EC17DEFA6D94}" destId="{61C270CB-8AEE-4499-A364-D177B4E5A528}" srcOrd="1" destOrd="0" parTransId="{15AF7F00-831E-4BAD-AC2E-BEE7CA7B1503}" sibTransId="{78051A24-F8B8-4EE0-A5F4-B8B2B85A7BC4}"/>
    <dgm:cxn modelId="{049B3559-1C74-4031-A9E0-52C6ECBCF824}" srcId="{36C58E96-E028-44C7-AB28-EC17DEFA6D94}" destId="{504B4C5E-6F1D-4432-B644-5AC82F883C61}" srcOrd="3" destOrd="0" parTransId="{F346E15B-9F53-4AEF-A69D-6BDFF2AEC5C0}" sibTransId="{1BCBDCFC-E4C1-442D-A2F1-89EC683F40C1}"/>
    <dgm:cxn modelId="{817CCF98-B6A2-4C48-A955-29EFEA0D9A20}" type="presOf" srcId="{8EA280D9-7A58-4CCE-9581-6701A335C390}" destId="{1EC76487-CE1F-4574-AAF8-1BCE448A36E1}" srcOrd="1" destOrd="0" presId="urn:microsoft.com/office/officeart/2005/8/layout/list1"/>
    <dgm:cxn modelId="{39A2856B-EAFA-4051-8324-DC78A894E499}" type="presOf" srcId="{4CB5E925-BD17-4AAD-9F82-6EAF3381AC31}" destId="{A1EB6E16-E32D-46C6-8221-AD7F6F466884}" srcOrd="0" destOrd="0" presId="urn:microsoft.com/office/officeart/2005/8/layout/list1"/>
    <dgm:cxn modelId="{46DC5420-A88E-46D1-8AF5-32FD741CA8AB}" type="presOf" srcId="{22F0DE2F-103F-4F50-9E29-A56A54888A8E}" destId="{07438D5A-35EC-43CA-ADE8-299826726801}" srcOrd="0" destOrd="0" presId="urn:microsoft.com/office/officeart/2005/8/layout/list1"/>
    <dgm:cxn modelId="{7A67E433-7534-4AFE-9455-73FDDAE5D650}" srcId="{504B4C5E-6F1D-4432-B644-5AC82F883C61}" destId="{A69BC62E-7B30-4329-A4AC-4EC7632A2D80}" srcOrd="1" destOrd="0" parTransId="{42D49F14-E4E7-485E-8D19-C71831ED4619}" sibTransId="{94D96DFD-1A0E-4741-B280-DC3AA26A4E1F}"/>
    <dgm:cxn modelId="{1509C541-2E6C-4A9C-BE10-6A57FD267E90}" type="presOf" srcId="{3E519CD6-2508-408E-91B1-E63B573C7745}" destId="{FC3684A1-F663-4500-BCC9-F8631AB138DB}" srcOrd="0" destOrd="0" presId="urn:microsoft.com/office/officeart/2005/8/layout/list1"/>
    <dgm:cxn modelId="{31BD1E71-C4C5-4ECA-AD37-A5B1B2936328}" type="presOf" srcId="{4CB5E925-BD17-4AAD-9F82-6EAF3381AC31}" destId="{4FA07AA7-4B35-40CD-B580-272A70803FF4}" srcOrd="1" destOrd="0" presId="urn:microsoft.com/office/officeart/2005/8/layout/list1"/>
    <dgm:cxn modelId="{4AF6BE49-1170-4FF3-917A-1E4619A5C9DF}" type="presOf" srcId="{504B4C5E-6F1D-4432-B644-5AC82F883C61}" destId="{85C4F26F-897D-403E-BD40-CF1781DB4825}" srcOrd="0" destOrd="0" presId="urn:microsoft.com/office/officeart/2005/8/layout/list1"/>
    <dgm:cxn modelId="{380C0DCD-1BE1-491E-AA2F-BD4A099DA2B5}" srcId="{61C270CB-8AEE-4499-A364-D177B4E5A528}" destId="{3E519CD6-2508-408E-91B1-E63B573C7745}" srcOrd="0" destOrd="0" parTransId="{7158FE40-15D1-4761-9E5D-40717DB40F79}" sibTransId="{C0B9E079-1488-46E4-A278-4966A7AAC9D5}"/>
    <dgm:cxn modelId="{A058FDF0-29DC-43EF-B01F-DE56444DC2A8}" type="presOf" srcId="{8EA280D9-7A58-4CCE-9581-6701A335C390}" destId="{4F5A5DA7-96F6-4FCF-9CEC-55BB0E0BD3C9}" srcOrd="0" destOrd="0" presId="urn:microsoft.com/office/officeart/2005/8/layout/list1"/>
    <dgm:cxn modelId="{254F4D3A-65B4-4AFE-AB7F-5F976A4D8AE7}" type="presOf" srcId="{E9437C1A-2DD5-46CA-A0B2-3D78916C1C7B}" destId="{1494442F-58F9-4689-84E8-3E6CFCADBD34}" srcOrd="1" destOrd="0" presId="urn:microsoft.com/office/officeart/2005/8/layout/list1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B35B481F-3E10-4A1A-9669-CF50790DA500}" type="presOf" srcId="{61C270CB-8AEE-4499-A364-D177B4E5A528}" destId="{E57D767D-EE0C-46C2-A8D8-C8E1DF63B299}" srcOrd="1" destOrd="0" presId="urn:microsoft.com/office/officeart/2005/8/layout/list1"/>
    <dgm:cxn modelId="{CD696BDB-E38A-4B10-B829-F4812AE12F87}" srcId="{4CB5E925-BD17-4AAD-9F82-6EAF3381AC31}" destId="{BADD398B-050D-49F5-B153-B17E67294668}" srcOrd="0" destOrd="0" parTransId="{E63E79F8-4880-48F4-9284-212865D22D47}" sibTransId="{A8C1DAB8-DDBB-4CC0-A748-6BF9FB3457BF}"/>
    <dgm:cxn modelId="{DB302FF6-3612-498F-BAAB-46B2A1CFFC4A}" type="presParOf" srcId="{136EE8F7-ABA0-48F9-AA71-7CF760635725}" destId="{866C6F0B-357A-4874-8ADD-27329F8DE583}" srcOrd="0" destOrd="0" presId="urn:microsoft.com/office/officeart/2005/8/layout/list1"/>
    <dgm:cxn modelId="{20739F07-E91B-4BFB-B65C-E385C742622C}" type="presParOf" srcId="{866C6F0B-357A-4874-8ADD-27329F8DE583}" destId="{F2362B6A-8526-45A4-86FA-99283065A492}" srcOrd="0" destOrd="0" presId="urn:microsoft.com/office/officeart/2005/8/layout/list1"/>
    <dgm:cxn modelId="{FDA7BD3A-F255-4D24-9275-FC810789E452}" type="presParOf" srcId="{866C6F0B-357A-4874-8ADD-27329F8DE583}" destId="{1494442F-58F9-4689-84E8-3E6CFCADBD34}" srcOrd="1" destOrd="0" presId="urn:microsoft.com/office/officeart/2005/8/layout/list1"/>
    <dgm:cxn modelId="{08DC871A-04BE-4176-8B02-BA586F9B9877}" type="presParOf" srcId="{136EE8F7-ABA0-48F9-AA71-7CF760635725}" destId="{4C86105B-5F7E-47E0-99A1-CB85C26CD828}" srcOrd="1" destOrd="0" presId="urn:microsoft.com/office/officeart/2005/8/layout/list1"/>
    <dgm:cxn modelId="{5419AFE4-0B7C-43F5-9157-51F085BA3C5F}" type="presParOf" srcId="{136EE8F7-ABA0-48F9-AA71-7CF760635725}" destId="{07438D5A-35EC-43CA-ADE8-299826726801}" srcOrd="2" destOrd="0" presId="urn:microsoft.com/office/officeart/2005/8/layout/list1"/>
    <dgm:cxn modelId="{39416313-5F47-45C4-BFD4-E0909D1CCE20}" type="presParOf" srcId="{136EE8F7-ABA0-48F9-AA71-7CF760635725}" destId="{DDE95CDE-8ECA-4BD7-BB55-3E72AF376ABF}" srcOrd="3" destOrd="0" presId="urn:microsoft.com/office/officeart/2005/8/layout/list1"/>
    <dgm:cxn modelId="{99C52D70-177C-442F-9918-0DB491379DCA}" type="presParOf" srcId="{136EE8F7-ABA0-48F9-AA71-7CF760635725}" destId="{8FDB3149-209E-4420-8359-2DA0CE7E75B1}" srcOrd="4" destOrd="0" presId="urn:microsoft.com/office/officeart/2005/8/layout/list1"/>
    <dgm:cxn modelId="{FD05F177-FA89-4D7A-81E5-75EA39E7D1CB}" type="presParOf" srcId="{8FDB3149-209E-4420-8359-2DA0CE7E75B1}" destId="{513FC506-7EA7-4967-ABAF-D9313880852D}" srcOrd="0" destOrd="0" presId="urn:microsoft.com/office/officeart/2005/8/layout/list1"/>
    <dgm:cxn modelId="{34931FA4-B283-481F-AE69-BC3E1A0D4E3F}" type="presParOf" srcId="{8FDB3149-209E-4420-8359-2DA0CE7E75B1}" destId="{E57D767D-EE0C-46C2-A8D8-C8E1DF63B299}" srcOrd="1" destOrd="0" presId="urn:microsoft.com/office/officeart/2005/8/layout/list1"/>
    <dgm:cxn modelId="{CD7498D1-1D8E-40C6-81DE-962B459B9810}" type="presParOf" srcId="{136EE8F7-ABA0-48F9-AA71-7CF760635725}" destId="{81FBF6E8-5A5E-4F85-9193-50C4566FBC23}" srcOrd="5" destOrd="0" presId="urn:microsoft.com/office/officeart/2005/8/layout/list1"/>
    <dgm:cxn modelId="{6E94CAA3-B751-4923-ABB5-C6A1C52689D3}" type="presParOf" srcId="{136EE8F7-ABA0-48F9-AA71-7CF760635725}" destId="{FC3684A1-F663-4500-BCC9-F8631AB138DB}" srcOrd="6" destOrd="0" presId="urn:microsoft.com/office/officeart/2005/8/layout/list1"/>
    <dgm:cxn modelId="{030A51FB-DAAA-4678-B404-53465CCD82C5}" type="presParOf" srcId="{136EE8F7-ABA0-48F9-AA71-7CF760635725}" destId="{4AA2ECB4-BA59-446D-8E5F-690EFA31EDD6}" srcOrd="7" destOrd="0" presId="urn:microsoft.com/office/officeart/2005/8/layout/list1"/>
    <dgm:cxn modelId="{3782E2E0-ACA2-477D-BF21-F978D446E9FF}" type="presParOf" srcId="{136EE8F7-ABA0-48F9-AA71-7CF760635725}" destId="{49D4C446-0F27-4211-8C72-8D4314B09669}" srcOrd="8" destOrd="0" presId="urn:microsoft.com/office/officeart/2005/8/layout/list1"/>
    <dgm:cxn modelId="{013BC5E7-FC41-447F-99D1-53F22BDA94E1}" type="presParOf" srcId="{49D4C446-0F27-4211-8C72-8D4314B09669}" destId="{A1EB6E16-E32D-46C6-8221-AD7F6F466884}" srcOrd="0" destOrd="0" presId="urn:microsoft.com/office/officeart/2005/8/layout/list1"/>
    <dgm:cxn modelId="{24251676-C311-49DA-A08D-138B0EBBC018}" type="presParOf" srcId="{49D4C446-0F27-4211-8C72-8D4314B09669}" destId="{4FA07AA7-4B35-40CD-B580-272A70803FF4}" srcOrd="1" destOrd="0" presId="urn:microsoft.com/office/officeart/2005/8/layout/list1"/>
    <dgm:cxn modelId="{E8A4A444-ED65-4098-AA15-34C4A2769D21}" type="presParOf" srcId="{136EE8F7-ABA0-48F9-AA71-7CF760635725}" destId="{95B2DB2C-DBEF-4765-8F3A-459EDE5D9F53}" srcOrd="9" destOrd="0" presId="urn:microsoft.com/office/officeart/2005/8/layout/list1"/>
    <dgm:cxn modelId="{FD90332B-E300-4360-9119-A852D3349AA7}" type="presParOf" srcId="{136EE8F7-ABA0-48F9-AA71-7CF760635725}" destId="{BD384F0A-5337-42B4-9984-558BFEBC1174}" srcOrd="10" destOrd="0" presId="urn:microsoft.com/office/officeart/2005/8/layout/list1"/>
    <dgm:cxn modelId="{254CA49C-E2F1-4D93-A694-E17DD72194ED}" type="presParOf" srcId="{136EE8F7-ABA0-48F9-AA71-7CF760635725}" destId="{4D59C70B-8A48-4C76-A0F3-57ADEC86BA53}" srcOrd="11" destOrd="0" presId="urn:microsoft.com/office/officeart/2005/8/layout/list1"/>
    <dgm:cxn modelId="{CC125712-EB3E-4187-B874-F101D9448638}" type="presParOf" srcId="{136EE8F7-ABA0-48F9-AA71-7CF760635725}" destId="{550ED0C8-1FA0-4283-8739-3F5B88376205}" srcOrd="12" destOrd="0" presId="urn:microsoft.com/office/officeart/2005/8/layout/list1"/>
    <dgm:cxn modelId="{2AE23B48-353D-46BF-BC34-EA5221AB526D}" type="presParOf" srcId="{550ED0C8-1FA0-4283-8739-3F5B88376205}" destId="{85C4F26F-897D-403E-BD40-CF1781DB4825}" srcOrd="0" destOrd="0" presId="urn:microsoft.com/office/officeart/2005/8/layout/list1"/>
    <dgm:cxn modelId="{3BC4CDAE-3252-4223-AA96-7283FF6B920B}" type="presParOf" srcId="{550ED0C8-1FA0-4283-8739-3F5B88376205}" destId="{F2756D6A-4009-4849-B3E6-82B5FDF30D15}" srcOrd="1" destOrd="0" presId="urn:microsoft.com/office/officeart/2005/8/layout/list1"/>
    <dgm:cxn modelId="{6D2BD22E-8FA0-4CAA-BC96-E71086DEF9DF}" type="presParOf" srcId="{136EE8F7-ABA0-48F9-AA71-7CF760635725}" destId="{76E0CAB3-6151-4962-A342-22BACE40B86E}" srcOrd="13" destOrd="0" presId="urn:microsoft.com/office/officeart/2005/8/layout/list1"/>
    <dgm:cxn modelId="{35CFD136-9379-4476-9102-E9F50679D1FF}" type="presParOf" srcId="{136EE8F7-ABA0-48F9-AA71-7CF760635725}" destId="{DA744EA9-9270-4D90-88F2-609302E38CE6}" srcOrd="14" destOrd="0" presId="urn:microsoft.com/office/officeart/2005/8/layout/list1"/>
    <dgm:cxn modelId="{91CAEEF1-73D4-4E98-914D-22BF11505902}" type="presParOf" srcId="{136EE8F7-ABA0-48F9-AA71-7CF760635725}" destId="{234EB6C2-CE85-46CA-A15A-E0A75C25A64D}" srcOrd="15" destOrd="0" presId="urn:microsoft.com/office/officeart/2005/8/layout/list1"/>
    <dgm:cxn modelId="{E025B639-0995-4D48-852C-AD0BFF2A82CC}" type="presParOf" srcId="{136EE8F7-ABA0-48F9-AA71-7CF760635725}" destId="{13AFDC20-89CA-4BE9-AAA8-CE2672F428C0}" srcOrd="16" destOrd="0" presId="urn:microsoft.com/office/officeart/2005/8/layout/list1"/>
    <dgm:cxn modelId="{405B4C5E-32BF-46A6-9BA2-1FB8AE2B9024}" type="presParOf" srcId="{13AFDC20-89CA-4BE9-AAA8-CE2672F428C0}" destId="{4F5A5DA7-96F6-4FCF-9CEC-55BB0E0BD3C9}" srcOrd="0" destOrd="0" presId="urn:microsoft.com/office/officeart/2005/8/layout/list1"/>
    <dgm:cxn modelId="{86651336-1509-4923-A00A-1E12140CB1F7}" type="presParOf" srcId="{13AFDC20-89CA-4BE9-AAA8-CE2672F428C0}" destId="{1EC76487-CE1F-4574-AAF8-1BCE448A36E1}" srcOrd="1" destOrd="0" presId="urn:microsoft.com/office/officeart/2005/8/layout/list1"/>
    <dgm:cxn modelId="{2E17214C-17EF-4AF2-960B-3FE87CFE512C}" type="presParOf" srcId="{136EE8F7-ABA0-48F9-AA71-7CF760635725}" destId="{DBFBD12C-0BA4-4D8E-950F-D7FAA420994E}" srcOrd="17" destOrd="0" presId="urn:microsoft.com/office/officeart/2005/8/layout/list1"/>
    <dgm:cxn modelId="{15ECE8B8-E4F8-49F1-A7BB-694A779525F0}" type="presParOf" srcId="{136EE8F7-ABA0-48F9-AA71-7CF760635725}" destId="{544E3630-E4FC-4CDA-A50A-9150782A44D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437C1A-2DD5-46CA-A0B2-3D78916C1C7B}">
      <dgm:prSet custT="1"/>
      <dgm:spPr/>
      <dgm:t>
        <a:bodyPr/>
        <a:lstStyle/>
        <a:p>
          <a:r>
            <a:rPr lang="en-US" sz="2000" dirty="0" smtClean="0"/>
            <a:t>The communication between the network manager tool and the given network element</a:t>
          </a:r>
          <a:endParaRPr lang="zh-CN" sz="2000" dirty="0"/>
        </a:p>
      </dgm:t>
    </dgm:pt>
    <dgm:pt modelId="{08EACC0D-A870-492A-9C43-F80C152463F0}" type="par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FBD8686B-7742-4183-8A73-032391C7B707}" type="sibTrans" cxnId="{3C6215F1-60C9-48AB-99E4-A7C95563CF1C}">
      <dgm:prSet/>
      <dgm:spPr/>
      <dgm:t>
        <a:bodyPr/>
        <a:lstStyle/>
        <a:p>
          <a:endParaRPr lang="zh-CN" altLang="en-US"/>
        </a:p>
      </dgm:t>
    </dgm:pt>
    <dgm:pt modelId="{22F0DE2F-103F-4F50-9E29-A56A54888A8E}">
      <dgm:prSet custT="1"/>
      <dgm:spPr/>
      <dgm:t>
        <a:bodyPr/>
        <a:lstStyle/>
        <a:p>
          <a:r>
            <a:rPr lang="en-US" sz="2000" dirty="0" smtClean="0"/>
            <a:t>Not define as an integral part of low-layer protocol</a:t>
          </a:r>
          <a:endParaRPr lang="zh-CN" sz="2000" dirty="0"/>
        </a:p>
      </dgm:t>
    </dgm:pt>
    <dgm:pt modelId="{4D651542-DD61-47C2-8218-8CC87BDEB0FD}" type="parTrans" cxnId="{DEBF0573-85A4-449E-B715-E9101A350EBB}">
      <dgm:prSet/>
      <dgm:spPr/>
    </dgm:pt>
    <dgm:pt modelId="{21E8ABDF-605A-44D0-8E35-B92FD3B4F373}" type="sibTrans" cxnId="{DEBF0573-85A4-449E-B715-E9101A350EBB}">
      <dgm:prSet/>
      <dgm:spPr/>
    </dgm:pt>
    <dgm:pt modelId="{139C1AA0-D104-4BB7-B9A6-A6D085E663BE}">
      <dgm:prSet custT="1"/>
      <dgm:spPr/>
      <dgm:t>
        <a:bodyPr/>
        <a:lstStyle/>
        <a:p>
          <a:r>
            <a:rPr lang="en-US" sz="2000" dirty="0" smtClean="0"/>
            <a:t>Used to monitor and control network devices operate at the application level</a:t>
          </a:r>
          <a:endParaRPr lang="zh-CN" sz="2000" dirty="0"/>
        </a:p>
      </dgm:t>
    </dgm:pt>
    <dgm:pt modelId="{52E47989-64C4-448C-9855-56AC8BDF982E}" type="parTrans" cxnId="{B0C20AB6-4CEA-4502-817E-B46A9CC64B4A}">
      <dgm:prSet/>
      <dgm:spPr/>
    </dgm:pt>
    <dgm:pt modelId="{D3C45F7C-9148-4955-BF2A-5C86BAC2D815}" type="sibTrans" cxnId="{B0C20AB6-4CEA-4502-817E-B46A9CC64B4A}">
      <dgm:prSet/>
      <dgm:spPr/>
    </dgm:pt>
    <dgm:pt modelId="{BA4B62D0-40AB-4FFC-AE9F-3FB49B7FC2C2}">
      <dgm:prSet custT="1"/>
      <dgm:spPr/>
      <dgm:t>
        <a:bodyPr/>
        <a:lstStyle/>
        <a:p>
          <a:r>
            <a:rPr lang="en-US" altLang="zh-CN" sz="2000" dirty="0" smtClean="0"/>
            <a:t>Simple Network Manager Protocol</a:t>
          </a:r>
          <a:endParaRPr lang="zh-CN" sz="2000" dirty="0"/>
        </a:p>
      </dgm:t>
    </dgm:pt>
    <dgm:pt modelId="{D184D016-BC9F-4BF7-8C2C-F5FD874005F4}" type="parTrans" cxnId="{207CCFCB-E473-4F20-8B6F-ABE77A2123A5}">
      <dgm:prSet/>
      <dgm:spPr/>
    </dgm:pt>
    <dgm:pt modelId="{DAF9E4FC-0EE1-43AD-A1E2-65F42CF64EFC}" type="sibTrans" cxnId="{207CCFCB-E473-4F20-8B6F-ABE77A2123A5}">
      <dgm:prSet/>
      <dgm:spPr/>
    </dgm:pt>
    <dgm:pt modelId="{106C5B4E-4105-405A-8653-AC75A7440646}">
      <dgm:prSet custT="1"/>
      <dgm:spPr/>
      <dgm:t>
        <a:bodyPr/>
        <a:lstStyle/>
        <a:p>
          <a:r>
            <a:rPr lang="en-US" altLang="zh-CN" sz="2000" dirty="0" smtClean="0"/>
            <a:t>Using UDP as transport protocol</a:t>
          </a:r>
          <a:endParaRPr lang="zh-CN" sz="2000" dirty="0"/>
        </a:p>
      </dgm:t>
    </dgm:pt>
    <dgm:pt modelId="{A0C70073-4638-45EB-8C90-57135DF63547}" type="parTrans" cxnId="{2FA919FB-63F1-4548-A0EB-487C5886F51D}">
      <dgm:prSet/>
      <dgm:spPr/>
    </dgm:pt>
    <dgm:pt modelId="{72FBFB95-C404-4671-809D-D87B87B1D740}" type="sibTrans" cxnId="{2FA919FB-63F1-4548-A0EB-487C5886F51D}">
      <dgm:prSet/>
      <dgm:spPr/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6C6F0B-357A-4874-8ADD-27329F8DE583}" type="pres">
      <dgm:prSet presAssocID="{E9437C1A-2DD5-46CA-A0B2-3D78916C1C7B}" presName="parentLin" presStyleCnt="0"/>
      <dgm:spPr/>
    </dgm:pt>
    <dgm:pt modelId="{F2362B6A-8526-45A4-86FA-99283065A492}" type="pres">
      <dgm:prSet presAssocID="{E9437C1A-2DD5-46CA-A0B2-3D78916C1C7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494442F-58F9-4689-84E8-3E6CFCADBD34}" type="pres">
      <dgm:prSet presAssocID="{E9437C1A-2DD5-46CA-A0B2-3D78916C1C7B}" presName="parentText" presStyleLbl="node1" presStyleIdx="0" presStyleCnt="2" custScaleX="11134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86105B-5F7E-47E0-99A1-CB85C26CD828}" type="pres">
      <dgm:prSet presAssocID="{E9437C1A-2DD5-46CA-A0B2-3D78916C1C7B}" presName="negativeSpace" presStyleCnt="0"/>
      <dgm:spPr/>
    </dgm:pt>
    <dgm:pt modelId="{07438D5A-35EC-43CA-ADE8-299826726801}" type="pres">
      <dgm:prSet presAssocID="{E9437C1A-2DD5-46CA-A0B2-3D78916C1C7B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E95CDE-8ECA-4BD7-BB55-3E72AF376ABF}" type="pres">
      <dgm:prSet presAssocID="{FBD8686B-7742-4183-8A73-032391C7B707}" presName="spaceBetweenRectangles" presStyleCnt="0"/>
      <dgm:spPr/>
    </dgm:pt>
    <dgm:pt modelId="{07D31B3A-E674-45CE-9B29-E3FB83B46D2D}" type="pres">
      <dgm:prSet presAssocID="{BA4B62D0-40AB-4FFC-AE9F-3FB49B7FC2C2}" presName="parentLin" presStyleCnt="0"/>
      <dgm:spPr/>
    </dgm:pt>
    <dgm:pt modelId="{01A9492E-F44F-4F57-A301-E93CD2B8D0FA}" type="pres">
      <dgm:prSet presAssocID="{BA4B62D0-40AB-4FFC-AE9F-3FB49B7FC2C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0258C25-ACCD-4F22-A8F0-39812AD3C534}" type="pres">
      <dgm:prSet presAssocID="{BA4B62D0-40AB-4FFC-AE9F-3FB49B7FC2C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C5ED41-F2A9-4454-A9A5-5F7FC7DF660B}" type="pres">
      <dgm:prSet presAssocID="{BA4B62D0-40AB-4FFC-AE9F-3FB49B7FC2C2}" presName="negativeSpace" presStyleCnt="0"/>
      <dgm:spPr/>
    </dgm:pt>
    <dgm:pt modelId="{0804923A-284C-4E86-9A9E-5E7B6D1D73BE}" type="pres">
      <dgm:prSet presAssocID="{BA4B62D0-40AB-4FFC-AE9F-3FB49B7FC2C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B0C20AB6-4CEA-4502-817E-B46A9CC64B4A}" srcId="{E9437C1A-2DD5-46CA-A0B2-3D78916C1C7B}" destId="{139C1AA0-D104-4BB7-B9A6-A6D085E663BE}" srcOrd="1" destOrd="0" parTransId="{52E47989-64C4-448C-9855-56AC8BDF982E}" sibTransId="{D3C45F7C-9148-4955-BF2A-5C86BAC2D815}"/>
    <dgm:cxn modelId="{254F4D3A-65B4-4AFE-AB7F-5F976A4D8AE7}" type="presOf" srcId="{E9437C1A-2DD5-46CA-A0B2-3D78916C1C7B}" destId="{1494442F-58F9-4689-84E8-3E6CFCADBD34}" srcOrd="1" destOrd="0" presId="urn:microsoft.com/office/officeart/2005/8/layout/list1"/>
    <dgm:cxn modelId="{18CB4150-DBB8-4D1F-AE4D-E2607367D0BE}" type="presOf" srcId="{BA4B62D0-40AB-4FFC-AE9F-3FB49B7FC2C2}" destId="{80258C25-ACCD-4F22-A8F0-39812AD3C534}" srcOrd="1" destOrd="0" presId="urn:microsoft.com/office/officeart/2005/8/layout/list1"/>
    <dgm:cxn modelId="{46DC5420-A88E-46D1-8AF5-32FD741CA8AB}" type="presOf" srcId="{22F0DE2F-103F-4F50-9E29-A56A54888A8E}" destId="{07438D5A-35EC-43CA-ADE8-299826726801}" srcOrd="0" destOrd="0" presId="urn:microsoft.com/office/officeart/2005/8/layout/list1"/>
    <dgm:cxn modelId="{EDBC5DE7-902B-46CC-9B4A-E6AE20E53778}" type="presOf" srcId="{E9437C1A-2DD5-46CA-A0B2-3D78916C1C7B}" destId="{F2362B6A-8526-45A4-86FA-99283065A492}" srcOrd="0" destOrd="0" presId="urn:microsoft.com/office/officeart/2005/8/layout/list1"/>
    <dgm:cxn modelId="{3C6215F1-60C9-48AB-99E4-A7C95563CF1C}" srcId="{36C58E96-E028-44C7-AB28-EC17DEFA6D94}" destId="{E9437C1A-2DD5-46CA-A0B2-3D78916C1C7B}" srcOrd="0" destOrd="0" parTransId="{08EACC0D-A870-492A-9C43-F80C152463F0}" sibTransId="{FBD8686B-7742-4183-8A73-032391C7B707}"/>
    <dgm:cxn modelId="{616798B3-2DFF-46FC-9C84-271EB86ED814}" type="presOf" srcId="{BA4B62D0-40AB-4FFC-AE9F-3FB49B7FC2C2}" destId="{01A9492E-F44F-4F57-A301-E93CD2B8D0FA}" srcOrd="0" destOrd="0" presId="urn:microsoft.com/office/officeart/2005/8/layout/list1"/>
    <dgm:cxn modelId="{2FA919FB-63F1-4548-A0EB-487C5886F51D}" srcId="{BA4B62D0-40AB-4FFC-AE9F-3FB49B7FC2C2}" destId="{106C5B4E-4105-405A-8653-AC75A7440646}" srcOrd="0" destOrd="0" parTransId="{A0C70073-4638-45EB-8C90-57135DF63547}" sibTransId="{72FBFB95-C404-4671-809D-D87B87B1D740}"/>
    <dgm:cxn modelId="{207CCFCB-E473-4F20-8B6F-ABE77A2123A5}" srcId="{36C58E96-E028-44C7-AB28-EC17DEFA6D94}" destId="{BA4B62D0-40AB-4FFC-AE9F-3FB49B7FC2C2}" srcOrd="1" destOrd="0" parTransId="{D184D016-BC9F-4BF7-8C2C-F5FD874005F4}" sibTransId="{DAF9E4FC-0EE1-43AD-A1E2-65F42CF64EFC}"/>
    <dgm:cxn modelId="{A8C44C91-C9AA-4354-A9BC-A6209BA3CF6C}" type="presOf" srcId="{106C5B4E-4105-405A-8653-AC75A7440646}" destId="{0804923A-284C-4E86-9A9E-5E7B6D1D73BE}" srcOrd="0" destOrd="0" presId="urn:microsoft.com/office/officeart/2005/8/layout/list1"/>
    <dgm:cxn modelId="{FA66C88B-5335-42FD-9D4B-407BF24A2840}" type="presOf" srcId="{139C1AA0-D104-4BB7-B9A6-A6D085E663BE}" destId="{07438D5A-35EC-43CA-ADE8-299826726801}" srcOrd="0" destOrd="1" presId="urn:microsoft.com/office/officeart/2005/8/layout/list1"/>
    <dgm:cxn modelId="{DEBF0573-85A4-449E-B715-E9101A350EBB}" srcId="{E9437C1A-2DD5-46CA-A0B2-3D78916C1C7B}" destId="{22F0DE2F-103F-4F50-9E29-A56A54888A8E}" srcOrd="0" destOrd="0" parTransId="{4D651542-DD61-47C2-8218-8CC87BDEB0FD}" sibTransId="{21E8ABDF-605A-44D0-8E35-B92FD3B4F373}"/>
    <dgm:cxn modelId="{DB302FF6-3612-498F-BAAB-46B2A1CFFC4A}" type="presParOf" srcId="{136EE8F7-ABA0-48F9-AA71-7CF760635725}" destId="{866C6F0B-357A-4874-8ADD-27329F8DE583}" srcOrd="0" destOrd="0" presId="urn:microsoft.com/office/officeart/2005/8/layout/list1"/>
    <dgm:cxn modelId="{20739F07-E91B-4BFB-B65C-E385C742622C}" type="presParOf" srcId="{866C6F0B-357A-4874-8ADD-27329F8DE583}" destId="{F2362B6A-8526-45A4-86FA-99283065A492}" srcOrd="0" destOrd="0" presId="urn:microsoft.com/office/officeart/2005/8/layout/list1"/>
    <dgm:cxn modelId="{FDA7BD3A-F255-4D24-9275-FC810789E452}" type="presParOf" srcId="{866C6F0B-357A-4874-8ADD-27329F8DE583}" destId="{1494442F-58F9-4689-84E8-3E6CFCADBD34}" srcOrd="1" destOrd="0" presId="urn:microsoft.com/office/officeart/2005/8/layout/list1"/>
    <dgm:cxn modelId="{08DC871A-04BE-4176-8B02-BA586F9B9877}" type="presParOf" srcId="{136EE8F7-ABA0-48F9-AA71-7CF760635725}" destId="{4C86105B-5F7E-47E0-99A1-CB85C26CD828}" srcOrd="1" destOrd="0" presId="urn:microsoft.com/office/officeart/2005/8/layout/list1"/>
    <dgm:cxn modelId="{5419AFE4-0B7C-43F5-9157-51F085BA3C5F}" type="presParOf" srcId="{136EE8F7-ABA0-48F9-AA71-7CF760635725}" destId="{07438D5A-35EC-43CA-ADE8-299826726801}" srcOrd="2" destOrd="0" presId="urn:microsoft.com/office/officeart/2005/8/layout/list1"/>
    <dgm:cxn modelId="{5DFAA2F0-7974-412E-857C-C559CFF26539}" type="presParOf" srcId="{136EE8F7-ABA0-48F9-AA71-7CF760635725}" destId="{DDE95CDE-8ECA-4BD7-BB55-3E72AF376ABF}" srcOrd="3" destOrd="0" presId="urn:microsoft.com/office/officeart/2005/8/layout/list1"/>
    <dgm:cxn modelId="{83591A90-AB70-4B36-8BBC-DE564BB44A09}" type="presParOf" srcId="{136EE8F7-ABA0-48F9-AA71-7CF760635725}" destId="{07D31B3A-E674-45CE-9B29-E3FB83B46D2D}" srcOrd="4" destOrd="0" presId="urn:microsoft.com/office/officeart/2005/8/layout/list1"/>
    <dgm:cxn modelId="{70CD90FD-4355-4746-A9BA-672A597FA988}" type="presParOf" srcId="{07D31B3A-E674-45CE-9B29-E3FB83B46D2D}" destId="{01A9492E-F44F-4F57-A301-E93CD2B8D0FA}" srcOrd="0" destOrd="0" presId="urn:microsoft.com/office/officeart/2005/8/layout/list1"/>
    <dgm:cxn modelId="{8383CF55-34D8-454B-B524-F7967C4EBFF5}" type="presParOf" srcId="{07D31B3A-E674-45CE-9B29-E3FB83B46D2D}" destId="{80258C25-ACCD-4F22-A8F0-39812AD3C534}" srcOrd="1" destOrd="0" presId="urn:microsoft.com/office/officeart/2005/8/layout/list1"/>
    <dgm:cxn modelId="{129D84A1-AA0A-454B-9619-611FE419A8FF}" type="presParOf" srcId="{136EE8F7-ABA0-48F9-AA71-7CF760635725}" destId="{42C5ED41-F2A9-4454-A9A5-5F7FC7DF660B}" srcOrd="5" destOrd="0" presId="urn:microsoft.com/office/officeart/2005/8/layout/list1"/>
    <dgm:cxn modelId="{B23F1D12-7E0D-4DC3-9733-B372365D8CF5}" type="presParOf" srcId="{136EE8F7-ABA0-48F9-AA71-7CF760635725}" destId="{0804923A-284C-4E86-9A9E-5E7B6D1D73B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000" dirty="0" smtClean="0"/>
            <a:t>Network Manager</a:t>
          </a:r>
          <a:endParaRPr lang="zh-CN" sz="20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569EAF9C-F0D2-4CBB-AB8A-7DCFB4FB9810}">
      <dgm:prSet custT="1"/>
      <dgm:spPr/>
      <dgm:t>
        <a:bodyPr/>
        <a:lstStyle/>
        <a:p>
          <a:pPr rtl="0"/>
          <a:r>
            <a:rPr lang="en-US" sz="2000" dirty="0" smtClean="0"/>
            <a:t>Network Agent</a:t>
          </a:r>
          <a:endParaRPr lang="zh-CN" sz="2000" dirty="0"/>
        </a:p>
      </dgm:t>
    </dgm:pt>
    <dgm:pt modelId="{A6E111C2-9019-4DB5-B749-19F2AED6E058}" type="par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9C5DF943-B30B-4300-A0C8-19574BFAF7BF}" type="sib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E7893B34-F6AF-4830-BDFD-6FF09A0D690B}">
      <dgm:prSet custT="1"/>
      <dgm:spPr/>
      <dgm:t>
        <a:bodyPr/>
        <a:lstStyle/>
        <a:p>
          <a:pPr rtl="0"/>
          <a:r>
            <a:rPr lang="en-US" sz="2000" dirty="0" smtClean="0"/>
            <a:t>It acts as a server</a:t>
          </a:r>
          <a:endParaRPr lang="zh-CN" sz="2000" dirty="0"/>
        </a:p>
      </dgm:t>
    </dgm:pt>
    <dgm:pt modelId="{BC270BAE-4356-4A32-9581-7197A12AC0FF}" type="parTrans" cxnId="{F443C17C-2FA6-4737-A56F-B1B233B04F73}">
      <dgm:prSet/>
      <dgm:spPr/>
      <dgm:t>
        <a:bodyPr/>
        <a:lstStyle/>
        <a:p>
          <a:endParaRPr lang="zh-CN" altLang="en-US"/>
        </a:p>
      </dgm:t>
    </dgm:pt>
    <dgm:pt modelId="{28336B69-9234-4525-A1BB-BC75EA18B723}" type="sibTrans" cxnId="{F443C17C-2FA6-4737-A56F-B1B233B04F73}">
      <dgm:prSet/>
      <dgm:spPr/>
      <dgm:t>
        <a:bodyPr/>
        <a:lstStyle/>
        <a:p>
          <a:endParaRPr lang="zh-CN" altLang="en-US"/>
        </a:p>
      </dgm:t>
    </dgm:pt>
    <dgm:pt modelId="{67962399-4611-4A8D-949E-14CF21829E78}">
      <dgm:prSet custT="1"/>
      <dgm:spPr/>
      <dgm:t>
        <a:bodyPr/>
        <a:lstStyle/>
        <a:p>
          <a:r>
            <a:rPr lang="en-US" sz="2000" dirty="0" smtClean="0"/>
            <a:t>An application program runs on the management stations</a:t>
          </a:r>
          <a:endParaRPr lang="zh-CN" altLang="en-US" sz="2000" dirty="0"/>
        </a:p>
      </dgm:t>
    </dgm:pt>
    <dgm:pt modelId="{D7483BC3-5C8F-4AF5-9D00-A5AEA58520C4}" type="par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687323BF-013D-4125-B7CD-9C112D0ABFE6}" type="sib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F43854F0-8457-4D68-B917-D98A146C3A54}">
      <dgm:prSet custT="1"/>
      <dgm:spPr/>
      <dgm:t>
        <a:bodyPr/>
        <a:lstStyle/>
        <a:p>
          <a:r>
            <a:rPr lang="en-US" sz="2000" dirty="0" smtClean="0"/>
            <a:t>It can be used to monitor and control network components</a:t>
          </a:r>
          <a:endParaRPr lang="zh-CN" altLang="en-US" sz="2000" dirty="0"/>
        </a:p>
      </dgm:t>
    </dgm:pt>
    <dgm:pt modelId="{47CD6867-413C-47F2-B0C5-17784983F6F4}" type="parTrans" cxnId="{B91AAC73-D261-49D0-97E7-FCA0CAB92083}">
      <dgm:prSet/>
      <dgm:spPr/>
      <dgm:t>
        <a:bodyPr/>
        <a:lstStyle/>
        <a:p>
          <a:endParaRPr lang="zh-CN" altLang="en-US"/>
        </a:p>
      </dgm:t>
    </dgm:pt>
    <dgm:pt modelId="{4708EEBE-AE46-46FF-827F-2FC3F9F254A9}" type="sibTrans" cxnId="{B91AAC73-D261-49D0-97E7-FCA0CAB92083}">
      <dgm:prSet/>
      <dgm:spPr/>
      <dgm:t>
        <a:bodyPr/>
        <a:lstStyle/>
        <a:p>
          <a:endParaRPr lang="zh-CN" altLang="en-US"/>
        </a:p>
      </dgm:t>
    </dgm:pt>
    <dgm:pt modelId="{F373F1E3-E412-4B72-AA26-E43B2585E37C}">
      <dgm:prSet custT="1"/>
      <dgm:spPr/>
      <dgm:t>
        <a:bodyPr/>
        <a:lstStyle/>
        <a:p>
          <a:pPr rtl="0"/>
          <a:r>
            <a:rPr lang="en-US" sz="2000" dirty="0" smtClean="0"/>
            <a:t>An application program runs on the network device</a:t>
          </a:r>
          <a:endParaRPr lang="zh-CN" sz="2000" dirty="0"/>
        </a:p>
      </dgm:t>
    </dgm:pt>
    <dgm:pt modelId="{B8049BA4-98CB-4AF4-A1CA-7443EFC13AB5}" type="parTrans" cxnId="{FA25AEFC-905C-47BD-BF95-DC3D2C401757}">
      <dgm:prSet/>
      <dgm:spPr/>
      <dgm:t>
        <a:bodyPr/>
        <a:lstStyle/>
        <a:p>
          <a:endParaRPr lang="zh-CN" altLang="en-US"/>
        </a:p>
      </dgm:t>
    </dgm:pt>
    <dgm:pt modelId="{6D7636C2-BCA1-4D7A-AC49-2C3B80ECE78C}" type="sibTrans" cxnId="{FA25AEFC-905C-47BD-BF95-DC3D2C401757}">
      <dgm:prSet/>
      <dgm:spPr/>
      <dgm:t>
        <a:bodyPr/>
        <a:lstStyle/>
        <a:p>
          <a:endParaRPr lang="zh-CN" altLang="en-US"/>
        </a:p>
      </dgm:t>
    </dgm:pt>
    <dgm:pt modelId="{7AC6C4DF-CBD0-4336-A7B9-067329B0C92F}">
      <dgm:prSet custT="1"/>
      <dgm:spPr/>
      <dgm:t>
        <a:bodyPr/>
        <a:lstStyle/>
        <a:p>
          <a:r>
            <a:rPr lang="en-US" altLang="zh-CN" sz="2000" dirty="0" smtClean="0"/>
            <a:t>It </a:t>
          </a:r>
          <a:r>
            <a:rPr lang="en-US" sz="2000" dirty="0" smtClean="0"/>
            <a:t>acts as a client</a:t>
          </a:r>
          <a:endParaRPr lang="zh-CN" altLang="en-US" sz="2000" dirty="0"/>
        </a:p>
      </dgm:t>
    </dgm:pt>
    <dgm:pt modelId="{AE43C199-E5D3-4330-B901-39905858D4C4}" type="parTrans" cxnId="{B0FD576D-08BA-4684-BD29-4E85B267325E}">
      <dgm:prSet/>
      <dgm:spPr/>
      <dgm:t>
        <a:bodyPr/>
        <a:lstStyle/>
        <a:p>
          <a:endParaRPr lang="zh-CN" altLang="en-US"/>
        </a:p>
      </dgm:t>
    </dgm:pt>
    <dgm:pt modelId="{166B7C9B-2E31-4B71-922C-2302DC265256}" type="sibTrans" cxnId="{B0FD576D-08BA-4684-BD29-4E85B267325E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2" custScaleY="923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3CC03F-577B-4733-ABD9-B0724A6D5C0E}" type="pres">
      <dgm:prSet presAssocID="{FA178413-A1A8-4DCF-B2B0-D08A235BE514}" presName="spaceBetweenRectangles" presStyleCnt="0"/>
      <dgm:spPr/>
    </dgm:pt>
    <dgm:pt modelId="{5FE0FDB7-EFDC-4AA1-A283-EDABDFA35DF2}" type="pres">
      <dgm:prSet presAssocID="{569EAF9C-F0D2-4CBB-AB8A-7DCFB4FB9810}" presName="parentLin" presStyleCnt="0"/>
      <dgm:spPr/>
    </dgm:pt>
    <dgm:pt modelId="{C7A6B04A-C275-4476-AC46-C12077FD3670}" type="pres">
      <dgm:prSet presAssocID="{569EAF9C-F0D2-4CBB-AB8A-7DCFB4FB981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D2940CE-535B-4E30-B12F-348A3A304B05}" type="pres">
      <dgm:prSet presAssocID="{569EAF9C-F0D2-4CBB-AB8A-7DCFB4FB9810}" presName="parentText" presStyleLbl="node1" presStyleIdx="1" presStyleCnt="2" custLinFactNeighborX="11250" custLinFactNeighborY="-1261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54E75A-8084-4E08-BA45-AFD850BC06A8}" type="pres">
      <dgm:prSet presAssocID="{569EAF9C-F0D2-4CBB-AB8A-7DCFB4FB9810}" presName="negativeSpace" presStyleCnt="0"/>
      <dgm:spPr/>
    </dgm:pt>
    <dgm:pt modelId="{AFB1910E-2BDA-4749-8BAD-10E4C91223F1}" type="pres">
      <dgm:prSet presAssocID="{569EAF9C-F0D2-4CBB-AB8A-7DCFB4FB9810}" presName="childText" presStyleLbl="conFgAcc1" presStyleIdx="1" presStyleCnt="2" custScaleY="902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891E45D6-11F6-4751-B137-20DA9761D220}" type="presOf" srcId="{10D7DD71-0A05-445C-AA1D-E013296BAEBB}" destId="{5F02583B-0F40-4F47-B925-E77FB52A1817}" srcOrd="0" destOrd="0" presId="urn:microsoft.com/office/officeart/2005/8/layout/list1"/>
    <dgm:cxn modelId="{959B1F57-1DD0-430A-ACE6-678BC51229A9}" srcId="{36C58E96-E028-44C7-AB28-EC17DEFA6D94}" destId="{569EAF9C-F0D2-4CBB-AB8A-7DCFB4FB9810}" srcOrd="1" destOrd="0" parTransId="{A6E111C2-9019-4DB5-B749-19F2AED6E058}" sibTransId="{9C5DF943-B30B-4300-A0C8-19574BFAF7BF}"/>
    <dgm:cxn modelId="{A8763CBB-9F4D-4E31-BFEE-B2801B1FD29D}" type="presOf" srcId="{7AC6C4DF-CBD0-4336-A7B9-067329B0C92F}" destId="{7D282633-A4E6-4B8C-A370-BC1477408127}" srcOrd="0" destOrd="1" presId="urn:microsoft.com/office/officeart/2005/8/layout/list1"/>
    <dgm:cxn modelId="{B0FD576D-08BA-4684-BD29-4E85B267325E}" srcId="{10D7DD71-0A05-445C-AA1D-E013296BAEBB}" destId="{7AC6C4DF-CBD0-4336-A7B9-067329B0C92F}" srcOrd="1" destOrd="0" parTransId="{AE43C199-E5D3-4330-B901-39905858D4C4}" sibTransId="{166B7C9B-2E31-4B71-922C-2302DC265256}"/>
    <dgm:cxn modelId="{AD5D404E-A218-4173-B35E-94D9AB6A8CD2}" type="presOf" srcId="{F373F1E3-E412-4B72-AA26-E43B2585E37C}" destId="{AFB1910E-2BDA-4749-8BAD-10E4C91223F1}" srcOrd="0" destOrd="0" presId="urn:microsoft.com/office/officeart/2005/8/layout/list1"/>
    <dgm:cxn modelId="{B39EE7F4-ED9E-4BE3-952A-D433BF6F3073}" srcId="{10D7DD71-0A05-445C-AA1D-E013296BAEBB}" destId="{67962399-4611-4A8D-949E-14CF21829E78}" srcOrd="0" destOrd="0" parTransId="{D7483BC3-5C8F-4AF5-9D00-A5AEA58520C4}" sibTransId="{687323BF-013D-4125-B7CD-9C112D0ABFE6}"/>
    <dgm:cxn modelId="{19584129-3743-4AAA-A729-9735CF89FDF1}" type="presOf" srcId="{E7893B34-F6AF-4830-BDFD-6FF09A0D690B}" destId="{AFB1910E-2BDA-4749-8BAD-10E4C91223F1}" srcOrd="0" destOrd="1" presId="urn:microsoft.com/office/officeart/2005/8/layout/list1"/>
    <dgm:cxn modelId="{3B575B1F-92C3-4F35-B5CD-F898698BC6D8}" type="presOf" srcId="{F43854F0-8457-4D68-B917-D98A146C3A54}" destId="{7D282633-A4E6-4B8C-A370-BC1477408127}" srcOrd="0" destOrd="2" presId="urn:microsoft.com/office/officeart/2005/8/layout/list1"/>
    <dgm:cxn modelId="{841E97E8-72CF-4CD0-BA65-227A0245656C}" type="presOf" srcId="{569EAF9C-F0D2-4CBB-AB8A-7DCFB4FB9810}" destId="{C7A6B04A-C275-4476-AC46-C12077FD3670}" srcOrd="0" destOrd="0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B91AAC73-D261-49D0-97E7-FCA0CAB92083}" srcId="{10D7DD71-0A05-445C-AA1D-E013296BAEBB}" destId="{F43854F0-8457-4D68-B917-D98A146C3A54}" srcOrd="2" destOrd="0" parTransId="{47CD6867-413C-47F2-B0C5-17784983F6F4}" sibTransId="{4708EEBE-AE46-46FF-827F-2FC3F9F254A9}"/>
    <dgm:cxn modelId="{FA25AEFC-905C-47BD-BF95-DC3D2C401757}" srcId="{569EAF9C-F0D2-4CBB-AB8A-7DCFB4FB9810}" destId="{F373F1E3-E412-4B72-AA26-E43B2585E37C}" srcOrd="0" destOrd="0" parTransId="{B8049BA4-98CB-4AF4-A1CA-7443EFC13AB5}" sibTransId="{6D7636C2-BCA1-4D7A-AC49-2C3B80ECE78C}"/>
    <dgm:cxn modelId="{88B65CE7-16DD-442F-88B8-E962730AF38C}" type="presOf" srcId="{569EAF9C-F0D2-4CBB-AB8A-7DCFB4FB9810}" destId="{1D2940CE-535B-4E30-B12F-348A3A304B05}" srcOrd="1" destOrd="0" presId="urn:microsoft.com/office/officeart/2005/8/layout/list1"/>
    <dgm:cxn modelId="{F443C17C-2FA6-4737-A56F-B1B233B04F73}" srcId="{569EAF9C-F0D2-4CBB-AB8A-7DCFB4FB9810}" destId="{E7893B34-F6AF-4830-BDFD-6FF09A0D690B}" srcOrd="1" destOrd="0" parTransId="{BC270BAE-4356-4A32-9581-7197A12AC0FF}" sibTransId="{28336B69-9234-4525-A1BB-BC75EA18B723}"/>
    <dgm:cxn modelId="{2DD8EBDB-CE7C-404F-AA83-87AEA164D7BC}" type="presOf" srcId="{10D7DD71-0A05-445C-AA1D-E013296BAEBB}" destId="{E5913294-63D7-4D22-BEA0-37FC3169EB73}" srcOrd="1" destOrd="0" presId="urn:microsoft.com/office/officeart/2005/8/layout/list1"/>
    <dgm:cxn modelId="{5A47EC85-49F8-400A-8A33-967E600FA9C5}" type="presOf" srcId="{67962399-4611-4A8D-949E-14CF21829E78}" destId="{7D282633-A4E6-4B8C-A370-BC1477408127}" srcOrd="0" destOrd="0" presId="urn:microsoft.com/office/officeart/2005/8/layout/list1"/>
    <dgm:cxn modelId="{937A8151-B0E3-4D80-939A-CD0892E3AA71}" type="presParOf" srcId="{136EE8F7-ABA0-48F9-AA71-7CF760635725}" destId="{20FA850D-9EE0-4578-8F66-EFF6AB5A6555}" srcOrd="0" destOrd="0" presId="urn:microsoft.com/office/officeart/2005/8/layout/list1"/>
    <dgm:cxn modelId="{60E5C252-AD8B-4A26-B87B-F62FCC352369}" type="presParOf" srcId="{20FA850D-9EE0-4578-8F66-EFF6AB5A6555}" destId="{5F02583B-0F40-4F47-B925-E77FB52A1817}" srcOrd="0" destOrd="0" presId="urn:microsoft.com/office/officeart/2005/8/layout/list1"/>
    <dgm:cxn modelId="{08F440D9-2D80-4684-8535-FCC625358F67}" type="presParOf" srcId="{20FA850D-9EE0-4578-8F66-EFF6AB5A6555}" destId="{E5913294-63D7-4D22-BEA0-37FC3169EB73}" srcOrd="1" destOrd="0" presId="urn:microsoft.com/office/officeart/2005/8/layout/list1"/>
    <dgm:cxn modelId="{884CEEE2-87D7-48B5-88A9-E6261E7BDAB1}" type="presParOf" srcId="{136EE8F7-ABA0-48F9-AA71-7CF760635725}" destId="{00D26142-5B81-499C-BB55-EC5781692B6A}" srcOrd="1" destOrd="0" presId="urn:microsoft.com/office/officeart/2005/8/layout/list1"/>
    <dgm:cxn modelId="{37E537AD-DFE4-403C-A3A0-549549B32C16}" type="presParOf" srcId="{136EE8F7-ABA0-48F9-AA71-7CF760635725}" destId="{7D282633-A4E6-4B8C-A370-BC1477408127}" srcOrd="2" destOrd="0" presId="urn:microsoft.com/office/officeart/2005/8/layout/list1"/>
    <dgm:cxn modelId="{E93C59A7-0038-4989-B1C8-7CB9A1A2B6CC}" type="presParOf" srcId="{136EE8F7-ABA0-48F9-AA71-7CF760635725}" destId="{293CC03F-577B-4733-ABD9-B0724A6D5C0E}" srcOrd="3" destOrd="0" presId="urn:microsoft.com/office/officeart/2005/8/layout/list1"/>
    <dgm:cxn modelId="{E7828B58-3149-447F-A5B3-CB271D764FE1}" type="presParOf" srcId="{136EE8F7-ABA0-48F9-AA71-7CF760635725}" destId="{5FE0FDB7-EFDC-4AA1-A283-EDABDFA35DF2}" srcOrd="4" destOrd="0" presId="urn:microsoft.com/office/officeart/2005/8/layout/list1"/>
    <dgm:cxn modelId="{D1351423-8F55-4F30-A49C-8F55B58DC7B3}" type="presParOf" srcId="{5FE0FDB7-EFDC-4AA1-A283-EDABDFA35DF2}" destId="{C7A6B04A-C275-4476-AC46-C12077FD3670}" srcOrd="0" destOrd="0" presId="urn:microsoft.com/office/officeart/2005/8/layout/list1"/>
    <dgm:cxn modelId="{6C21172E-5254-42B8-95DE-A51BFA634592}" type="presParOf" srcId="{5FE0FDB7-EFDC-4AA1-A283-EDABDFA35DF2}" destId="{1D2940CE-535B-4E30-B12F-348A3A304B05}" srcOrd="1" destOrd="0" presId="urn:microsoft.com/office/officeart/2005/8/layout/list1"/>
    <dgm:cxn modelId="{085DAF86-4B5D-43BF-845D-C520A20F3BB3}" type="presParOf" srcId="{136EE8F7-ABA0-48F9-AA71-7CF760635725}" destId="{D354E75A-8084-4E08-BA45-AFD850BC06A8}" srcOrd="5" destOrd="0" presId="urn:microsoft.com/office/officeart/2005/8/layout/list1"/>
    <dgm:cxn modelId="{3EB8D801-B2EA-4ED3-950B-1A82BA66BD5E}" type="presParOf" srcId="{136EE8F7-ABA0-48F9-AA71-7CF760635725}" destId="{AFB1910E-2BDA-4749-8BAD-10E4C91223F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SNMP Message Format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67962399-4611-4A8D-949E-14CF21829E78}">
      <dgm:prSet custT="1"/>
      <dgm:spPr/>
      <dgm:t>
        <a:bodyPr/>
        <a:lstStyle/>
        <a:p>
          <a:r>
            <a:rPr lang="en-US" altLang="zh-CN" sz="2400" dirty="0" smtClean="0"/>
            <a:t>Encoded using a standard known as Abstract Syntax Notation.1</a:t>
          </a:r>
          <a:endParaRPr lang="zh-CN" altLang="en-US" sz="2400" dirty="0"/>
        </a:p>
      </dgm:t>
    </dgm:pt>
    <dgm:pt modelId="{D7483BC3-5C8F-4AF5-9D00-A5AEA58520C4}" type="par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687323BF-013D-4125-B7CD-9C112D0ABFE6}" type="sib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AC3B75D5-6C62-485F-9CEE-B9635E4D5625}">
      <dgm:prSet custT="1"/>
      <dgm:spPr/>
      <dgm:t>
        <a:bodyPr/>
        <a:lstStyle/>
        <a:p>
          <a:r>
            <a:rPr lang="en-US" altLang="zh-CN" sz="2400" dirty="0" smtClean="0"/>
            <a:t>A combination of length and value for Network object</a:t>
          </a:r>
          <a:endParaRPr lang="zh-CN" altLang="en-US" sz="2400" dirty="0"/>
        </a:p>
      </dgm:t>
    </dgm:pt>
    <dgm:pt modelId="{9F92AB45-DEB8-43C1-A763-D4F14D2A9437}" type="parTrans" cxnId="{9EB2FF3F-B429-416D-A8A7-B6E304259ACC}">
      <dgm:prSet/>
      <dgm:spPr/>
      <dgm:t>
        <a:bodyPr/>
        <a:lstStyle/>
        <a:p>
          <a:endParaRPr lang="zh-CN" altLang="en-US"/>
        </a:p>
      </dgm:t>
    </dgm:pt>
    <dgm:pt modelId="{A9C2B645-69DB-4256-B05D-E66EBFE4AD36}" type="sibTrans" cxnId="{9EB2FF3F-B429-416D-A8A7-B6E304259ACC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1" custScaleY="31772" custLinFactNeighborX="-76356" custLinFactNeighborY="-3334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1" custScaleY="64904" custLinFactNeighborX="364" custLinFactNeighborY="67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47EC85-49F8-400A-8A33-967E600FA9C5}" type="presOf" srcId="{67962399-4611-4A8D-949E-14CF21829E78}" destId="{7D282633-A4E6-4B8C-A370-BC1477408127}" srcOrd="0" destOrd="0" presId="urn:microsoft.com/office/officeart/2005/8/layout/list1"/>
    <dgm:cxn modelId="{92372BA1-3870-44CE-B9B3-A54206AC894D}" type="presOf" srcId="{10D7DD71-0A05-445C-AA1D-E013296BAEBB}" destId="{5F02583B-0F40-4F47-B925-E77FB52A1817}" srcOrd="0" destOrd="0" presId="urn:microsoft.com/office/officeart/2005/8/layout/list1"/>
    <dgm:cxn modelId="{B39EE7F4-ED9E-4BE3-952A-D433BF6F3073}" srcId="{10D7DD71-0A05-445C-AA1D-E013296BAEBB}" destId="{67962399-4611-4A8D-949E-14CF21829E78}" srcOrd="0" destOrd="0" parTransId="{D7483BC3-5C8F-4AF5-9D00-A5AEA58520C4}" sibTransId="{687323BF-013D-4125-B7CD-9C112D0ABFE6}"/>
    <dgm:cxn modelId="{1433C8AF-FB6F-4493-B768-C38EEAEC7AC3}" type="presOf" srcId="{AC3B75D5-6C62-485F-9CEE-B9635E4D5625}" destId="{7D282633-A4E6-4B8C-A370-BC1477408127}" srcOrd="0" destOrd="1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9CBC8AF9-60AE-4B28-B629-469599D80B86}" type="presOf" srcId="{10D7DD71-0A05-445C-AA1D-E013296BAEBB}" destId="{E5913294-63D7-4D22-BEA0-37FC3169EB73}" srcOrd="1" destOrd="0" presId="urn:microsoft.com/office/officeart/2005/8/layout/list1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9EB2FF3F-B429-416D-A8A7-B6E304259ACC}" srcId="{10D7DD71-0A05-445C-AA1D-E013296BAEBB}" destId="{AC3B75D5-6C62-485F-9CEE-B9635E4D5625}" srcOrd="1" destOrd="0" parTransId="{9F92AB45-DEB8-43C1-A763-D4F14D2A9437}" sibTransId="{A9C2B645-69DB-4256-B05D-E66EBFE4AD36}"/>
    <dgm:cxn modelId="{937A8151-B0E3-4D80-939A-CD0892E3AA71}" type="presParOf" srcId="{136EE8F7-ABA0-48F9-AA71-7CF760635725}" destId="{20FA850D-9EE0-4578-8F66-EFF6AB5A6555}" srcOrd="0" destOrd="0" presId="urn:microsoft.com/office/officeart/2005/8/layout/list1"/>
    <dgm:cxn modelId="{0FE2F479-22C4-4B97-BF38-9EEAE1CF2B6F}" type="presParOf" srcId="{20FA850D-9EE0-4578-8F66-EFF6AB5A6555}" destId="{5F02583B-0F40-4F47-B925-E77FB52A1817}" srcOrd="0" destOrd="0" presId="urn:microsoft.com/office/officeart/2005/8/layout/list1"/>
    <dgm:cxn modelId="{C70237D9-EF46-4CC7-945D-1318787BA64D}" type="presParOf" srcId="{20FA850D-9EE0-4578-8F66-EFF6AB5A6555}" destId="{E5913294-63D7-4D22-BEA0-37FC3169EB73}" srcOrd="1" destOrd="0" presId="urn:microsoft.com/office/officeart/2005/8/layout/list1"/>
    <dgm:cxn modelId="{884CEEE2-87D7-48B5-88A9-E6261E7BDAB1}" type="presParOf" srcId="{136EE8F7-ABA0-48F9-AA71-7CF760635725}" destId="{00D26142-5B81-499C-BB55-EC5781692B6A}" srcOrd="1" destOrd="0" presId="urn:microsoft.com/office/officeart/2005/8/layout/list1"/>
    <dgm:cxn modelId="{37E537AD-DFE4-403C-A3A0-549549B32C16}" type="presParOf" srcId="{136EE8F7-ABA0-48F9-AA71-7CF760635725}" destId="{7D282633-A4E6-4B8C-A370-BC147740812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sz="2400" dirty="0" smtClean="0"/>
            <a:t>Fetch operation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569EAF9C-F0D2-4CBB-AB8A-7DCFB4FB9810}">
      <dgm:prSet custT="1"/>
      <dgm:spPr/>
      <dgm:t>
        <a:bodyPr/>
        <a:lstStyle/>
        <a:p>
          <a:pPr rtl="0"/>
          <a:r>
            <a:rPr lang="en-US" sz="2400" dirty="0" smtClean="0"/>
            <a:t>Store operation</a:t>
          </a:r>
          <a:endParaRPr lang="zh-CN" sz="2400" dirty="0"/>
        </a:p>
      </dgm:t>
    </dgm:pt>
    <dgm:pt modelId="{A6E111C2-9019-4DB5-B749-19F2AED6E058}" type="par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9C5DF943-B30B-4300-A0C8-19574BFAF7BF}" type="sibTrans" cxnId="{959B1F57-1DD0-430A-ACE6-678BC51229A9}">
      <dgm:prSet/>
      <dgm:spPr/>
      <dgm:t>
        <a:bodyPr/>
        <a:lstStyle/>
        <a:p>
          <a:endParaRPr lang="zh-CN" altLang="en-US"/>
        </a:p>
      </dgm:t>
    </dgm:pt>
    <dgm:pt modelId="{E7893B34-F6AF-4830-BDFD-6FF09A0D690B}">
      <dgm:prSet custT="1"/>
      <dgm:spPr/>
      <dgm:t>
        <a:bodyPr/>
        <a:lstStyle/>
        <a:p>
          <a:pPr rtl="0"/>
          <a:r>
            <a:rPr lang="en-US" sz="2400" dirty="0" smtClean="0"/>
            <a:t>set-request command</a:t>
          </a:r>
          <a:endParaRPr lang="zh-CN" sz="2400" dirty="0"/>
        </a:p>
      </dgm:t>
    </dgm:pt>
    <dgm:pt modelId="{BC270BAE-4356-4A32-9581-7197A12AC0FF}" type="parTrans" cxnId="{F443C17C-2FA6-4737-A56F-B1B233B04F73}">
      <dgm:prSet/>
      <dgm:spPr/>
      <dgm:t>
        <a:bodyPr/>
        <a:lstStyle/>
        <a:p>
          <a:endParaRPr lang="zh-CN" altLang="en-US"/>
        </a:p>
      </dgm:t>
    </dgm:pt>
    <dgm:pt modelId="{28336B69-9234-4525-A1BB-BC75EA18B723}" type="sibTrans" cxnId="{F443C17C-2FA6-4737-A56F-B1B233B04F73}">
      <dgm:prSet/>
      <dgm:spPr/>
      <dgm:t>
        <a:bodyPr/>
        <a:lstStyle/>
        <a:p>
          <a:endParaRPr lang="zh-CN" altLang="en-US"/>
        </a:p>
      </dgm:t>
    </dgm:pt>
    <dgm:pt modelId="{67962399-4611-4A8D-949E-14CF21829E78}">
      <dgm:prSet custT="1"/>
      <dgm:spPr/>
      <dgm:t>
        <a:bodyPr/>
        <a:lstStyle/>
        <a:p>
          <a:r>
            <a:rPr lang="en-US" sz="2400" dirty="0" smtClean="0"/>
            <a:t>get-request command</a:t>
          </a:r>
          <a:endParaRPr lang="zh-CN" altLang="en-US" sz="2400" dirty="0"/>
        </a:p>
      </dgm:t>
    </dgm:pt>
    <dgm:pt modelId="{D7483BC3-5C8F-4AF5-9D00-A5AEA58520C4}" type="par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687323BF-013D-4125-B7CD-9C112D0ABFE6}" type="sibTrans" cxnId="{B39EE7F4-ED9E-4BE3-952A-D433BF6F3073}">
      <dgm:prSet/>
      <dgm:spPr/>
      <dgm:t>
        <a:bodyPr/>
        <a:lstStyle/>
        <a:p>
          <a:endParaRPr lang="zh-CN" altLang="en-US"/>
        </a:p>
      </dgm:t>
    </dgm:pt>
    <dgm:pt modelId="{07CAF19C-BBD0-4E0D-AEEB-7DFB6C4B6848}">
      <dgm:prSet custT="1"/>
      <dgm:spPr/>
      <dgm:t>
        <a:bodyPr/>
        <a:lstStyle/>
        <a:p>
          <a:pPr rtl="0"/>
          <a:r>
            <a:rPr lang="en-US" sz="2400" dirty="0" smtClean="0"/>
            <a:t>get-next-request command</a:t>
          </a:r>
          <a:endParaRPr lang="zh-CN" sz="2400" dirty="0"/>
        </a:p>
      </dgm:t>
    </dgm:pt>
    <dgm:pt modelId="{21744269-8188-4C6B-AF98-697F70129E21}" type="parTrans" cxnId="{035DCF9D-3516-4406-A030-3772BD889517}">
      <dgm:prSet/>
      <dgm:spPr/>
      <dgm:t>
        <a:bodyPr/>
        <a:lstStyle/>
        <a:p>
          <a:endParaRPr lang="zh-CN" altLang="en-US"/>
        </a:p>
      </dgm:t>
    </dgm:pt>
    <dgm:pt modelId="{C34F4013-DB6C-47C2-BC2A-7762C2A92ED9}" type="sibTrans" cxnId="{035DCF9D-3516-4406-A030-3772BD889517}">
      <dgm:prSet/>
      <dgm:spPr/>
      <dgm:t>
        <a:bodyPr/>
        <a:lstStyle/>
        <a:p>
          <a:endParaRPr lang="zh-CN" altLang="en-US"/>
        </a:p>
      </dgm:t>
    </dgm:pt>
    <dgm:pt modelId="{CE9F31A5-5824-4511-8EBC-E90C3CE74033}">
      <dgm:prSet custT="1"/>
      <dgm:spPr/>
      <dgm:t>
        <a:bodyPr/>
        <a:lstStyle/>
        <a:p>
          <a:pPr rtl="0"/>
          <a:r>
            <a:rPr lang="en-US" sz="2400" dirty="0" smtClean="0"/>
            <a:t>It is used to obtain a value from a device</a:t>
          </a:r>
          <a:endParaRPr lang="zh-CN" sz="2400" dirty="0"/>
        </a:p>
      </dgm:t>
    </dgm:pt>
    <dgm:pt modelId="{14E17C66-7D6F-45AD-B713-905B229E79A3}" type="par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0B896DF4-154B-4994-97E2-1E69943AD3DD}" type="sib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5AE67635-54D0-4C50-B3C4-E221CC6CB0F6}">
      <dgm:prSet custT="1"/>
      <dgm:spPr/>
      <dgm:t>
        <a:bodyPr/>
        <a:lstStyle/>
        <a:p>
          <a:pPr rtl="0"/>
          <a:r>
            <a:rPr lang="en-US" sz="2400" dirty="0" smtClean="0"/>
            <a:t>It is used to set a value in a device</a:t>
          </a:r>
          <a:endParaRPr lang="zh-CN" sz="2400" dirty="0"/>
        </a:p>
      </dgm:t>
    </dgm:pt>
    <dgm:pt modelId="{2AB3EC53-BD8A-46C9-AA91-90D3EB13AE57}" type="parTrans" cxnId="{2E7CC65D-A2D6-45E0-8A17-A49910DA0194}">
      <dgm:prSet/>
      <dgm:spPr/>
      <dgm:t>
        <a:bodyPr/>
        <a:lstStyle/>
        <a:p>
          <a:endParaRPr lang="zh-CN" altLang="en-US"/>
        </a:p>
      </dgm:t>
    </dgm:pt>
    <dgm:pt modelId="{E608052D-75CD-4C0F-AF7B-786D63CC7879}" type="sibTrans" cxnId="{2E7CC65D-A2D6-45E0-8A17-A49910DA0194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2" custScaleY="36659" custLinFactX="-599" custLinFactNeighborX="-100000" custLinFactNeighborY="-5959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2" custScaleY="59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3CC03F-577B-4733-ABD9-B0724A6D5C0E}" type="pres">
      <dgm:prSet presAssocID="{FA178413-A1A8-4DCF-B2B0-D08A235BE514}" presName="spaceBetweenRectangles" presStyleCnt="0"/>
      <dgm:spPr/>
    </dgm:pt>
    <dgm:pt modelId="{5FE0FDB7-EFDC-4AA1-A283-EDABDFA35DF2}" type="pres">
      <dgm:prSet presAssocID="{569EAF9C-F0D2-4CBB-AB8A-7DCFB4FB9810}" presName="parentLin" presStyleCnt="0"/>
      <dgm:spPr/>
    </dgm:pt>
    <dgm:pt modelId="{C7A6B04A-C275-4476-AC46-C12077FD3670}" type="pres">
      <dgm:prSet presAssocID="{569EAF9C-F0D2-4CBB-AB8A-7DCFB4FB981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D2940CE-535B-4E30-B12F-348A3A304B05}" type="pres">
      <dgm:prSet presAssocID="{569EAF9C-F0D2-4CBB-AB8A-7DCFB4FB9810}" presName="parentText" presStyleLbl="node1" presStyleIdx="1" presStyleCnt="2" custScaleY="33903" custLinFactX="-311" custLinFactNeighborX="-100000" custLinFactNeighborY="-1555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54E75A-8084-4E08-BA45-AFD850BC06A8}" type="pres">
      <dgm:prSet presAssocID="{569EAF9C-F0D2-4CBB-AB8A-7DCFB4FB9810}" presName="negativeSpace" presStyleCnt="0"/>
      <dgm:spPr/>
    </dgm:pt>
    <dgm:pt modelId="{AFB1910E-2BDA-4749-8BAD-10E4C91223F1}" type="pres">
      <dgm:prSet presAssocID="{569EAF9C-F0D2-4CBB-AB8A-7DCFB4FB9810}" presName="childText" presStyleLbl="conFgAcc1" presStyleIdx="1" presStyleCnt="2" custScaleY="44955" custLinFactNeighborY="690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97D103FD-4A8D-4875-B993-B2D653F88887}" type="presOf" srcId="{569EAF9C-F0D2-4CBB-AB8A-7DCFB4FB9810}" destId="{1D2940CE-535B-4E30-B12F-348A3A304B05}" srcOrd="1" destOrd="0" presId="urn:microsoft.com/office/officeart/2005/8/layout/list1"/>
    <dgm:cxn modelId="{035DCF9D-3516-4406-A030-3772BD889517}" srcId="{CE9F31A5-5824-4511-8EBC-E90C3CE74033}" destId="{07CAF19C-BBD0-4E0D-AEEB-7DFB6C4B6848}" srcOrd="1" destOrd="0" parTransId="{21744269-8188-4C6B-AF98-697F70129E21}" sibTransId="{C34F4013-DB6C-47C2-BC2A-7762C2A92ED9}"/>
    <dgm:cxn modelId="{959B1F57-1DD0-430A-ACE6-678BC51229A9}" srcId="{36C58E96-E028-44C7-AB28-EC17DEFA6D94}" destId="{569EAF9C-F0D2-4CBB-AB8A-7DCFB4FB9810}" srcOrd="1" destOrd="0" parTransId="{A6E111C2-9019-4DB5-B749-19F2AED6E058}" sibTransId="{9C5DF943-B30B-4300-A0C8-19574BFAF7BF}"/>
    <dgm:cxn modelId="{B39EE7F4-ED9E-4BE3-952A-D433BF6F3073}" srcId="{CE9F31A5-5824-4511-8EBC-E90C3CE74033}" destId="{67962399-4611-4A8D-949E-14CF21829E78}" srcOrd="0" destOrd="0" parTransId="{D7483BC3-5C8F-4AF5-9D00-A5AEA58520C4}" sibTransId="{687323BF-013D-4125-B7CD-9C112D0ABFE6}"/>
    <dgm:cxn modelId="{D1608A4A-CE2E-40B8-98F3-6A0A8A145265}" type="presOf" srcId="{569EAF9C-F0D2-4CBB-AB8A-7DCFB4FB9810}" destId="{C7A6B04A-C275-4476-AC46-C12077FD3670}" srcOrd="0" destOrd="0" presId="urn:microsoft.com/office/officeart/2005/8/layout/list1"/>
    <dgm:cxn modelId="{EB5613D6-90F9-4871-9AFF-8506184D668F}" type="presOf" srcId="{07CAF19C-BBD0-4E0D-AEEB-7DFB6C4B6848}" destId="{7D282633-A4E6-4B8C-A370-BC1477408127}" srcOrd="0" destOrd="2" presId="urn:microsoft.com/office/officeart/2005/8/layout/list1"/>
    <dgm:cxn modelId="{3CAAAEFA-4B7A-4C56-A9D8-C482C68AA845}" srcId="{10D7DD71-0A05-445C-AA1D-E013296BAEBB}" destId="{CE9F31A5-5824-4511-8EBC-E90C3CE74033}" srcOrd="0" destOrd="0" parTransId="{14E17C66-7D6F-45AD-B713-905B229E79A3}" sibTransId="{0B896DF4-154B-4994-97E2-1E69943AD3DD}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7C854BC9-AB2E-4148-AC73-90D716CB699E}" type="presOf" srcId="{CE9F31A5-5824-4511-8EBC-E90C3CE74033}" destId="{7D282633-A4E6-4B8C-A370-BC1477408127}" srcOrd="0" destOrd="0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F443C17C-2FA6-4737-A56F-B1B233B04F73}" srcId="{5AE67635-54D0-4C50-B3C4-E221CC6CB0F6}" destId="{E7893B34-F6AF-4830-BDFD-6FF09A0D690B}" srcOrd="0" destOrd="0" parTransId="{BC270BAE-4356-4A32-9581-7197A12AC0FF}" sibTransId="{28336B69-9234-4525-A1BB-BC75EA18B723}"/>
    <dgm:cxn modelId="{74835D15-1035-4290-8B07-F06529F28F64}" type="presOf" srcId="{E7893B34-F6AF-4830-BDFD-6FF09A0D690B}" destId="{AFB1910E-2BDA-4749-8BAD-10E4C91223F1}" srcOrd="0" destOrd="1" presId="urn:microsoft.com/office/officeart/2005/8/layout/list1"/>
    <dgm:cxn modelId="{5C4F54ED-935C-41CE-9353-F98A992186D3}" type="presOf" srcId="{5AE67635-54D0-4C50-B3C4-E221CC6CB0F6}" destId="{AFB1910E-2BDA-4749-8BAD-10E4C91223F1}" srcOrd="0" destOrd="0" presId="urn:microsoft.com/office/officeart/2005/8/layout/list1"/>
    <dgm:cxn modelId="{D2F3D1B1-DBEF-4D50-A899-A7B77CCEF3F3}" type="presOf" srcId="{67962399-4611-4A8D-949E-14CF21829E78}" destId="{7D282633-A4E6-4B8C-A370-BC1477408127}" srcOrd="0" destOrd="1" presId="urn:microsoft.com/office/officeart/2005/8/layout/list1"/>
    <dgm:cxn modelId="{2E7CC65D-A2D6-45E0-8A17-A49910DA0194}" srcId="{569EAF9C-F0D2-4CBB-AB8A-7DCFB4FB9810}" destId="{5AE67635-54D0-4C50-B3C4-E221CC6CB0F6}" srcOrd="0" destOrd="0" parTransId="{2AB3EC53-BD8A-46C9-AA91-90D3EB13AE57}" sibTransId="{E608052D-75CD-4C0F-AF7B-786D63CC7879}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  <dgm:cxn modelId="{925D1CC1-6768-4A07-B15A-A077C7020672}" type="presParOf" srcId="{136EE8F7-ABA0-48F9-AA71-7CF760635725}" destId="{293CC03F-577B-4733-ABD9-B0724A6D5C0E}" srcOrd="3" destOrd="0" presId="urn:microsoft.com/office/officeart/2005/8/layout/list1"/>
    <dgm:cxn modelId="{3FC0E6CA-7194-4E97-9206-C71EAF433E6C}" type="presParOf" srcId="{136EE8F7-ABA0-48F9-AA71-7CF760635725}" destId="{5FE0FDB7-EFDC-4AA1-A283-EDABDFA35DF2}" srcOrd="4" destOrd="0" presId="urn:microsoft.com/office/officeart/2005/8/layout/list1"/>
    <dgm:cxn modelId="{3D157200-6624-4AD1-85EE-2476E8204313}" type="presParOf" srcId="{5FE0FDB7-EFDC-4AA1-A283-EDABDFA35DF2}" destId="{C7A6B04A-C275-4476-AC46-C12077FD3670}" srcOrd="0" destOrd="0" presId="urn:microsoft.com/office/officeart/2005/8/layout/list1"/>
    <dgm:cxn modelId="{C1E2BA68-5749-4F2D-A040-F222EA6F9750}" type="presParOf" srcId="{5FE0FDB7-EFDC-4AA1-A283-EDABDFA35DF2}" destId="{1D2940CE-535B-4E30-B12F-348A3A304B05}" srcOrd="1" destOrd="0" presId="urn:microsoft.com/office/officeart/2005/8/layout/list1"/>
    <dgm:cxn modelId="{DDBADE84-BD9E-4703-82E4-E72CCB8B1975}" type="presParOf" srcId="{136EE8F7-ABA0-48F9-AA71-7CF760635725}" destId="{D354E75A-8084-4E08-BA45-AFD850BC06A8}" srcOrd="5" destOrd="0" presId="urn:microsoft.com/office/officeart/2005/8/layout/list1"/>
    <dgm:cxn modelId="{D2D53059-FB33-4438-A6FC-97917963110F}" type="presParOf" srcId="{136EE8F7-ABA0-48F9-AA71-7CF760635725}" destId="{AFB1910E-2BDA-4749-8BAD-10E4C91223F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altLang="zh-CN" sz="2400" dirty="0" smtClean="0"/>
            <a:t>Management Information Base(MIB)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CE9F31A5-5824-4511-8EBC-E90C3CE74033}">
      <dgm:prSet custT="1"/>
      <dgm:spPr/>
      <dgm:t>
        <a:bodyPr/>
        <a:lstStyle/>
        <a:p>
          <a:pPr rtl="0"/>
          <a:r>
            <a:rPr lang="en-US" altLang="zh-CN" sz="2400" dirty="0" smtClean="0"/>
            <a:t>The set of all objects SNMP can access</a:t>
          </a:r>
          <a:endParaRPr lang="zh-CN" sz="2400" dirty="0"/>
        </a:p>
      </dgm:t>
    </dgm:pt>
    <dgm:pt modelId="{14E17C66-7D6F-45AD-B713-905B229E79A3}" type="par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0B896DF4-154B-4994-97E2-1E69943AD3DD}" type="sib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8CC562D6-FD4C-4974-BC97-0143C7872DA0}">
      <dgm:prSet custT="1"/>
      <dgm:spPr/>
      <dgm:t>
        <a:bodyPr/>
        <a:lstStyle/>
        <a:p>
          <a:pPr rtl="0"/>
          <a:r>
            <a:rPr lang="en-US" altLang="zh-CN" sz="2400" dirty="0" smtClean="0"/>
            <a:t>New MIB object can be defined</a:t>
          </a:r>
          <a:endParaRPr lang="zh-CN" sz="2400" dirty="0"/>
        </a:p>
      </dgm:t>
    </dgm:pt>
    <dgm:pt modelId="{70D5794A-3C1F-4614-A7F6-BA33E12899E9}" type="parTrans" cxnId="{F8C290CB-796B-468B-B6DE-726222D8ACE5}">
      <dgm:prSet/>
      <dgm:spPr/>
      <dgm:t>
        <a:bodyPr/>
        <a:lstStyle/>
        <a:p>
          <a:endParaRPr lang="zh-CN" altLang="en-US"/>
        </a:p>
      </dgm:t>
    </dgm:pt>
    <dgm:pt modelId="{7803FE0A-4C41-493C-B90A-1E4F435D7EF6}" type="sibTrans" cxnId="{F8C290CB-796B-468B-B6DE-726222D8ACE5}">
      <dgm:prSet/>
      <dgm:spPr/>
      <dgm:t>
        <a:bodyPr/>
        <a:lstStyle/>
        <a:p>
          <a:endParaRPr lang="zh-CN" altLang="en-US"/>
        </a:p>
      </dgm:t>
    </dgm:pt>
    <dgm:pt modelId="{4EF680A5-883A-4343-BE8C-C1BD177B1AB6}">
      <dgm:prSet custT="1"/>
      <dgm:spPr/>
      <dgm:t>
        <a:bodyPr/>
        <a:lstStyle/>
        <a:p>
          <a:r>
            <a:rPr lang="en-US" sz="2400" dirty="0" smtClean="0"/>
            <a:t>It is specified by other standard, not SNMP</a:t>
          </a:r>
          <a:endParaRPr lang="zh-CN" sz="2400" dirty="0"/>
        </a:p>
      </dgm:t>
    </dgm:pt>
    <dgm:pt modelId="{EFC2AC64-0F5C-4A5E-B763-363DD489D68A}" type="parTrans" cxnId="{FB541F3F-00E5-47E7-9230-B60BC8F3D06C}">
      <dgm:prSet/>
      <dgm:spPr/>
      <dgm:t>
        <a:bodyPr/>
        <a:lstStyle/>
        <a:p>
          <a:endParaRPr lang="zh-CN" altLang="en-US"/>
        </a:p>
      </dgm:t>
    </dgm:pt>
    <dgm:pt modelId="{37C16437-4D4F-450A-96A6-09EC1F49FCE9}" type="sibTrans" cxnId="{FB541F3F-00E5-47E7-9230-B60BC8F3D06C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1" custScaleX="133244" custScaleY="350883" custLinFactX="-311" custLinFactY="-98343" custLinFactNeighborX="-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1" custScaleX="118947" custScaleY="162903" custLinFactY="-2988" custLinFactNeighborX="58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854BC9-AB2E-4148-AC73-90D716CB699E}" type="presOf" srcId="{CE9F31A5-5824-4511-8EBC-E90C3CE74033}" destId="{7D282633-A4E6-4B8C-A370-BC1477408127}" srcOrd="0" destOrd="0" presId="urn:microsoft.com/office/officeart/2005/8/layout/list1"/>
    <dgm:cxn modelId="{4F070AD6-4753-4AC7-8AE4-73B6A854AC05}" type="presOf" srcId="{8CC562D6-FD4C-4974-BC97-0143C7872DA0}" destId="{7D282633-A4E6-4B8C-A370-BC1477408127}" srcOrd="0" destOrd="2" presId="urn:microsoft.com/office/officeart/2005/8/layout/list1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FB541F3F-00E5-47E7-9230-B60BC8F3D06C}" srcId="{10D7DD71-0A05-445C-AA1D-E013296BAEBB}" destId="{4EF680A5-883A-4343-BE8C-C1BD177B1AB6}" srcOrd="1" destOrd="0" parTransId="{EFC2AC64-0F5C-4A5E-B763-363DD489D68A}" sibTransId="{37C16437-4D4F-450A-96A6-09EC1F49FCE9}"/>
    <dgm:cxn modelId="{F8C290CB-796B-468B-B6DE-726222D8ACE5}" srcId="{10D7DD71-0A05-445C-AA1D-E013296BAEBB}" destId="{8CC562D6-FD4C-4974-BC97-0143C7872DA0}" srcOrd="2" destOrd="0" parTransId="{70D5794A-3C1F-4614-A7F6-BA33E12899E9}" sibTransId="{7803FE0A-4C41-493C-B90A-1E4F435D7EF6}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3CAAAEFA-4B7A-4C56-A9D8-C482C68AA845}" srcId="{10D7DD71-0A05-445C-AA1D-E013296BAEBB}" destId="{CE9F31A5-5824-4511-8EBC-E90C3CE74033}" srcOrd="0" destOrd="0" parTransId="{14E17C66-7D6F-45AD-B713-905B229E79A3}" sibTransId="{0B896DF4-154B-4994-97E2-1E69943AD3DD}"/>
    <dgm:cxn modelId="{E9359B3C-38B5-49B3-97D0-DE40CF083255}" type="presOf" srcId="{4EF680A5-883A-4343-BE8C-C1BD177B1AB6}" destId="{7D282633-A4E6-4B8C-A370-BC1477408127}" srcOrd="0" destOrd="1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altLang="zh-CN" sz="2400" dirty="0" smtClean="0"/>
            <a:t>MIB  Variable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CE9F31A5-5824-4511-8EBC-E90C3CE74033}">
      <dgm:prSet custT="1"/>
      <dgm:spPr/>
      <dgm:t>
        <a:bodyPr/>
        <a:lstStyle/>
        <a:p>
          <a:pPr rtl="0"/>
          <a:r>
            <a:rPr lang="en-US" altLang="zh-CN" sz="2400" dirty="0" smtClean="0"/>
            <a:t>A long prefix that guarantees the name will be unique</a:t>
          </a:r>
          <a:endParaRPr lang="zh-CN" sz="2400" dirty="0"/>
        </a:p>
      </dgm:t>
    </dgm:pt>
    <dgm:pt modelId="{14E17C66-7D6F-45AD-B713-905B229E79A3}" type="par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0B896DF4-154B-4994-97E2-1E69943AD3DD}" type="sib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42F103AB-A608-4A43-A7E6-DA65CC56C18A}">
      <dgm:prSet custT="1"/>
      <dgm:spPr/>
      <dgm:t>
        <a:bodyPr/>
        <a:lstStyle/>
        <a:p>
          <a:r>
            <a:rPr lang="en-US" altLang="zh-CN" sz="2400" dirty="0" smtClean="0"/>
            <a:t>Example</a:t>
          </a:r>
        </a:p>
      </dgm:t>
    </dgm:pt>
    <dgm:pt modelId="{4FBD7C06-8115-4D59-9769-7CDB43E58901}" type="parTrans" cxnId="{387B07C1-CE17-476A-8903-A3FBBA6C064D}">
      <dgm:prSet/>
      <dgm:spPr/>
    </dgm:pt>
    <dgm:pt modelId="{1D808BD7-ED06-4B32-8A32-21A7C9565945}" type="sibTrans" cxnId="{387B07C1-CE17-476A-8903-A3FBBA6C064D}">
      <dgm:prSet/>
      <dgm:spPr/>
    </dgm:pt>
    <dgm:pt modelId="{BD808A0D-BE25-4D5F-930B-1303BF33DD58}">
      <dgm:prSet custT="1"/>
      <dgm:spPr/>
      <dgm:t>
        <a:bodyPr/>
        <a:lstStyle/>
        <a:p>
          <a:r>
            <a:rPr lang="en-US" altLang="zh-CN" sz="2400" dirty="0" err="1" smtClean="0"/>
            <a:t>iso.org.dod.internet.mgnt.mib.ip.ipInReceives</a:t>
          </a:r>
          <a:endParaRPr lang="en-US" altLang="zh-CN" sz="2400" dirty="0" smtClean="0"/>
        </a:p>
      </dgm:t>
    </dgm:pt>
    <dgm:pt modelId="{BA32463A-8C3E-4C09-9BC4-913646386101}" type="parTrans" cxnId="{595505BB-5FDC-491B-ABBE-FAE115C76246}">
      <dgm:prSet/>
      <dgm:spPr/>
      <dgm:t>
        <a:bodyPr/>
        <a:lstStyle/>
        <a:p>
          <a:endParaRPr lang="zh-CN" altLang="en-US"/>
        </a:p>
      </dgm:t>
    </dgm:pt>
    <dgm:pt modelId="{2F5AC100-FD91-4639-9FAE-E1EB8FF1CA54}" type="sibTrans" cxnId="{595505BB-5FDC-491B-ABBE-FAE115C76246}">
      <dgm:prSet/>
      <dgm:spPr/>
      <dgm:t>
        <a:bodyPr/>
        <a:lstStyle/>
        <a:p>
          <a:endParaRPr lang="zh-CN" altLang="en-US"/>
        </a:p>
      </dgm:t>
    </dgm:pt>
    <dgm:pt modelId="{DE9D4016-3F1F-4204-985C-F3E03A88DAD1}">
      <dgm:prSet custT="1"/>
      <dgm:spPr/>
      <dgm:t>
        <a:bodyPr/>
        <a:lstStyle/>
        <a:p>
          <a:r>
            <a:rPr lang="en-US" altLang="zh-CN" sz="2400" dirty="0" smtClean="0"/>
            <a:t>1.3.6.1.2.4.3</a:t>
          </a:r>
        </a:p>
      </dgm:t>
    </dgm:pt>
    <dgm:pt modelId="{89E4C7F1-C9F0-4D2A-97C8-519740AFDABE}" type="parTrans" cxnId="{E008F555-7746-43FE-9D82-A77467F012BD}">
      <dgm:prSet/>
      <dgm:spPr/>
      <dgm:t>
        <a:bodyPr/>
        <a:lstStyle/>
        <a:p>
          <a:endParaRPr lang="zh-CN" altLang="en-US"/>
        </a:p>
      </dgm:t>
    </dgm:pt>
    <dgm:pt modelId="{649D64E6-3555-4E05-AF61-068C733659AE}" type="sibTrans" cxnId="{E008F555-7746-43FE-9D82-A77467F012BD}">
      <dgm:prSet/>
      <dgm:spPr/>
      <dgm:t>
        <a:bodyPr/>
        <a:lstStyle/>
        <a:p>
          <a:endParaRPr lang="zh-CN" altLang="en-US"/>
        </a:p>
      </dgm:t>
    </dgm:pt>
    <dgm:pt modelId="{76272644-327A-4890-9861-05A85DD2642E}">
      <dgm:prSet custT="1"/>
      <dgm:spPr/>
      <dgm:t>
        <a:bodyPr/>
        <a:lstStyle/>
        <a:p>
          <a:r>
            <a:rPr lang="en-US" altLang="zh-CN" sz="2400" dirty="0" smtClean="0"/>
            <a:t>The number of IP datagrams a device has received</a:t>
          </a:r>
        </a:p>
      </dgm:t>
    </dgm:pt>
    <dgm:pt modelId="{73D2EEAE-A188-44D7-864F-1667E9388EA5}" type="parTrans" cxnId="{7ADFA51A-5300-4F2F-AC5E-A63B47975665}">
      <dgm:prSet/>
      <dgm:spPr/>
    </dgm:pt>
    <dgm:pt modelId="{F97B0D89-A497-419D-9850-CB91F8659630}" type="sibTrans" cxnId="{7ADFA51A-5300-4F2F-AC5E-A63B47975665}">
      <dgm:prSet/>
      <dgm:spPr/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1" custScaleX="133244" custScaleY="350883" custLinFactX="-311" custLinFactY="-98343" custLinFactNeighborX="-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1" custScaleX="118947" custScaleY="114891" custLinFactY="-2988" custLinFactNeighborX="58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387B07C1-CE17-476A-8903-A3FBBA6C064D}" srcId="{10D7DD71-0A05-445C-AA1D-E013296BAEBB}" destId="{42F103AB-A608-4A43-A7E6-DA65CC56C18A}" srcOrd="1" destOrd="0" parTransId="{4FBD7C06-8115-4D59-9769-7CDB43E58901}" sibTransId="{1D808BD7-ED06-4B32-8A32-21A7C9565945}"/>
    <dgm:cxn modelId="{51DE9398-CED3-4F78-BA4C-4B97A175E402}" type="presOf" srcId="{DE9D4016-3F1F-4204-985C-F3E03A88DAD1}" destId="{7D282633-A4E6-4B8C-A370-BC1477408127}" srcOrd="0" destOrd="4" presId="urn:microsoft.com/office/officeart/2005/8/layout/list1"/>
    <dgm:cxn modelId="{982AC754-FF39-49E6-AFD6-9BFB647A84B8}" type="presOf" srcId="{BD808A0D-BE25-4D5F-930B-1303BF33DD58}" destId="{7D282633-A4E6-4B8C-A370-BC1477408127}" srcOrd="0" destOrd="3" presId="urn:microsoft.com/office/officeart/2005/8/layout/list1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3CAAAEFA-4B7A-4C56-A9D8-C482C68AA845}" srcId="{10D7DD71-0A05-445C-AA1D-E013296BAEBB}" destId="{CE9F31A5-5824-4511-8EBC-E90C3CE74033}" srcOrd="0" destOrd="0" parTransId="{14E17C66-7D6F-45AD-B713-905B229E79A3}" sibTransId="{0B896DF4-154B-4994-97E2-1E69943AD3DD}"/>
    <dgm:cxn modelId="{595505BB-5FDC-491B-ABBE-FAE115C76246}" srcId="{42F103AB-A608-4A43-A7E6-DA65CC56C18A}" destId="{BD808A0D-BE25-4D5F-930B-1303BF33DD58}" srcOrd="1" destOrd="0" parTransId="{BA32463A-8C3E-4C09-9BC4-913646386101}" sibTransId="{2F5AC100-FD91-4639-9FAE-E1EB8FF1CA54}"/>
    <dgm:cxn modelId="{7C854BC9-AB2E-4148-AC73-90D716CB699E}" type="presOf" srcId="{CE9F31A5-5824-4511-8EBC-E90C3CE74033}" destId="{7D282633-A4E6-4B8C-A370-BC1477408127}" srcOrd="0" destOrd="0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E008F555-7746-43FE-9D82-A77467F012BD}" srcId="{42F103AB-A608-4A43-A7E6-DA65CC56C18A}" destId="{DE9D4016-3F1F-4204-985C-F3E03A88DAD1}" srcOrd="2" destOrd="0" parTransId="{89E4C7F1-C9F0-4D2A-97C8-519740AFDABE}" sibTransId="{649D64E6-3555-4E05-AF61-068C733659AE}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D22F7043-D4B3-4D46-B8A5-4AFE86DE8F45}" type="presOf" srcId="{42F103AB-A608-4A43-A7E6-DA65CC56C18A}" destId="{7D282633-A4E6-4B8C-A370-BC1477408127}" srcOrd="0" destOrd="1" presId="urn:microsoft.com/office/officeart/2005/8/layout/list1"/>
    <dgm:cxn modelId="{9FABBE10-2606-4DA3-AB77-D1BCB31FC5B5}" type="presOf" srcId="{76272644-327A-4890-9861-05A85DD2642E}" destId="{7D282633-A4E6-4B8C-A370-BC1477408127}" srcOrd="0" destOrd="2" presId="urn:microsoft.com/office/officeart/2005/8/layout/list1"/>
    <dgm:cxn modelId="{7ADFA51A-5300-4F2F-AC5E-A63B47975665}" srcId="{42F103AB-A608-4A43-A7E6-DA65CC56C18A}" destId="{76272644-327A-4890-9861-05A85DD2642E}" srcOrd="0" destOrd="0" parTransId="{73D2EEAE-A188-44D7-864F-1667E9388EA5}" sibTransId="{F97B0D89-A497-419D-9850-CB91F8659630}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altLang="zh-CN" sz="2400" dirty="0" smtClean="0"/>
            <a:t>PDU</a:t>
          </a:r>
          <a:endParaRPr lang="zh-CN" sz="24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CE9F31A5-5824-4511-8EBC-E90C3CE74033}">
      <dgm:prSet custT="1"/>
      <dgm:spPr/>
      <dgm:t>
        <a:bodyPr/>
        <a:lstStyle/>
        <a:p>
          <a:pPr rtl="0"/>
          <a:r>
            <a:rPr lang="en-US" altLang="zh-CN" sz="2400" dirty="0" smtClean="0"/>
            <a:t>0:get-request</a:t>
          </a:r>
          <a:endParaRPr lang="zh-CN" sz="2400" dirty="0"/>
        </a:p>
      </dgm:t>
    </dgm:pt>
    <dgm:pt modelId="{14E17C66-7D6F-45AD-B713-905B229E79A3}" type="par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0B896DF4-154B-4994-97E2-1E69943AD3DD}" type="sibTrans" cxnId="{3CAAAEFA-4B7A-4C56-A9D8-C482C68AA845}">
      <dgm:prSet/>
      <dgm:spPr/>
      <dgm:t>
        <a:bodyPr/>
        <a:lstStyle/>
        <a:p>
          <a:endParaRPr lang="zh-CN" altLang="en-US"/>
        </a:p>
      </dgm:t>
    </dgm:pt>
    <dgm:pt modelId="{42F103AB-A608-4A43-A7E6-DA65CC56C18A}">
      <dgm:prSet custT="1"/>
      <dgm:spPr/>
      <dgm:t>
        <a:bodyPr/>
        <a:lstStyle/>
        <a:p>
          <a:r>
            <a:rPr lang="en-US" altLang="zh-CN" sz="2400" dirty="0" smtClean="0"/>
            <a:t>1:get-next-request</a:t>
          </a:r>
        </a:p>
      </dgm:t>
    </dgm:pt>
    <dgm:pt modelId="{4FBD7C06-8115-4D59-9769-7CDB43E58901}" type="parTrans" cxnId="{387B07C1-CE17-476A-8903-A3FBBA6C064D}">
      <dgm:prSet/>
      <dgm:spPr/>
      <dgm:t>
        <a:bodyPr/>
        <a:lstStyle/>
        <a:p>
          <a:endParaRPr lang="zh-CN" altLang="en-US"/>
        </a:p>
      </dgm:t>
    </dgm:pt>
    <dgm:pt modelId="{1D808BD7-ED06-4B32-8A32-21A7C9565945}" type="sibTrans" cxnId="{387B07C1-CE17-476A-8903-A3FBBA6C064D}">
      <dgm:prSet/>
      <dgm:spPr/>
      <dgm:t>
        <a:bodyPr/>
        <a:lstStyle/>
        <a:p>
          <a:endParaRPr lang="zh-CN" altLang="en-US"/>
        </a:p>
      </dgm:t>
    </dgm:pt>
    <dgm:pt modelId="{BD808A0D-BE25-4D5F-930B-1303BF33DD58}">
      <dgm:prSet custT="1"/>
      <dgm:spPr/>
      <dgm:t>
        <a:bodyPr/>
        <a:lstStyle/>
        <a:p>
          <a:r>
            <a:rPr lang="en-US" altLang="zh-CN" sz="2400" dirty="0" smtClean="0"/>
            <a:t>3:set-request</a:t>
          </a:r>
        </a:p>
      </dgm:t>
    </dgm:pt>
    <dgm:pt modelId="{BA32463A-8C3E-4C09-9BC4-913646386101}" type="parTrans" cxnId="{595505BB-5FDC-491B-ABBE-FAE115C76246}">
      <dgm:prSet/>
      <dgm:spPr/>
      <dgm:t>
        <a:bodyPr/>
        <a:lstStyle/>
        <a:p>
          <a:endParaRPr lang="zh-CN" altLang="en-US"/>
        </a:p>
      </dgm:t>
    </dgm:pt>
    <dgm:pt modelId="{2F5AC100-FD91-4639-9FAE-E1EB8FF1CA54}" type="sibTrans" cxnId="{595505BB-5FDC-491B-ABBE-FAE115C76246}">
      <dgm:prSet/>
      <dgm:spPr/>
      <dgm:t>
        <a:bodyPr/>
        <a:lstStyle/>
        <a:p>
          <a:endParaRPr lang="zh-CN" altLang="en-US"/>
        </a:p>
      </dgm:t>
    </dgm:pt>
    <dgm:pt modelId="{DE9D4016-3F1F-4204-985C-F3E03A88DAD1}">
      <dgm:prSet custT="1"/>
      <dgm:spPr/>
      <dgm:t>
        <a:bodyPr/>
        <a:lstStyle/>
        <a:p>
          <a:r>
            <a:rPr lang="en-US" altLang="zh-CN" sz="2400" dirty="0" smtClean="0"/>
            <a:t>4:trap</a:t>
          </a:r>
        </a:p>
      </dgm:t>
    </dgm:pt>
    <dgm:pt modelId="{89E4C7F1-C9F0-4D2A-97C8-519740AFDABE}" type="parTrans" cxnId="{E008F555-7746-43FE-9D82-A77467F012BD}">
      <dgm:prSet/>
      <dgm:spPr/>
      <dgm:t>
        <a:bodyPr/>
        <a:lstStyle/>
        <a:p>
          <a:endParaRPr lang="zh-CN" altLang="en-US"/>
        </a:p>
      </dgm:t>
    </dgm:pt>
    <dgm:pt modelId="{649D64E6-3555-4E05-AF61-068C733659AE}" type="sibTrans" cxnId="{E008F555-7746-43FE-9D82-A77467F012BD}">
      <dgm:prSet/>
      <dgm:spPr/>
      <dgm:t>
        <a:bodyPr/>
        <a:lstStyle/>
        <a:p>
          <a:endParaRPr lang="zh-CN" altLang="en-US"/>
        </a:p>
      </dgm:t>
    </dgm:pt>
    <dgm:pt modelId="{76272644-327A-4890-9861-05A85DD2642E}">
      <dgm:prSet custT="1"/>
      <dgm:spPr/>
      <dgm:t>
        <a:bodyPr/>
        <a:lstStyle/>
        <a:p>
          <a:r>
            <a:rPr lang="en-US" altLang="zh-CN" sz="2400" dirty="0" smtClean="0"/>
            <a:t>2:get-response</a:t>
          </a:r>
        </a:p>
      </dgm:t>
    </dgm:pt>
    <dgm:pt modelId="{73D2EEAE-A188-44D7-864F-1667E9388EA5}" type="parTrans" cxnId="{7ADFA51A-5300-4F2F-AC5E-A63B47975665}">
      <dgm:prSet/>
      <dgm:spPr/>
      <dgm:t>
        <a:bodyPr/>
        <a:lstStyle/>
        <a:p>
          <a:endParaRPr lang="zh-CN" altLang="en-US"/>
        </a:p>
      </dgm:t>
    </dgm:pt>
    <dgm:pt modelId="{F97B0D89-A497-419D-9850-CB91F8659630}" type="sibTrans" cxnId="{7ADFA51A-5300-4F2F-AC5E-A63B47975665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1" custScaleX="133244" custScaleY="350883" custLinFactX="-5388" custLinFactY="-100000" custLinFactNeighborX="-100000" custLinFactNeighborY="-1243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1" custScaleX="118947" custScaleY="119682" custLinFactY="-62" custLinFactNeighborX="186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387B07C1-CE17-476A-8903-A3FBBA6C064D}" srcId="{10D7DD71-0A05-445C-AA1D-E013296BAEBB}" destId="{42F103AB-A608-4A43-A7E6-DA65CC56C18A}" srcOrd="1" destOrd="0" parTransId="{4FBD7C06-8115-4D59-9769-7CDB43E58901}" sibTransId="{1D808BD7-ED06-4B32-8A32-21A7C9565945}"/>
    <dgm:cxn modelId="{51DE9398-CED3-4F78-BA4C-4B97A175E402}" type="presOf" srcId="{DE9D4016-3F1F-4204-985C-F3E03A88DAD1}" destId="{7D282633-A4E6-4B8C-A370-BC1477408127}" srcOrd="0" destOrd="4" presId="urn:microsoft.com/office/officeart/2005/8/layout/list1"/>
    <dgm:cxn modelId="{982AC754-FF39-49E6-AFD6-9BFB647A84B8}" type="presOf" srcId="{BD808A0D-BE25-4D5F-930B-1303BF33DD58}" destId="{7D282633-A4E6-4B8C-A370-BC1477408127}" srcOrd="0" destOrd="3" presId="urn:microsoft.com/office/officeart/2005/8/layout/list1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3CAAAEFA-4B7A-4C56-A9D8-C482C68AA845}" srcId="{10D7DD71-0A05-445C-AA1D-E013296BAEBB}" destId="{CE9F31A5-5824-4511-8EBC-E90C3CE74033}" srcOrd="0" destOrd="0" parTransId="{14E17C66-7D6F-45AD-B713-905B229E79A3}" sibTransId="{0B896DF4-154B-4994-97E2-1E69943AD3DD}"/>
    <dgm:cxn modelId="{595505BB-5FDC-491B-ABBE-FAE115C76246}" srcId="{10D7DD71-0A05-445C-AA1D-E013296BAEBB}" destId="{BD808A0D-BE25-4D5F-930B-1303BF33DD58}" srcOrd="3" destOrd="0" parTransId="{BA32463A-8C3E-4C09-9BC4-913646386101}" sibTransId="{2F5AC100-FD91-4639-9FAE-E1EB8FF1CA54}"/>
    <dgm:cxn modelId="{7C854BC9-AB2E-4148-AC73-90D716CB699E}" type="presOf" srcId="{CE9F31A5-5824-4511-8EBC-E90C3CE74033}" destId="{7D282633-A4E6-4B8C-A370-BC1477408127}" srcOrd="0" destOrd="0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E008F555-7746-43FE-9D82-A77467F012BD}" srcId="{10D7DD71-0A05-445C-AA1D-E013296BAEBB}" destId="{DE9D4016-3F1F-4204-985C-F3E03A88DAD1}" srcOrd="4" destOrd="0" parTransId="{89E4C7F1-C9F0-4D2A-97C8-519740AFDABE}" sibTransId="{649D64E6-3555-4E05-AF61-068C733659AE}"/>
    <dgm:cxn modelId="{D22F7043-D4B3-4D46-B8A5-4AFE86DE8F45}" type="presOf" srcId="{42F103AB-A608-4A43-A7E6-DA65CC56C18A}" destId="{7D282633-A4E6-4B8C-A370-BC1477408127}" srcOrd="0" destOrd="1" presId="urn:microsoft.com/office/officeart/2005/8/layout/list1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9FABBE10-2606-4DA3-AB77-D1BCB31FC5B5}" type="presOf" srcId="{76272644-327A-4890-9861-05A85DD2642E}" destId="{7D282633-A4E6-4B8C-A370-BC1477408127}" srcOrd="0" destOrd="2" presId="urn:microsoft.com/office/officeart/2005/8/layout/list1"/>
    <dgm:cxn modelId="{7ADFA51A-5300-4F2F-AC5E-A63B47975665}" srcId="{10D7DD71-0A05-445C-AA1D-E013296BAEBB}" destId="{76272644-327A-4890-9861-05A85DD2642E}" srcOrd="2" destOrd="0" parTransId="{73D2EEAE-A188-44D7-864F-1667E9388EA5}" sibTransId="{F97B0D89-A497-419D-9850-CB91F8659630}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2400" dirty="0" smtClean="0"/>
            <a:t>Accountability</a:t>
          </a:r>
          <a:endParaRPr lang="zh-CN" altLang="en-US" sz="24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ED63CE5F-1B0D-4936-B129-DF4076EC95E1}">
      <dgm:prSet custT="1"/>
      <dgm:spPr/>
      <dgm:t>
        <a:bodyPr/>
        <a:lstStyle/>
        <a:p>
          <a:r>
            <a:rPr lang="en-US" sz="2400" dirty="0" smtClean="0"/>
            <a:t>It refers to how an audit trail is kept</a:t>
          </a:r>
          <a:endParaRPr lang="zh-CN" sz="2400" dirty="0"/>
        </a:p>
      </dgm:t>
    </dgm:pt>
    <dgm:pt modelId="{4BCCB47A-A3DB-4502-9EAA-AEACE1DBA828}" type="par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98E43FF8-3B5C-4BD8-A740-1B0C5142D5F7}" type="sibTrans" cxnId="{9B4EDC92-859B-4B3F-8A98-AB7EE53F9E07}">
      <dgm:prSet/>
      <dgm:spPr/>
      <dgm:t>
        <a:bodyPr/>
        <a:lstStyle/>
        <a:p>
          <a:endParaRPr lang="zh-CN" altLang="en-US"/>
        </a:p>
      </dgm:t>
    </dgm:pt>
    <dgm:pt modelId="{8CBF7111-CC9B-4825-8628-EBC0E1ECCFD4}">
      <dgm:prSet custT="1"/>
      <dgm:spPr/>
      <dgm:t>
        <a:bodyPr/>
        <a:lstStyle/>
        <a:p>
          <a:r>
            <a:rPr lang="en-US" sz="2400" dirty="0" smtClean="0"/>
            <a:t>It refers to responsibility for each item of information and how such responsibility is delegated to others</a:t>
          </a:r>
          <a:endParaRPr lang="zh-CN" sz="2400" dirty="0"/>
        </a:p>
      </dgm:t>
    </dgm:pt>
    <dgm:pt modelId="{290CC44B-2A8D-4416-B527-4EE11E221425}" type="par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E3D172A2-6083-4E29-833F-85179FFDF67E}" type="sibTrans" cxnId="{E50F9768-5D1E-49AA-9158-EA3AD165434A}">
      <dgm:prSet/>
      <dgm:spPr/>
      <dgm:t>
        <a:bodyPr/>
        <a:lstStyle/>
        <a:p>
          <a:endParaRPr lang="zh-CN" altLang="en-US"/>
        </a:p>
      </dgm:t>
    </dgm:pt>
    <dgm:pt modelId="{6069A851-761D-44D5-9EF9-2D65568D5D34}">
      <dgm:prSet custT="1"/>
      <dgm:spPr/>
      <dgm:t>
        <a:bodyPr/>
        <a:lstStyle/>
        <a:p>
          <a:r>
            <a:rPr lang="en-US" sz="2400" dirty="0" smtClean="0"/>
            <a:t>Authentication</a:t>
          </a:r>
          <a:endParaRPr lang="zh-CN" sz="2400" dirty="0"/>
        </a:p>
      </dgm:t>
    </dgm:pt>
    <dgm:pt modelId="{95A6C138-FCFD-43DB-BFEB-76C09338D8BF}" type="par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536BA9F9-1BE2-4A5A-B720-F675A215249E}" type="sib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9BADB2FF-B4B3-416D-BD7C-06266E791C28}">
      <dgm:prSet custT="1"/>
      <dgm:spPr/>
      <dgm:t>
        <a:bodyPr/>
        <a:lstStyle/>
        <a:p>
          <a:r>
            <a:rPr lang="en-US" sz="2400" dirty="0" smtClean="0"/>
            <a:t>It refers to validation of identity</a:t>
          </a:r>
          <a:endParaRPr lang="zh-CN" sz="2400" dirty="0"/>
        </a:p>
      </dgm:t>
    </dgm:pt>
    <dgm:pt modelId="{AA218F70-23DF-499B-9756-F216E01C34CF}" type="par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84FB9C00-29C0-40C0-9B7B-76FC1BECBE97}" type="sibTrans" cxnId="{B558704D-7EBA-4BBA-91F8-D267E5A20D02}">
      <dgm:prSet/>
      <dgm:spPr/>
      <dgm:t>
        <a:bodyPr/>
        <a:lstStyle/>
        <a:p>
          <a:endParaRPr lang="zh-CN" altLang="en-US"/>
        </a:p>
      </dgm:t>
    </dgm:pt>
    <dgm:pt modelId="{8BAD5811-65E0-4BDA-A3FD-A2B8B8998767}">
      <dgm:prSet custT="1"/>
      <dgm:spPr/>
      <dgm:t>
        <a:bodyPr/>
        <a:lstStyle/>
        <a:p>
          <a:pPr rtl="0"/>
          <a:r>
            <a:rPr lang="en-US" sz="2400" dirty="0" smtClean="0"/>
            <a:t>Authorization</a:t>
          </a:r>
          <a:endParaRPr lang="zh-CN" sz="2400" dirty="0"/>
        </a:p>
      </dgm:t>
    </dgm:pt>
    <dgm:pt modelId="{6B0AA8EE-1929-4CA9-A461-6D80B7DDC96C}" type="par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0B4CF17E-2FC7-4740-B5D9-E8925416F29A}" type="sibTrans" cxnId="{9C75FB61-738E-4A1D-8488-039047074120}">
      <dgm:prSet/>
      <dgm:spPr/>
      <dgm:t>
        <a:bodyPr/>
        <a:lstStyle/>
        <a:p>
          <a:endParaRPr lang="zh-CN" altLang="en-US"/>
        </a:p>
      </dgm:t>
    </dgm:pt>
    <dgm:pt modelId="{EDA7CDF2-D3E7-4F82-BE4E-552D883ADE43}">
      <dgm:prSet phldrT="[文本]" custT="1"/>
      <dgm:spPr/>
      <dgm:t>
        <a:bodyPr/>
        <a:lstStyle/>
        <a:p>
          <a:r>
            <a:rPr lang="en-US" altLang="zh-CN" sz="2400" dirty="0" smtClean="0"/>
            <a:t>Responsibility</a:t>
          </a:r>
          <a:endParaRPr lang="zh-CN" altLang="en-US" sz="2400" dirty="0"/>
        </a:p>
      </dgm:t>
    </dgm:pt>
    <dgm:pt modelId="{2F330F58-3BFB-47ED-B28B-0516BC6C82C6}" type="par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0B8164CC-096A-49A0-836B-D2865A405843}" type="sib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FFD431E7-A7CC-4466-9FFF-CC1AC9B30E63}">
      <dgm:prSet custT="1"/>
      <dgm:spPr/>
      <dgm:t>
        <a:bodyPr/>
        <a:lstStyle/>
        <a:p>
          <a:r>
            <a:rPr lang="en-US" altLang="zh-CN" sz="2400" dirty="0" smtClean="0"/>
            <a:t>Control</a:t>
          </a:r>
          <a:endParaRPr lang="zh-CN" sz="2400" dirty="0"/>
        </a:p>
      </dgm:t>
    </dgm:pt>
    <dgm:pt modelId="{8E9C679B-A122-4595-950B-F78BE4E4A740}" type="parTrans" cxnId="{AD9E7299-C448-4240-94AC-154396E0B299}">
      <dgm:prSet/>
      <dgm:spPr/>
      <dgm:t>
        <a:bodyPr/>
        <a:lstStyle/>
        <a:p>
          <a:endParaRPr lang="zh-CN" altLang="en-US"/>
        </a:p>
      </dgm:t>
    </dgm:pt>
    <dgm:pt modelId="{805F5229-FE92-425D-952A-C0A01FBAC493}" type="sibTrans" cxnId="{AD9E7299-C448-4240-94AC-154396E0B299}">
      <dgm:prSet/>
      <dgm:spPr/>
      <dgm:t>
        <a:bodyPr/>
        <a:lstStyle/>
        <a:p>
          <a:endParaRPr lang="zh-CN" altLang="en-US"/>
        </a:p>
      </dgm:t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B5C1E4-F0D2-47BB-B9ED-2ECDBE150AF7}" type="pres">
      <dgm:prSet presAssocID="{EDA7CDF2-D3E7-4F82-BE4E-552D883ADE43}" presName="parentLin" presStyleCnt="0"/>
      <dgm:spPr/>
    </dgm:pt>
    <dgm:pt modelId="{4650E18F-9BA8-46E9-B9DB-63C3FD457854}" type="pres">
      <dgm:prSet presAssocID="{EDA7CDF2-D3E7-4F82-BE4E-552D883ADE4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A5ED7AD-08A6-4AC6-89C1-AD0C7F38179F}" type="pres">
      <dgm:prSet presAssocID="{EDA7CDF2-D3E7-4F82-BE4E-552D883ADE4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7528C-246D-40E5-A3D7-EF32734687F5}" type="pres">
      <dgm:prSet presAssocID="{EDA7CDF2-D3E7-4F82-BE4E-552D883ADE43}" presName="negativeSpace" presStyleCnt="0"/>
      <dgm:spPr/>
    </dgm:pt>
    <dgm:pt modelId="{02501821-A8CC-45EB-9E74-ACAC743C11C1}" type="pres">
      <dgm:prSet presAssocID="{EDA7CDF2-D3E7-4F82-BE4E-552D883ADE4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8D19F4-5872-4237-A25C-A84F90478F9D}" type="pres">
      <dgm:prSet presAssocID="{0B8164CC-096A-49A0-836B-D2865A405843}" presName="spaceBetweenRectangles" presStyleCnt="0"/>
      <dgm:spPr/>
    </dgm:pt>
    <dgm:pt modelId="{0BC7CC8F-AA0F-4C88-BA0E-A7C1F52DC400}" type="pres">
      <dgm:prSet presAssocID="{FFD431E7-A7CC-4466-9FFF-CC1AC9B30E63}" presName="parentLin" presStyleCnt="0"/>
      <dgm:spPr/>
    </dgm:pt>
    <dgm:pt modelId="{3DDCABAC-79EE-4405-B443-8C7858427F83}" type="pres">
      <dgm:prSet presAssocID="{FFD431E7-A7CC-4466-9FFF-CC1AC9B30E6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5D958F2-80B1-4104-A87F-76047D1CF1B0}" type="pres">
      <dgm:prSet presAssocID="{FFD431E7-A7CC-4466-9FFF-CC1AC9B30E6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81DD7-25C1-41C2-801B-45B3D732AD11}" type="pres">
      <dgm:prSet presAssocID="{FFD431E7-A7CC-4466-9FFF-CC1AC9B30E63}" presName="negativeSpace" presStyleCnt="0"/>
      <dgm:spPr/>
    </dgm:pt>
    <dgm:pt modelId="{FE035B02-4F64-4411-AF10-B81FDB3E43A4}" type="pres">
      <dgm:prSet presAssocID="{FFD431E7-A7CC-4466-9FFF-CC1AC9B30E6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58704D-7EBA-4BBA-91F8-D267E5A20D02}" srcId="{6069A851-761D-44D5-9EF9-2D65568D5D34}" destId="{9BADB2FF-B4B3-416D-BD7C-06266E791C28}" srcOrd="0" destOrd="0" parTransId="{AA218F70-23DF-499B-9756-F216E01C34CF}" sibTransId="{84FB9C00-29C0-40C0-9B7B-76FC1BECBE97}"/>
    <dgm:cxn modelId="{E50F9768-5D1E-49AA-9158-EA3AD165434A}" srcId="{8BAD5811-65E0-4BDA-A3FD-A2B8B8998767}" destId="{8CBF7111-CC9B-4825-8628-EBC0E1ECCFD4}" srcOrd="0" destOrd="0" parTransId="{290CC44B-2A8D-4416-B527-4EE11E221425}" sibTransId="{E3D172A2-6083-4E29-833F-85179FFDF67E}"/>
    <dgm:cxn modelId="{18629EFE-72DC-415E-B71E-4F0AEEE99867}" type="presOf" srcId="{FFD431E7-A7CC-4466-9FFF-CC1AC9B30E63}" destId="{3DDCABAC-79EE-4405-B443-8C7858427F83}" srcOrd="0" destOrd="0" presId="urn:microsoft.com/office/officeart/2005/8/layout/list1"/>
    <dgm:cxn modelId="{200B2985-CC9C-4E75-8205-2C84CD627BED}" srcId="{EDA7CDF2-D3E7-4F82-BE4E-552D883ADE43}" destId="{BDF18303-F753-4441-AECB-8CB31C07F7FD}" srcOrd="0" destOrd="0" parTransId="{CD787C78-AFD4-4338-8CC6-96EDDBD7A39A}" sibTransId="{27A94A5A-FA9D-466C-A870-5B189445B339}"/>
    <dgm:cxn modelId="{B39BECDD-6433-45B1-96A9-F846F88FFAAB}" type="presOf" srcId="{EDA7CDF2-D3E7-4F82-BE4E-552D883ADE43}" destId="{5A5ED7AD-08A6-4AC6-89C1-AD0C7F38179F}" srcOrd="1" destOrd="0" presId="urn:microsoft.com/office/officeart/2005/8/layout/list1"/>
    <dgm:cxn modelId="{4583A4F0-9693-4238-91DD-3082180338C8}" type="presOf" srcId="{BDF18303-F753-4441-AECB-8CB31C07F7FD}" destId="{02501821-A8CC-45EB-9E74-ACAC743C11C1}" srcOrd="0" destOrd="0" presId="urn:microsoft.com/office/officeart/2005/8/layout/list1"/>
    <dgm:cxn modelId="{2055A1FE-B7A8-4B6A-AD76-DD28F90DD805}" type="presOf" srcId="{8CBF7111-CC9B-4825-8628-EBC0E1ECCFD4}" destId="{02501821-A8CC-45EB-9E74-ACAC743C11C1}" srcOrd="0" destOrd="3" presId="urn:microsoft.com/office/officeart/2005/8/layout/list1"/>
    <dgm:cxn modelId="{60B634CE-BC1B-40DB-9BAF-20ADCFC62ABF}" type="presOf" srcId="{9BADB2FF-B4B3-416D-BD7C-06266E791C28}" destId="{FE035B02-4F64-4411-AF10-B81FDB3E43A4}" srcOrd="0" destOrd="1" presId="urn:microsoft.com/office/officeart/2005/8/layout/list1"/>
    <dgm:cxn modelId="{9C75FB61-738E-4A1D-8488-039047074120}" srcId="{EDA7CDF2-D3E7-4F82-BE4E-552D883ADE43}" destId="{8BAD5811-65E0-4BDA-A3FD-A2B8B8998767}" srcOrd="1" destOrd="0" parTransId="{6B0AA8EE-1929-4CA9-A461-6D80B7DDC96C}" sibTransId="{0B4CF17E-2FC7-4740-B5D9-E8925416F29A}"/>
    <dgm:cxn modelId="{9B4EDC92-859B-4B3F-8A98-AB7EE53F9E07}" srcId="{BDF18303-F753-4441-AECB-8CB31C07F7FD}" destId="{ED63CE5F-1B0D-4936-B129-DF4076EC95E1}" srcOrd="0" destOrd="0" parTransId="{4BCCB47A-A3DB-4502-9EAA-AEACE1DBA828}" sibTransId="{98E43FF8-3B5C-4BD8-A740-1B0C5142D5F7}"/>
    <dgm:cxn modelId="{83C066D0-F4C6-43B3-A101-A698CF38FE9B}" type="presOf" srcId="{6069A851-761D-44D5-9EF9-2D65568D5D34}" destId="{FE035B02-4F64-4411-AF10-B81FDB3E43A4}" srcOrd="0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B5C9C046-8CAC-409F-99C9-6C9DE9C83209}" type="presOf" srcId="{ED63CE5F-1B0D-4936-B129-DF4076EC95E1}" destId="{02501821-A8CC-45EB-9E74-ACAC743C11C1}" srcOrd="0" destOrd="1" presId="urn:microsoft.com/office/officeart/2005/8/layout/list1"/>
    <dgm:cxn modelId="{0DA8A35A-5133-4B8D-A766-63EECF891219}" srcId="{60711426-E43F-4445-A3D0-B11376146305}" destId="{EDA7CDF2-D3E7-4F82-BE4E-552D883ADE43}" srcOrd="0" destOrd="0" parTransId="{2F330F58-3BFB-47ED-B28B-0516BC6C82C6}" sibTransId="{0B8164CC-096A-49A0-836B-D2865A405843}"/>
    <dgm:cxn modelId="{37986643-3806-42EF-B84F-5BE7EC5E2861}" srcId="{FFD431E7-A7CC-4466-9FFF-CC1AC9B30E63}" destId="{6069A851-761D-44D5-9EF9-2D65568D5D34}" srcOrd="0" destOrd="0" parTransId="{95A6C138-FCFD-43DB-BFEB-76C09338D8BF}" sibTransId="{536BA9F9-1BE2-4A5A-B720-F675A215249E}"/>
    <dgm:cxn modelId="{AD9E7299-C448-4240-94AC-154396E0B299}" srcId="{60711426-E43F-4445-A3D0-B11376146305}" destId="{FFD431E7-A7CC-4466-9FFF-CC1AC9B30E63}" srcOrd="1" destOrd="0" parTransId="{8E9C679B-A122-4595-950B-F78BE4E4A740}" sibTransId="{805F5229-FE92-425D-952A-C0A01FBAC493}"/>
    <dgm:cxn modelId="{965FA8CE-D760-4C58-9465-33F662CCE14A}" type="presOf" srcId="{FFD431E7-A7CC-4466-9FFF-CC1AC9B30E63}" destId="{B5D958F2-80B1-4104-A87F-76047D1CF1B0}" srcOrd="1" destOrd="0" presId="urn:microsoft.com/office/officeart/2005/8/layout/list1"/>
    <dgm:cxn modelId="{95C5B87D-3CA1-4B00-9A58-B07FC71C4E29}" type="presOf" srcId="{8BAD5811-65E0-4BDA-A3FD-A2B8B8998767}" destId="{02501821-A8CC-45EB-9E74-ACAC743C11C1}" srcOrd="0" destOrd="2" presId="urn:microsoft.com/office/officeart/2005/8/layout/list1"/>
    <dgm:cxn modelId="{E11593F6-40A3-47C9-8723-CF666DDE9B8D}" type="presOf" srcId="{EDA7CDF2-D3E7-4F82-BE4E-552D883ADE43}" destId="{4650E18F-9BA8-46E9-B9DB-63C3FD457854}" srcOrd="0" destOrd="0" presId="urn:microsoft.com/office/officeart/2005/8/layout/list1"/>
    <dgm:cxn modelId="{0DFF811C-9790-4359-9615-6FAFDCF09B51}" type="presParOf" srcId="{1E8A80AE-2271-49C9-9BBC-B9A730FF952C}" destId="{94B5C1E4-F0D2-47BB-B9ED-2ECDBE150AF7}" srcOrd="0" destOrd="0" presId="urn:microsoft.com/office/officeart/2005/8/layout/list1"/>
    <dgm:cxn modelId="{325BF15B-7DC9-4951-BFF1-754725871247}" type="presParOf" srcId="{94B5C1E4-F0D2-47BB-B9ED-2ECDBE150AF7}" destId="{4650E18F-9BA8-46E9-B9DB-63C3FD457854}" srcOrd="0" destOrd="0" presId="urn:microsoft.com/office/officeart/2005/8/layout/list1"/>
    <dgm:cxn modelId="{A8C20765-EE13-4AF7-9BE2-A27FF45EA8A5}" type="presParOf" srcId="{94B5C1E4-F0D2-47BB-B9ED-2ECDBE150AF7}" destId="{5A5ED7AD-08A6-4AC6-89C1-AD0C7F38179F}" srcOrd="1" destOrd="0" presId="urn:microsoft.com/office/officeart/2005/8/layout/list1"/>
    <dgm:cxn modelId="{4500C54A-6F28-45BC-A512-1972FFFE4D56}" type="presParOf" srcId="{1E8A80AE-2271-49C9-9BBC-B9A730FF952C}" destId="{3617528C-246D-40E5-A3D7-EF32734687F5}" srcOrd="1" destOrd="0" presId="urn:microsoft.com/office/officeart/2005/8/layout/list1"/>
    <dgm:cxn modelId="{108C8D9E-EF37-4098-B8C2-46EEACEB9420}" type="presParOf" srcId="{1E8A80AE-2271-49C9-9BBC-B9A730FF952C}" destId="{02501821-A8CC-45EB-9E74-ACAC743C11C1}" srcOrd="2" destOrd="0" presId="urn:microsoft.com/office/officeart/2005/8/layout/list1"/>
    <dgm:cxn modelId="{EEEB0C1E-18E4-4EBE-A4F4-C41B794AE4ED}" type="presParOf" srcId="{1E8A80AE-2271-49C9-9BBC-B9A730FF952C}" destId="{038D19F4-5872-4237-A25C-A84F90478F9D}" srcOrd="3" destOrd="0" presId="urn:microsoft.com/office/officeart/2005/8/layout/list1"/>
    <dgm:cxn modelId="{3B7A90D3-8231-41B9-81C1-7E1DA7385AD9}" type="presParOf" srcId="{1E8A80AE-2271-49C9-9BBC-B9A730FF952C}" destId="{0BC7CC8F-AA0F-4C88-BA0E-A7C1F52DC400}" srcOrd="4" destOrd="0" presId="urn:microsoft.com/office/officeart/2005/8/layout/list1"/>
    <dgm:cxn modelId="{996BD4CC-336D-4615-A67C-1DA5F209DCFF}" type="presParOf" srcId="{0BC7CC8F-AA0F-4C88-BA0E-A7C1F52DC400}" destId="{3DDCABAC-79EE-4405-B443-8C7858427F83}" srcOrd="0" destOrd="0" presId="urn:microsoft.com/office/officeart/2005/8/layout/list1"/>
    <dgm:cxn modelId="{CFF51E56-22A1-4130-8AB7-6B18D3EE09F3}" type="presParOf" srcId="{0BC7CC8F-AA0F-4C88-BA0E-A7C1F52DC400}" destId="{B5D958F2-80B1-4104-A87F-76047D1CF1B0}" srcOrd="1" destOrd="0" presId="urn:microsoft.com/office/officeart/2005/8/layout/list1"/>
    <dgm:cxn modelId="{94DF629E-B653-43C1-BA7B-0DE691D11FF9}" type="presParOf" srcId="{1E8A80AE-2271-49C9-9BBC-B9A730FF952C}" destId="{C2081DD7-25C1-41C2-801B-45B3D732AD11}" srcOrd="5" destOrd="0" presId="urn:microsoft.com/office/officeart/2005/8/layout/list1"/>
    <dgm:cxn modelId="{699AAD03-E8A0-4842-A20A-33C5163A7C0E}" type="presParOf" srcId="{1E8A80AE-2271-49C9-9BBC-B9A730FF952C}" destId="{FE035B02-4F64-4411-AF10-B81FDB3E43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6C58E96-E028-44C7-AB28-EC17DEFA6D9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7DD71-0A05-445C-AA1D-E013296BAEBB}">
      <dgm:prSet custT="1"/>
      <dgm:spPr/>
      <dgm:t>
        <a:bodyPr/>
        <a:lstStyle/>
        <a:p>
          <a:pPr rtl="0"/>
          <a:r>
            <a:rPr lang="en-US" altLang="zh-CN" sz="2000" dirty="0" smtClean="0"/>
            <a:t>New MIB variables can be defined and standardized as needed without changing the basic protocol</a:t>
          </a:r>
          <a:endParaRPr lang="zh-CN" sz="2000" dirty="0"/>
        </a:p>
      </dgm:t>
    </dgm:pt>
    <dgm:pt modelId="{CF201BFB-2848-4163-B1B7-C1ECEBC0055B}" type="par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FA178413-A1A8-4DCF-B2B0-D08A235BE514}" type="sibTrans" cxnId="{A19F3F20-1040-4E14-8B4B-1B3861B7CE8D}">
      <dgm:prSet/>
      <dgm:spPr/>
      <dgm:t>
        <a:bodyPr/>
        <a:lstStyle/>
        <a:p>
          <a:endParaRPr lang="zh-CN" altLang="en-US"/>
        </a:p>
      </dgm:t>
    </dgm:pt>
    <dgm:pt modelId="{773851BD-D1AE-4C01-B032-720E8F447428}">
      <dgm:prSet custT="1"/>
      <dgm:spPr/>
      <dgm:t>
        <a:bodyPr/>
        <a:lstStyle/>
        <a:p>
          <a:r>
            <a:rPr lang="en-US" altLang="zh-CN" sz="2000" dirty="0" smtClean="0"/>
            <a:t>Protocols such as UDP</a:t>
          </a:r>
          <a:r>
            <a:rPr lang="zh-CN" altLang="en-US" sz="2000" dirty="0" smtClean="0"/>
            <a:t>，</a:t>
          </a:r>
          <a:r>
            <a:rPr lang="en-US" altLang="zh-CN" sz="2000" dirty="0" smtClean="0"/>
            <a:t>TCP</a:t>
          </a:r>
          <a:r>
            <a:rPr lang="zh-CN" altLang="en-US" sz="2000" dirty="0" smtClean="0"/>
            <a:t>，</a:t>
          </a:r>
          <a:r>
            <a:rPr lang="en-US" altLang="zh-CN" sz="2000" dirty="0" smtClean="0"/>
            <a:t>IP and ARP have been created</a:t>
          </a:r>
        </a:p>
      </dgm:t>
    </dgm:pt>
    <dgm:pt modelId="{1B5DFA10-B053-42B7-85A8-C78FC6FA32DE}" type="parTrans" cxnId="{0F1FF7CD-91B5-461D-B3F0-037C621D8C4D}">
      <dgm:prSet/>
      <dgm:spPr/>
      <dgm:t>
        <a:bodyPr/>
        <a:lstStyle/>
        <a:p>
          <a:endParaRPr lang="zh-CN" altLang="en-US"/>
        </a:p>
      </dgm:t>
    </dgm:pt>
    <dgm:pt modelId="{63EB65A8-ACB0-410A-9267-3BC643D85C5A}" type="sibTrans" cxnId="{0F1FF7CD-91B5-461D-B3F0-037C621D8C4D}">
      <dgm:prSet/>
      <dgm:spPr/>
      <dgm:t>
        <a:bodyPr/>
        <a:lstStyle/>
        <a:p>
          <a:endParaRPr lang="zh-CN" altLang="en-US"/>
        </a:p>
      </dgm:t>
    </dgm:pt>
    <dgm:pt modelId="{AAC8F3BE-D9F5-4AB7-BFDB-2A039EF17A30}">
      <dgm:prSet custT="1"/>
      <dgm:spPr/>
      <dgm:t>
        <a:bodyPr/>
        <a:lstStyle/>
        <a:p>
          <a:r>
            <a:rPr lang="en-US" altLang="zh-CN" sz="2000" dirty="0" smtClean="0"/>
            <a:t>Hardware such as Ethernet</a:t>
          </a:r>
          <a:r>
            <a:rPr lang="zh-CN" altLang="en-US" sz="2000" dirty="0" smtClean="0"/>
            <a:t>、</a:t>
          </a:r>
          <a:r>
            <a:rPr lang="en-US" altLang="zh-CN" sz="2000" dirty="0" smtClean="0"/>
            <a:t>Token Ring</a:t>
          </a:r>
          <a:r>
            <a:rPr lang="zh-CN" altLang="en-US" sz="2000" dirty="0" smtClean="0"/>
            <a:t>，</a:t>
          </a:r>
          <a:r>
            <a:rPr lang="en-US" altLang="zh-CN" sz="2000" dirty="0" smtClean="0"/>
            <a:t>FDDI have been created</a:t>
          </a:r>
        </a:p>
      </dgm:t>
    </dgm:pt>
    <dgm:pt modelId="{5A54CD8F-366C-46C8-A7B4-F19F1E2EBA31}" type="parTrans" cxnId="{ECEA2A82-BE55-4D29-8DB6-709A1544D44E}">
      <dgm:prSet/>
      <dgm:spPr/>
      <dgm:t>
        <a:bodyPr/>
        <a:lstStyle/>
        <a:p>
          <a:endParaRPr lang="zh-CN" altLang="en-US"/>
        </a:p>
      </dgm:t>
    </dgm:pt>
    <dgm:pt modelId="{CA6B02CA-EC8C-4F60-8A07-E974C8EC2EB8}" type="sibTrans" cxnId="{ECEA2A82-BE55-4D29-8DB6-709A1544D44E}">
      <dgm:prSet/>
      <dgm:spPr/>
      <dgm:t>
        <a:bodyPr/>
        <a:lstStyle/>
        <a:p>
          <a:endParaRPr lang="zh-CN" altLang="en-US"/>
        </a:p>
      </dgm:t>
    </dgm:pt>
    <dgm:pt modelId="{0E0F883A-9E3B-4A5B-B09B-B3549DF2064D}">
      <dgm:prSet custT="1"/>
      <dgm:spPr/>
      <dgm:t>
        <a:bodyPr/>
        <a:lstStyle/>
        <a:p>
          <a:r>
            <a:rPr lang="en-US" altLang="zh-CN" sz="2000" dirty="0" smtClean="0"/>
            <a:t>Standard MIB </a:t>
          </a:r>
          <a:r>
            <a:rPr lang="en-US" altLang="zh-CN" sz="2000" dirty="0" err="1" smtClean="0"/>
            <a:t>prefix.ip.ipRouting</a:t>
          </a:r>
          <a:r>
            <a:rPr lang="en-US" altLang="zh-CN" sz="2000" dirty="0" smtClean="0"/>
            <a:t> Table</a:t>
          </a:r>
        </a:p>
      </dgm:t>
    </dgm:pt>
    <dgm:pt modelId="{8300F60B-35C0-4221-A59D-1CC5EA60E11E}" type="parTrans" cxnId="{B5FCBC6B-C404-4DFB-A684-E9BDC62E1251}">
      <dgm:prSet/>
      <dgm:spPr/>
      <dgm:t>
        <a:bodyPr/>
        <a:lstStyle/>
        <a:p>
          <a:endParaRPr lang="zh-CN" altLang="en-US"/>
        </a:p>
      </dgm:t>
    </dgm:pt>
    <dgm:pt modelId="{0E008F5C-2D53-4883-BEFB-0890EA6A509C}" type="sibTrans" cxnId="{B5FCBC6B-C404-4DFB-A684-E9BDC62E1251}">
      <dgm:prSet/>
      <dgm:spPr/>
      <dgm:t>
        <a:bodyPr/>
        <a:lstStyle/>
        <a:p>
          <a:endParaRPr lang="zh-CN" altLang="en-US"/>
        </a:p>
      </dgm:t>
    </dgm:pt>
    <dgm:pt modelId="{1D915B8B-6DDC-4E44-8E79-D229EE08172B}">
      <dgm:prSet custT="1"/>
      <dgm:spPr/>
      <dgm:t>
        <a:bodyPr/>
        <a:lstStyle/>
        <a:p>
          <a:r>
            <a:rPr lang="en-US" altLang="zh-CN" sz="2000" dirty="0" smtClean="0"/>
            <a:t>Standard MIB </a:t>
          </a:r>
          <a:r>
            <a:rPr lang="en-US" altLang="zh-CN" sz="2000" dirty="0" err="1" smtClean="0"/>
            <a:t>prefix.ip.ipRouting</a:t>
          </a:r>
          <a:r>
            <a:rPr lang="en-US" altLang="zh-CN" sz="2000" dirty="0" smtClean="0"/>
            <a:t> </a:t>
          </a:r>
          <a:r>
            <a:rPr lang="en-US" altLang="zh-CN" sz="2000" dirty="0" err="1" smtClean="0"/>
            <a:t>Table.ipRouteEntry.</a:t>
          </a:r>
          <a:r>
            <a:rPr lang="en-US" altLang="zh-CN" sz="2000" dirty="0" err="1" smtClean="0">
              <a:solidFill>
                <a:schemeClr val="hlink"/>
              </a:solidFill>
            </a:rPr>
            <a:t>field</a:t>
          </a:r>
          <a:r>
            <a:rPr lang="en-US" altLang="zh-CN" sz="2000" dirty="0" err="1" smtClean="0"/>
            <a:t>.Ipdestaddr</a:t>
          </a:r>
          <a:endParaRPr lang="en-US" altLang="zh-CN" sz="2000" dirty="0" smtClean="0"/>
        </a:p>
      </dgm:t>
    </dgm:pt>
    <dgm:pt modelId="{48DDA44D-6FC7-45E3-90FF-7FF9CD93EA00}" type="parTrans" cxnId="{6F7516D4-472B-421F-88D5-7A019E241A05}">
      <dgm:prSet/>
      <dgm:spPr/>
      <dgm:t>
        <a:bodyPr/>
        <a:lstStyle/>
        <a:p>
          <a:endParaRPr lang="zh-CN" altLang="en-US"/>
        </a:p>
      </dgm:t>
    </dgm:pt>
    <dgm:pt modelId="{887865EB-57C8-40FA-8B4D-4E5CC8E332B3}" type="sibTrans" cxnId="{6F7516D4-472B-421F-88D5-7A019E241A05}">
      <dgm:prSet/>
      <dgm:spPr/>
      <dgm:t>
        <a:bodyPr/>
        <a:lstStyle/>
        <a:p>
          <a:endParaRPr lang="zh-CN" altLang="en-US"/>
        </a:p>
      </dgm:t>
    </dgm:pt>
    <dgm:pt modelId="{A1AD2143-FAF4-491B-B4DB-75BB52DB0CDE}">
      <dgm:prSet custT="1"/>
      <dgm:spPr/>
      <dgm:t>
        <a:bodyPr/>
        <a:lstStyle/>
        <a:p>
          <a:r>
            <a:rPr lang="en-US" sz="2000" b="1" dirty="0" err="1" smtClean="0"/>
            <a:t>snmputil</a:t>
          </a:r>
          <a:r>
            <a:rPr lang="en-US" sz="2000" b="1" dirty="0" smtClean="0"/>
            <a:t> walk </a:t>
          </a:r>
          <a:r>
            <a:rPr lang="en-US" altLang="zh-CN" sz="2000" b="1" dirty="0" smtClean="0"/>
            <a:t>localhost</a:t>
          </a:r>
          <a:r>
            <a:rPr lang="en-US" sz="2000" b="1" dirty="0" smtClean="0"/>
            <a:t> </a:t>
          </a:r>
          <a:r>
            <a:rPr lang="en-US" sz="2000" b="1" dirty="0" smtClean="0"/>
            <a:t>public .1.3.6.1.4.1.77.1.2.25.1.1</a:t>
          </a:r>
          <a:endParaRPr lang="en-US" altLang="zh-CN" sz="2000" dirty="0" smtClean="0"/>
        </a:p>
      </dgm:t>
    </dgm:pt>
    <dgm:pt modelId="{7AFD680B-26AC-4B39-9AFE-2B59AC660680}" type="parTrans" cxnId="{60DAFAC6-6E08-4DB1-BBF1-7A4B55856A38}">
      <dgm:prSet/>
      <dgm:spPr/>
      <dgm:t>
        <a:bodyPr/>
        <a:lstStyle/>
        <a:p>
          <a:endParaRPr lang="zh-CN" altLang="en-US"/>
        </a:p>
      </dgm:t>
    </dgm:pt>
    <dgm:pt modelId="{E6548969-3045-45E9-AC19-7D462B454AF1}" type="sibTrans" cxnId="{60DAFAC6-6E08-4DB1-BBF1-7A4B55856A38}">
      <dgm:prSet/>
      <dgm:spPr/>
      <dgm:t>
        <a:bodyPr/>
        <a:lstStyle/>
        <a:p>
          <a:endParaRPr lang="zh-CN" altLang="en-US"/>
        </a:p>
      </dgm:t>
    </dgm:pt>
    <dgm:pt modelId="{DBAFB783-ED89-4483-8349-F5BC22CBB2BC}">
      <dgm:prSet custT="1"/>
      <dgm:spPr/>
      <dgm:t>
        <a:bodyPr/>
        <a:lstStyle/>
        <a:p>
          <a:r>
            <a:rPr lang="en-US" altLang="zh-CN" sz="2000" dirty="0" smtClean="0"/>
            <a:t>Examples of MIB Variables</a:t>
          </a:r>
        </a:p>
      </dgm:t>
    </dgm:pt>
    <dgm:pt modelId="{E2EB30FA-0C2F-4BB8-B7EF-D32F89FB587C}" type="parTrans" cxnId="{66BF92E1-8D23-4267-BE52-AF9412845DA6}">
      <dgm:prSet/>
      <dgm:spPr/>
      <dgm:t>
        <a:bodyPr/>
        <a:lstStyle/>
        <a:p>
          <a:endParaRPr lang="zh-CN" altLang="en-US"/>
        </a:p>
      </dgm:t>
    </dgm:pt>
    <dgm:pt modelId="{EC27D8A8-6B18-429C-A501-676621E0D11A}" type="sibTrans" cxnId="{66BF92E1-8D23-4267-BE52-AF9412845DA6}">
      <dgm:prSet/>
      <dgm:spPr/>
      <dgm:t>
        <a:bodyPr/>
        <a:lstStyle/>
        <a:p>
          <a:endParaRPr lang="zh-CN" altLang="en-US"/>
        </a:p>
      </dgm:t>
    </dgm:pt>
    <dgm:pt modelId="{136EE8F7-ABA0-48F9-AA71-7CF760635725}" type="pres">
      <dgm:prSet presAssocID="{36C58E96-E028-44C7-AB28-EC17DEFA6D9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FA850D-9EE0-4578-8F66-EFF6AB5A6555}" type="pres">
      <dgm:prSet presAssocID="{10D7DD71-0A05-445C-AA1D-E013296BAEBB}" presName="parentLin" presStyleCnt="0"/>
      <dgm:spPr/>
    </dgm:pt>
    <dgm:pt modelId="{5F02583B-0F40-4F47-B925-E77FB52A1817}" type="pres">
      <dgm:prSet presAssocID="{10D7DD71-0A05-445C-AA1D-E013296BAEBB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5913294-63D7-4D22-BEA0-37FC3169EB73}" type="pres">
      <dgm:prSet presAssocID="{10D7DD71-0A05-445C-AA1D-E013296BAEBB}" presName="parentText" presStyleLbl="node1" presStyleIdx="0" presStyleCnt="2" custScaleX="13346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26142-5B81-499C-BB55-EC5781692B6A}" type="pres">
      <dgm:prSet presAssocID="{10D7DD71-0A05-445C-AA1D-E013296BAEBB}" presName="negativeSpace" presStyleCnt="0"/>
      <dgm:spPr/>
    </dgm:pt>
    <dgm:pt modelId="{7D282633-A4E6-4B8C-A370-BC1477408127}" type="pres">
      <dgm:prSet presAssocID="{10D7DD71-0A05-445C-AA1D-E013296BAEBB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3CC03F-577B-4733-ABD9-B0724A6D5C0E}" type="pres">
      <dgm:prSet presAssocID="{FA178413-A1A8-4DCF-B2B0-D08A235BE514}" presName="spaceBetweenRectangles" presStyleCnt="0"/>
      <dgm:spPr/>
    </dgm:pt>
    <dgm:pt modelId="{5B0B7E8F-9005-475B-B048-AAD1A2A415BD}" type="pres">
      <dgm:prSet presAssocID="{DBAFB783-ED89-4483-8349-F5BC22CBB2BC}" presName="parentLin" presStyleCnt="0"/>
      <dgm:spPr/>
    </dgm:pt>
    <dgm:pt modelId="{D93A4D4F-7DA1-4A7A-B943-E5B0675D5DA5}" type="pres">
      <dgm:prSet presAssocID="{DBAFB783-ED89-4483-8349-F5BC22CBB2BC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556749C-B91A-44D5-A6D0-677AF28E461B}" type="pres">
      <dgm:prSet presAssocID="{DBAFB783-ED89-4483-8349-F5BC22CBB2B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710EA-B0A9-4836-A687-AB84AA0AF4FE}" type="pres">
      <dgm:prSet presAssocID="{DBAFB783-ED89-4483-8349-F5BC22CBB2BC}" presName="negativeSpace" presStyleCnt="0"/>
      <dgm:spPr/>
    </dgm:pt>
    <dgm:pt modelId="{86024E9F-ECDF-468D-948A-D93DA2EF699A}" type="pres">
      <dgm:prSet presAssocID="{DBAFB783-ED89-4483-8349-F5BC22CBB2BC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0DAFAC6-6E08-4DB1-BBF1-7A4B55856A38}" srcId="{DBAFB783-ED89-4483-8349-F5BC22CBB2BC}" destId="{A1AD2143-FAF4-491B-B4DB-75BB52DB0CDE}" srcOrd="2" destOrd="0" parTransId="{7AFD680B-26AC-4B39-9AFE-2B59AC660680}" sibTransId="{E6548969-3045-45E9-AC19-7D462B454AF1}"/>
    <dgm:cxn modelId="{EA56E64C-DF44-40C1-A973-15199A78A054}" type="presOf" srcId="{A1AD2143-FAF4-491B-B4DB-75BB52DB0CDE}" destId="{86024E9F-ECDF-468D-948A-D93DA2EF699A}" srcOrd="0" destOrd="2" presId="urn:microsoft.com/office/officeart/2005/8/layout/list1"/>
    <dgm:cxn modelId="{C0211C19-3CE4-4512-84D6-1E36F6C3FA35}" type="presOf" srcId="{DBAFB783-ED89-4483-8349-F5BC22CBB2BC}" destId="{D93A4D4F-7DA1-4A7A-B943-E5B0675D5DA5}" srcOrd="0" destOrd="0" presId="urn:microsoft.com/office/officeart/2005/8/layout/list1"/>
    <dgm:cxn modelId="{151BD073-F4B7-4D2A-8DF1-C5720A0B798B}" type="presOf" srcId="{10D7DD71-0A05-445C-AA1D-E013296BAEBB}" destId="{5F02583B-0F40-4F47-B925-E77FB52A1817}" srcOrd="0" destOrd="0" presId="urn:microsoft.com/office/officeart/2005/8/layout/list1"/>
    <dgm:cxn modelId="{6F7516D4-472B-421F-88D5-7A019E241A05}" srcId="{DBAFB783-ED89-4483-8349-F5BC22CBB2BC}" destId="{1D915B8B-6DDC-4E44-8E79-D229EE08172B}" srcOrd="1" destOrd="0" parTransId="{48DDA44D-6FC7-45E3-90FF-7FF9CD93EA00}" sibTransId="{887865EB-57C8-40FA-8B4D-4E5CC8E332B3}"/>
    <dgm:cxn modelId="{66BF92E1-8D23-4267-BE52-AF9412845DA6}" srcId="{36C58E96-E028-44C7-AB28-EC17DEFA6D94}" destId="{DBAFB783-ED89-4483-8349-F5BC22CBB2BC}" srcOrd="1" destOrd="0" parTransId="{E2EB30FA-0C2F-4BB8-B7EF-D32F89FB587C}" sibTransId="{EC27D8A8-6B18-429C-A501-676621E0D11A}"/>
    <dgm:cxn modelId="{A19F3F20-1040-4E14-8B4B-1B3861B7CE8D}" srcId="{36C58E96-E028-44C7-AB28-EC17DEFA6D94}" destId="{10D7DD71-0A05-445C-AA1D-E013296BAEBB}" srcOrd="0" destOrd="0" parTransId="{CF201BFB-2848-4163-B1B7-C1ECEBC0055B}" sibTransId="{FA178413-A1A8-4DCF-B2B0-D08A235BE514}"/>
    <dgm:cxn modelId="{5FF5F121-CB3D-45D0-AADB-F223DC6B8627}" type="presOf" srcId="{0E0F883A-9E3B-4A5B-B09B-B3549DF2064D}" destId="{86024E9F-ECDF-468D-948A-D93DA2EF699A}" srcOrd="0" destOrd="0" presId="urn:microsoft.com/office/officeart/2005/8/layout/list1"/>
    <dgm:cxn modelId="{6442926A-740C-4EF8-AFC6-5B13B56104B2}" type="presOf" srcId="{DBAFB783-ED89-4483-8349-F5BC22CBB2BC}" destId="{6556749C-B91A-44D5-A6D0-677AF28E461B}" srcOrd="1" destOrd="0" presId="urn:microsoft.com/office/officeart/2005/8/layout/list1"/>
    <dgm:cxn modelId="{B5FCBC6B-C404-4DFB-A684-E9BDC62E1251}" srcId="{DBAFB783-ED89-4483-8349-F5BC22CBB2BC}" destId="{0E0F883A-9E3B-4A5B-B09B-B3549DF2064D}" srcOrd="0" destOrd="0" parTransId="{8300F60B-35C0-4221-A59D-1CC5EA60E11E}" sibTransId="{0E008F5C-2D53-4883-BEFB-0890EA6A509C}"/>
    <dgm:cxn modelId="{8413AC4F-EF2C-463D-A08A-1FF743F942C0}" type="presOf" srcId="{36C58E96-E028-44C7-AB28-EC17DEFA6D94}" destId="{136EE8F7-ABA0-48F9-AA71-7CF760635725}" srcOrd="0" destOrd="0" presId="urn:microsoft.com/office/officeart/2005/8/layout/list1"/>
    <dgm:cxn modelId="{E816438B-847C-4DDF-8612-2766EDF91215}" type="presOf" srcId="{AAC8F3BE-D9F5-4AB7-BFDB-2A039EF17A30}" destId="{7D282633-A4E6-4B8C-A370-BC1477408127}" srcOrd="0" destOrd="1" presId="urn:microsoft.com/office/officeart/2005/8/layout/list1"/>
    <dgm:cxn modelId="{CE2DF7B7-D31E-4DCD-9E86-03AB5016D1BC}" type="presOf" srcId="{773851BD-D1AE-4C01-B032-720E8F447428}" destId="{7D282633-A4E6-4B8C-A370-BC1477408127}" srcOrd="0" destOrd="0" presId="urn:microsoft.com/office/officeart/2005/8/layout/list1"/>
    <dgm:cxn modelId="{ECEA2A82-BE55-4D29-8DB6-709A1544D44E}" srcId="{10D7DD71-0A05-445C-AA1D-E013296BAEBB}" destId="{AAC8F3BE-D9F5-4AB7-BFDB-2A039EF17A30}" srcOrd="1" destOrd="0" parTransId="{5A54CD8F-366C-46C8-A7B4-F19F1E2EBA31}" sibTransId="{CA6B02CA-EC8C-4F60-8A07-E974C8EC2EB8}"/>
    <dgm:cxn modelId="{7196FE36-598A-4698-AF63-CA816D44DD25}" type="presOf" srcId="{10D7DD71-0A05-445C-AA1D-E013296BAEBB}" destId="{E5913294-63D7-4D22-BEA0-37FC3169EB73}" srcOrd="1" destOrd="0" presId="urn:microsoft.com/office/officeart/2005/8/layout/list1"/>
    <dgm:cxn modelId="{01D10466-E665-46AF-89C9-1580420AB358}" type="presOf" srcId="{1D915B8B-6DDC-4E44-8E79-D229EE08172B}" destId="{86024E9F-ECDF-468D-948A-D93DA2EF699A}" srcOrd="0" destOrd="1" presId="urn:microsoft.com/office/officeart/2005/8/layout/list1"/>
    <dgm:cxn modelId="{0F1FF7CD-91B5-461D-B3F0-037C621D8C4D}" srcId="{10D7DD71-0A05-445C-AA1D-E013296BAEBB}" destId="{773851BD-D1AE-4C01-B032-720E8F447428}" srcOrd="0" destOrd="0" parTransId="{1B5DFA10-B053-42B7-85A8-C78FC6FA32DE}" sibTransId="{63EB65A8-ACB0-410A-9267-3BC643D85C5A}"/>
    <dgm:cxn modelId="{A91F1327-F638-49E6-AA08-C9D4142E0F0E}" type="presParOf" srcId="{136EE8F7-ABA0-48F9-AA71-7CF760635725}" destId="{20FA850D-9EE0-4578-8F66-EFF6AB5A6555}" srcOrd="0" destOrd="0" presId="urn:microsoft.com/office/officeart/2005/8/layout/list1"/>
    <dgm:cxn modelId="{8E214B0B-8420-4C7A-BA6D-988BDC954E4B}" type="presParOf" srcId="{20FA850D-9EE0-4578-8F66-EFF6AB5A6555}" destId="{5F02583B-0F40-4F47-B925-E77FB52A1817}" srcOrd="0" destOrd="0" presId="urn:microsoft.com/office/officeart/2005/8/layout/list1"/>
    <dgm:cxn modelId="{4820EE8E-B37C-43F2-A12F-3DABA6D0671D}" type="presParOf" srcId="{20FA850D-9EE0-4578-8F66-EFF6AB5A6555}" destId="{E5913294-63D7-4D22-BEA0-37FC3169EB73}" srcOrd="1" destOrd="0" presId="urn:microsoft.com/office/officeart/2005/8/layout/list1"/>
    <dgm:cxn modelId="{9364B51D-1AC7-4622-8858-55825C264D95}" type="presParOf" srcId="{136EE8F7-ABA0-48F9-AA71-7CF760635725}" destId="{00D26142-5B81-499C-BB55-EC5781692B6A}" srcOrd="1" destOrd="0" presId="urn:microsoft.com/office/officeart/2005/8/layout/list1"/>
    <dgm:cxn modelId="{B561BB2F-FAF1-40A8-A96B-83427793FF2F}" type="presParOf" srcId="{136EE8F7-ABA0-48F9-AA71-7CF760635725}" destId="{7D282633-A4E6-4B8C-A370-BC1477408127}" srcOrd="2" destOrd="0" presId="urn:microsoft.com/office/officeart/2005/8/layout/list1"/>
    <dgm:cxn modelId="{79D75F1F-0EA7-4256-A9A4-D35A350F6D84}" type="presParOf" srcId="{136EE8F7-ABA0-48F9-AA71-7CF760635725}" destId="{293CC03F-577B-4733-ABD9-B0724A6D5C0E}" srcOrd="3" destOrd="0" presId="urn:microsoft.com/office/officeart/2005/8/layout/list1"/>
    <dgm:cxn modelId="{5132DF10-9730-4A31-9915-09118982FA7F}" type="presParOf" srcId="{136EE8F7-ABA0-48F9-AA71-7CF760635725}" destId="{5B0B7E8F-9005-475B-B048-AAD1A2A415BD}" srcOrd="4" destOrd="0" presId="urn:microsoft.com/office/officeart/2005/8/layout/list1"/>
    <dgm:cxn modelId="{24B1DEEA-56EA-4A3F-852D-FFEEB9753F70}" type="presParOf" srcId="{5B0B7E8F-9005-475B-B048-AAD1A2A415BD}" destId="{D93A4D4F-7DA1-4A7A-B943-E5B0675D5DA5}" srcOrd="0" destOrd="0" presId="urn:microsoft.com/office/officeart/2005/8/layout/list1"/>
    <dgm:cxn modelId="{DBB23F54-D5DA-4787-B048-9BF802B80700}" type="presParOf" srcId="{5B0B7E8F-9005-475B-B048-AAD1A2A415BD}" destId="{6556749C-B91A-44D5-A6D0-677AF28E461B}" srcOrd="1" destOrd="0" presId="urn:microsoft.com/office/officeart/2005/8/layout/list1"/>
    <dgm:cxn modelId="{8C80D431-A83A-4CEB-8D64-DA475CCBFE9F}" type="presParOf" srcId="{136EE8F7-ABA0-48F9-AA71-7CF760635725}" destId="{674710EA-B0A9-4836-A687-AB84AA0AF4FE}" srcOrd="5" destOrd="0" presId="urn:microsoft.com/office/officeart/2005/8/layout/list1"/>
    <dgm:cxn modelId="{E5B52600-B64B-42AF-92C2-4BFDD316089C}" type="presParOf" srcId="{136EE8F7-ABA0-48F9-AA71-7CF760635725}" destId="{86024E9F-ECDF-468D-948A-D93DA2EF69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F18303-F753-4441-AECB-8CB31C07F7FD}">
      <dgm:prSet phldrT="[文本]" custT="1"/>
      <dgm:spPr/>
      <dgm:t>
        <a:bodyPr/>
        <a:lstStyle/>
        <a:p>
          <a:r>
            <a:rPr lang="en-US" sz="1800" dirty="0" smtClean="0"/>
            <a:t>H=hash(</a:t>
          </a:r>
          <a:r>
            <a:rPr lang="en-US" sz="1800" dirty="0" err="1" smtClean="0"/>
            <a:t>key,message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CD787C78-AFD4-4338-8CC6-96EDDBD7A39A}" type="par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27A94A5A-FA9D-466C-A870-5B189445B339}" type="sibTrans" cxnId="{200B2985-CC9C-4E75-8205-2C84CD627BED}">
      <dgm:prSet/>
      <dgm:spPr/>
      <dgm:t>
        <a:bodyPr/>
        <a:lstStyle/>
        <a:p>
          <a:endParaRPr lang="zh-CN" altLang="en-US"/>
        </a:p>
      </dgm:t>
    </dgm:pt>
    <dgm:pt modelId="{6069A851-761D-44D5-9EF9-2D65568D5D34}">
      <dgm:prSet custT="1"/>
      <dgm:spPr/>
      <dgm:t>
        <a:bodyPr/>
        <a:lstStyle/>
        <a:p>
          <a:r>
            <a:rPr lang="en-US" sz="1800" dirty="0" smtClean="0"/>
            <a:t>The sender</a:t>
          </a:r>
          <a:endParaRPr lang="zh-CN" sz="1800" dirty="0"/>
        </a:p>
      </dgm:t>
    </dgm:pt>
    <dgm:pt modelId="{95A6C138-FCFD-43DB-BFEB-76C09338D8BF}" type="par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536BA9F9-1BE2-4A5A-B720-F675A215249E}" type="sibTrans" cxnId="{37986643-3806-42EF-B84F-5BE7EC5E2861}">
      <dgm:prSet/>
      <dgm:spPr/>
      <dgm:t>
        <a:bodyPr/>
        <a:lstStyle/>
        <a:p>
          <a:endParaRPr lang="zh-CN" altLang="en-US"/>
        </a:p>
      </dgm:t>
    </dgm:pt>
    <dgm:pt modelId="{EDA7CDF2-D3E7-4F82-BE4E-552D883ADE43}">
      <dgm:prSet phldrT="[文本]" custT="1"/>
      <dgm:spPr/>
      <dgm:t>
        <a:bodyPr/>
        <a:lstStyle/>
        <a:p>
          <a:r>
            <a:rPr lang="en-US" sz="1800" dirty="0" smtClean="0"/>
            <a:t>Cryptographic hashing Mechanisms</a:t>
          </a:r>
          <a:endParaRPr lang="zh-CN" altLang="en-US" sz="1800" dirty="0"/>
        </a:p>
      </dgm:t>
    </dgm:pt>
    <dgm:pt modelId="{2F330F58-3BFB-47ED-B28B-0516BC6C82C6}" type="par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0B8164CC-096A-49A0-836B-D2865A405843}" type="sib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FFD431E7-A7CC-4466-9FFF-CC1AC9B30E63}">
      <dgm:prSet custT="1"/>
      <dgm:spPr/>
      <dgm:t>
        <a:bodyPr/>
        <a:lstStyle/>
        <a:p>
          <a:r>
            <a:rPr lang="en-US" sz="1800" b="1" dirty="0" smtClean="0"/>
            <a:t>Message Authentication</a:t>
          </a:r>
          <a:endParaRPr lang="zh-CN" sz="1800" b="0" dirty="0"/>
        </a:p>
      </dgm:t>
    </dgm:pt>
    <dgm:pt modelId="{8E9C679B-A122-4595-950B-F78BE4E4A740}" type="parTrans" cxnId="{AD9E7299-C448-4240-94AC-154396E0B299}">
      <dgm:prSet/>
      <dgm:spPr/>
      <dgm:t>
        <a:bodyPr/>
        <a:lstStyle/>
        <a:p>
          <a:endParaRPr lang="zh-CN" altLang="en-US"/>
        </a:p>
      </dgm:t>
    </dgm:pt>
    <dgm:pt modelId="{805F5229-FE92-425D-952A-C0A01FBAC493}" type="sibTrans" cxnId="{AD9E7299-C448-4240-94AC-154396E0B299}">
      <dgm:prSet/>
      <dgm:spPr/>
      <dgm:t>
        <a:bodyPr/>
        <a:lstStyle/>
        <a:p>
          <a:endParaRPr lang="zh-CN" altLang="en-US"/>
        </a:p>
      </dgm:t>
    </dgm:pt>
    <dgm:pt modelId="{92BDEFA1-C287-46DC-BA7A-FBAF6DAC076C}">
      <dgm:prSet custT="1"/>
      <dgm:spPr/>
      <dgm:t>
        <a:bodyPr/>
        <a:lstStyle/>
        <a:p>
          <a:r>
            <a:rPr lang="en-US" sz="1800" dirty="0" smtClean="0"/>
            <a:t>The key is known only to the sender and receiver</a:t>
          </a:r>
          <a:endParaRPr lang="zh-CN" altLang="en-US" sz="1800" dirty="0"/>
        </a:p>
      </dgm:t>
    </dgm:pt>
    <dgm:pt modelId="{2094092D-932C-4070-BDB2-72B60F844287}" type="parTrans" cxnId="{2450E23A-C039-43B9-B692-62D2B1044719}">
      <dgm:prSet/>
      <dgm:spPr/>
      <dgm:t>
        <a:bodyPr/>
        <a:lstStyle/>
        <a:p>
          <a:endParaRPr lang="zh-CN" altLang="en-US"/>
        </a:p>
      </dgm:t>
    </dgm:pt>
    <dgm:pt modelId="{422CA06E-9227-4746-9F0C-7387BF628939}" type="sibTrans" cxnId="{2450E23A-C039-43B9-B692-62D2B1044719}">
      <dgm:prSet/>
      <dgm:spPr/>
      <dgm:t>
        <a:bodyPr/>
        <a:lstStyle/>
        <a:p>
          <a:endParaRPr lang="zh-CN" altLang="en-US"/>
        </a:p>
      </dgm:t>
    </dgm:pt>
    <dgm:pt modelId="{3FCB1CB6-374A-4162-948A-46F3D17634E1}">
      <dgm:prSet custT="1"/>
      <dgm:spPr/>
      <dgm:t>
        <a:bodyPr/>
        <a:lstStyle/>
        <a:p>
          <a:r>
            <a:rPr lang="en-US" sz="1800" dirty="0" smtClean="0"/>
            <a:t>H is a short fixed-length string and its length is independent of the message size</a:t>
          </a:r>
          <a:endParaRPr lang="zh-CN" altLang="en-US" sz="1800" dirty="0"/>
        </a:p>
      </dgm:t>
    </dgm:pt>
    <dgm:pt modelId="{EA50041F-37CE-4EA5-84C0-CA88628ED273}" type="parTrans" cxnId="{8694B764-20E2-4EBD-89B2-CB02C6D0C85B}">
      <dgm:prSet/>
      <dgm:spPr/>
      <dgm:t>
        <a:bodyPr/>
        <a:lstStyle/>
        <a:p>
          <a:endParaRPr lang="zh-CN" altLang="en-US"/>
        </a:p>
      </dgm:t>
    </dgm:pt>
    <dgm:pt modelId="{8683F90B-78CF-4ABA-928A-FF5F456E0E6C}" type="sibTrans" cxnId="{8694B764-20E2-4EBD-89B2-CB02C6D0C85B}">
      <dgm:prSet/>
      <dgm:spPr/>
      <dgm:t>
        <a:bodyPr/>
        <a:lstStyle/>
        <a:p>
          <a:endParaRPr lang="zh-CN" altLang="en-US"/>
        </a:p>
      </dgm:t>
    </dgm:pt>
    <dgm:pt modelId="{477A3805-02FB-4730-9062-258738750D19}">
      <dgm:prSet custT="1"/>
      <dgm:spPr/>
      <dgm:t>
        <a:bodyPr/>
        <a:lstStyle/>
        <a:p>
          <a:r>
            <a:rPr lang="en-US" sz="1800" dirty="0" smtClean="0"/>
            <a:t>The receiver</a:t>
          </a:r>
          <a:endParaRPr lang="zh-CN" sz="1800" dirty="0"/>
        </a:p>
      </dgm:t>
    </dgm:pt>
    <dgm:pt modelId="{CAA34833-87E5-4518-9E65-CC37DD076B43}" type="parTrans" cxnId="{799790AF-C32F-49CB-B69E-385B5C08B361}">
      <dgm:prSet/>
      <dgm:spPr/>
      <dgm:t>
        <a:bodyPr/>
        <a:lstStyle/>
        <a:p>
          <a:endParaRPr lang="zh-CN" altLang="en-US"/>
        </a:p>
      </dgm:t>
    </dgm:pt>
    <dgm:pt modelId="{F8CE45FA-5054-47BF-B1D0-A07AB3534463}" type="sibTrans" cxnId="{799790AF-C32F-49CB-B69E-385B5C08B361}">
      <dgm:prSet/>
      <dgm:spPr/>
      <dgm:t>
        <a:bodyPr/>
        <a:lstStyle/>
        <a:p>
          <a:endParaRPr lang="zh-CN" altLang="en-US"/>
        </a:p>
      </dgm:t>
    </dgm:pt>
    <dgm:pt modelId="{0257A48E-8E86-4FD3-A4FF-F425DD984F4B}">
      <dgm:prSet custT="1"/>
      <dgm:spPr/>
      <dgm:t>
        <a:bodyPr/>
        <a:lstStyle/>
        <a:p>
          <a:r>
            <a:rPr lang="en-US" sz="1800" dirty="0" smtClean="0"/>
            <a:t>Uses a secret key to compute a hash of the message as H</a:t>
          </a:r>
          <a:endParaRPr lang="zh-CN" sz="1800" dirty="0"/>
        </a:p>
      </dgm:t>
    </dgm:pt>
    <dgm:pt modelId="{57CB7695-A446-45B4-93E7-0FF96CD876C2}" type="parTrans" cxnId="{CF939517-68BA-459D-9CD8-BE430B0FF0EB}">
      <dgm:prSet/>
      <dgm:spPr/>
      <dgm:t>
        <a:bodyPr/>
        <a:lstStyle/>
        <a:p>
          <a:endParaRPr lang="zh-CN" altLang="en-US"/>
        </a:p>
      </dgm:t>
    </dgm:pt>
    <dgm:pt modelId="{657191F1-9878-4639-8143-76AE8F092523}" type="sibTrans" cxnId="{CF939517-68BA-459D-9CD8-BE430B0FF0EB}">
      <dgm:prSet/>
      <dgm:spPr/>
      <dgm:t>
        <a:bodyPr/>
        <a:lstStyle/>
        <a:p>
          <a:endParaRPr lang="zh-CN" altLang="en-US"/>
        </a:p>
      </dgm:t>
    </dgm:pt>
    <dgm:pt modelId="{31CE69F6-B8C0-4A7F-8EA9-A87BE82B11F9}">
      <dgm:prSet custT="1"/>
      <dgm:spPr/>
      <dgm:t>
        <a:bodyPr/>
        <a:lstStyle/>
        <a:p>
          <a:r>
            <a:rPr lang="en-US" sz="1800" dirty="0" smtClean="0"/>
            <a:t>Transmits H along with the message</a:t>
          </a:r>
          <a:endParaRPr lang="zh-CN" sz="1800" dirty="0"/>
        </a:p>
      </dgm:t>
    </dgm:pt>
    <dgm:pt modelId="{FC71B7FA-BF90-4DD9-A549-BE94FC92163E}" type="parTrans" cxnId="{BBDEE59C-512F-4C4E-9A56-5C268C693B20}">
      <dgm:prSet/>
      <dgm:spPr/>
      <dgm:t>
        <a:bodyPr/>
        <a:lstStyle/>
        <a:p>
          <a:endParaRPr lang="zh-CN" altLang="en-US"/>
        </a:p>
      </dgm:t>
    </dgm:pt>
    <dgm:pt modelId="{45C4920B-8E12-4632-87C4-02FC9C6F12C5}" type="sibTrans" cxnId="{BBDEE59C-512F-4C4E-9A56-5C268C693B20}">
      <dgm:prSet/>
      <dgm:spPr/>
      <dgm:t>
        <a:bodyPr/>
        <a:lstStyle/>
        <a:p>
          <a:endParaRPr lang="zh-CN" altLang="en-US"/>
        </a:p>
      </dgm:t>
    </dgm:pt>
    <dgm:pt modelId="{95B60273-55BE-4678-AF0E-6AA339418A7E}">
      <dgm:prSet custT="1"/>
      <dgm:spPr/>
      <dgm:t>
        <a:bodyPr/>
        <a:lstStyle/>
        <a:p>
          <a:r>
            <a:rPr lang="en-US" sz="1800" dirty="0" smtClean="0"/>
            <a:t>Uses the same key to compute a hash of the message received</a:t>
          </a:r>
          <a:endParaRPr lang="zh-CN" sz="1800" dirty="0"/>
        </a:p>
      </dgm:t>
    </dgm:pt>
    <dgm:pt modelId="{9C6D7812-4F47-4344-B945-72716AEC7CA3}" type="parTrans" cxnId="{50A6425A-0692-4529-A75B-DF8D4518C78F}">
      <dgm:prSet/>
      <dgm:spPr/>
    </dgm:pt>
    <dgm:pt modelId="{225FF336-205C-4831-A933-C7161D7EF9B1}" type="sibTrans" cxnId="{50A6425A-0692-4529-A75B-DF8D4518C78F}">
      <dgm:prSet/>
      <dgm:spPr/>
    </dgm:pt>
    <dgm:pt modelId="{ACCA2531-EFA3-4A9E-A552-787F40C471C9}">
      <dgm:prSet custT="1"/>
      <dgm:spPr/>
      <dgm:t>
        <a:bodyPr/>
        <a:lstStyle/>
        <a:p>
          <a:r>
            <a:rPr lang="en-US" sz="1800" dirty="0" smtClean="0"/>
            <a:t>If  the hash </a:t>
          </a:r>
          <a:r>
            <a:rPr lang="en-US" altLang="zh-CN" sz="1800" dirty="0" smtClean="0"/>
            <a:t>be equal to</a:t>
          </a:r>
          <a:r>
            <a:rPr lang="en-US" sz="1800" dirty="0" smtClean="0"/>
            <a:t> H, the message has arrived intact</a:t>
          </a:r>
          <a:endParaRPr lang="zh-CN" sz="1800" dirty="0"/>
        </a:p>
      </dgm:t>
    </dgm:pt>
    <dgm:pt modelId="{D19178F0-1C1E-4C6F-8115-115DF36BE789}" type="parTrans" cxnId="{8C17ED4E-4063-4395-8C4C-42993545B420}">
      <dgm:prSet/>
      <dgm:spPr/>
    </dgm:pt>
    <dgm:pt modelId="{51E01D06-5B93-4010-80EE-E6C343EE1A3F}" type="sibTrans" cxnId="{8C17ED4E-4063-4395-8C4C-42993545B420}">
      <dgm:prSet/>
      <dgm:spPr/>
    </dgm:pt>
    <dgm:pt modelId="{F44B9555-E814-4183-9C77-2206E3D5EDCC}">
      <dgm:prSet custT="1"/>
      <dgm:spPr/>
      <dgm:t>
        <a:bodyPr/>
        <a:lstStyle/>
        <a:p>
          <a:r>
            <a:rPr lang="en-US" sz="1800" dirty="0" smtClean="0"/>
            <a:t>Based on one-way hashing algorithm, </a:t>
          </a:r>
          <a:r>
            <a:rPr lang="en-US" altLang="zh-CN" sz="1800" dirty="0" smtClean="0"/>
            <a:t>H </a:t>
          </a:r>
          <a:r>
            <a:rPr lang="en-US" sz="1800" dirty="0" smtClean="0"/>
            <a:t>cannot be converted back into the message </a:t>
          </a:r>
          <a:endParaRPr lang="zh-CN" altLang="en-US" sz="1800" dirty="0"/>
        </a:p>
      </dgm:t>
    </dgm:pt>
    <dgm:pt modelId="{E228544C-B050-4902-AD8C-CA85105D7C86}" type="parTrans" cxnId="{A49EB95D-C411-48A4-8FE1-AE50FA22DFB6}">
      <dgm:prSet/>
      <dgm:spPr/>
    </dgm:pt>
    <dgm:pt modelId="{32A0469A-04AE-4A7F-A620-E53A4D727ECA}" type="sibTrans" cxnId="{A49EB95D-C411-48A4-8FE1-AE50FA22DFB6}">
      <dgm:prSet/>
      <dgm:spPr/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B5C1E4-F0D2-47BB-B9ED-2ECDBE150AF7}" type="pres">
      <dgm:prSet presAssocID="{EDA7CDF2-D3E7-4F82-BE4E-552D883ADE43}" presName="parentLin" presStyleCnt="0"/>
      <dgm:spPr/>
    </dgm:pt>
    <dgm:pt modelId="{4650E18F-9BA8-46E9-B9DB-63C3FD457854}" type="pres">
      <dgm:prSet presAssocID="{EDA7CDF2-D3E7-4F82-BE4E-552D883ADE4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A5ED7AD-08A6-4AC6-89C1-AD0C7F38179F}" type="pres">
      <dgm:prSet presAssocID="{EDA7CDF2-D3E7-4F82-BE4E-552D883ADE43}" presName="parentText" presStyleLbl="node1" presStyleIdx="0" presStyleCnt="2" custScaleX="118586" custScaleY="24401" custLinFactNeighborX="-16512" custLinFactNeighborY="-5001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7528C-246D-40E5-A3D7-EF32734687F5}" type="pres">
      <dgm:prSet presAssocID="{EDA7CDF2-D3E7-4F82-BE4E-552D883ADE43}" presName="negativeSpace" presStyleCnt="0"/>
      <dgm:spPr/>
    </dgm:pt>
    <dgm:pt modelId="{02501821-A8CC-45EB-9E74-ACAC743C11C1}" type="pres">
      <dgm:prSet presAssocID="{EDA7CDF2-D3E7-4F82-BE4E-552D883ADE43}" presName="childText" presStyleLbl="conFgAcc1" presStyleIdx="0" presStyleCnt="2" custScaleY="61412" custLinFactNeighborX="130" custLinFactNeighborY="-194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8D19F4-5872-4237-A25C-A84F90478F9D}" type="pres">
      <dgm:prSet presAssocID="{0B8164CC-096A-49A0-836B-D2865A405843}" presName="spaceBetweenRectangles" presStyleCnt="0"/>
      <dgm:spPr/>
    </dgm:pt>
    <dgm:pt modelId="{0BC7CC8F-AA0F-4C88-BA0E-A7C1F52DC400}" type="pres">
      <dgm:prSet presAssocID="{FFD431E7-A7CC-4466-9FFF-CC1AC9B30E63}" presName="parentLin" presStyleCnt="0"/>
      <dgm:spPr/>
    </dgm:pt>
    <dgm:pt modelId="{3DDCABAC-79EE-4405-B443-8C7858427F83}" type="pres">
      <dgm:prSet presAssocID="{FFD431E7-A7CC-4466-9FFF-CC1AC9B30E6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5D958F2-80B1-4104-A87F-76047D1CF1B0}" type="pres">
      <dgm:prSet presAssocID="{FFD431E7-A7CC-4466-9FFF-CC1AC9B30E63}" presName="parentText" presStyleLbl="node1" presStyleIdx="1" presStyleCnt="2" custScaleX="123603" custScaleY="22422" custLinFactNeighborX="-24528" custLinFactNeighborY="-2777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081DD7-25C1-41C2-801B-45B3D732AD11}" type="pres">
      <dgm:prSet presAssocID="{FFD431E7-A7CC-4466-9FFF-CC1AC9B30E63}" presName="negativeSpace" presStyleCnt="0"/>
      <dgm:spPr/>
    </dgm:pt>
    <dgm:pt modelId="{FE035B02-4F64-4411-AF10-B81FDB3E43A4}" type="pres">
      <dgm:prSet presAssocID="{FFD431E7-A7CC-4466-9FFF-CC1AC9B30E63}" presName="childText" presStyleLbl="conFgAcc1" presStyleIdx="1" presStyleCnt="2" custScaleY="61665" custLinFactNeighborX="-195" custLinFactNeighborY="377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96EBB1-23A9-460B-887C-494E13D716AD}" type="presOf" srcId="{92BDEFA1-C287-46DC-BA7A-FBAF6DAC076C}" destId="{02501821-A8CC-45EB-9E74-ACAC743C11C1}" srcOrd="0" destOrd="1" presId="urn:microsoft.com/office/officeart/2005/8/layout/list1"/>
    <dgm:cxn modelId="{94301760-7136-4FAF-98A8-CC0677F2372B}" type="presOf" srcId="{477A3805-02FB-4730-9062-258738750D19}" destId="{FE035B02-4F64-4411-AF10-B81FDB3E43A4}" srcOrd="0" destOrd="3" presId="urn:microsoft.com/office/officeart/2005/8/layout/list1"/>
    <dgm:cxn modelId="{18629EFE-72DC-415E-B71E-4F0AEEE99867}" type="presOf" srcId="{FFD431E7-A7CC-4466-9FFF-CC1AC9B30E63}" destId="{3DDCABAC-79EE-4405-B443-8C7858427F83}" srcOrd="0" destOrd="0" presId="urn:microsoft.com/office/officeart/2005/8/layout/list1"/>
    <dgm:cxn modelId="{200B2985-CC9C-4E75-8205-2C84CD627BED}" srcId="{EDA7CDF2-D3E7-4F82-BE4E-552D883ADE43}" destId="{BDF18303-F753-4441-AECB-8CB31C07F7FD}" srcOrd="0" destOrd="0" parTransId="{CD787C78-AFD4-4338-8CC6-96EDDBD7A39A}" sibTransId="{27A94A5A-FA9D-466C-A870-5B189445B339}"/>
    <dgm:cxn modelId="{B39BECDD-6433-45B1-96A9-F846F88FFAAB}" type="presOf" srcId="{EDA7CDF2-D3E7-4F82-BE4E-552D883ADE43}" destId="{5A5ED7AD-08A6-4AC6-89C1-AD0C7F38179F}" srcOrd="1" destOrd="0" presId="urn:microsoft.com/office/officeart/2005/8/layout/list1"/>
    <dgm:cxn modelId="{4583A4F0-9693-4238-91DD-3082180338C8}" type="presOf" srcId="{BDF18303-F753-4441-AECB-8CB31C07F7FD}" destId="{02501821-A8CC-45EB-9E74-ACAC743C11C1}" srcOrd="0" destOrd="0" presId="urn:microsoft.com/office/officeart/2005/8/layout/list1"/>
    <dgm:cxn modelId="{50A6425A-0692-4529-A75B-DF8D4518C78F}" srcId="{477A3805-02FB-4730-9062-258738750D19}" destId="{95B60273-55BE-4678-AF0E-6AA339418A7E}" srcOrd="0" destOrd="0" parTransId="{9C6D7812-4F47-4344-B945-72716AEC7CA3}" sibTransId="{225FF336-205C-4831-A933-C7161D7EF9B1}"/>
    <dgm:cxn modelId="{2450E23A-C039-43B9-B692-62D2B1044719}" srcId="{BDF18303-F753-4441-AECB-8CB31C07F7FD}" destId="{92BDEFA1-C287-46DC-BA7A-FBAF6DAC076C}" srcOrd="0" destOrd="0" parTransId="{2094092D-932C-4070-BDB2-72B60F844287}" sibTransId="{422CA06E-9227-4746-9F0C-7387BF628939}"/>
    <dgm:cxn modelId="{83C066D0-F4C6-43B3-A101-A698CF38FE9B}" type="presOf" srcId="{6069A851-761D-44D5-9EF9-2D65568D5D34}" destId="{FE035B02-4F64-4411-AF10-B81FDB3E43A4}" srcOrd="0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8694B764-20E2-4EBD-89B2-CB02C6D0C85B}" srcId="{BDF18303-F753-4441-AECB-8CB31C07F7FD}" destId="{3FCB1CB6-374A-4162-948A-46F3D17634E1}" srcOrd="1" destOrd="0" parTransId="{EA50041F-37CE-4EA5-84C0-CA88628ED273}" sibTransId="{8683F90B-78CF-4ABA-928A-FF5F456E0E6C}"/>
    <dgm:cxn modelId="{37986643-3806-42EF-B84F-5BE7EC5E2861}" srcId="{FFD431E7-A7CC-4466-9FFF-CC1AC9B30E63}" destId="{6069A851-761D-44D5-9EF9-2D65568D5D34}" srcOrd="0" destOrd="0" parTransId="{95A6C138-FCFD-43DB-BFEB-76C09338D8BF}" sibTransId="{536BA9F9-1BE2-4A5A-B720-F675A215249E}"/>
    <dgm:cxn modelId="{0DA8A35A-5133-4B8D-A766-63EECF891219}" srcId="{60711426-E43F-4445-A3D0-B11376146305}" destId="{EDA7CDF2-D3E7-4F82-BE4E-552D883ADE43}" srcOrd="0" destOrd="0" parTransId="{2F330F58-3BFB-47ED-B28B-0516BC6C82C6}" sibTransId="{0B8164CC-096A-49A0-836B-D2865A405843}"/>
    <dgm:cxn modelId="{A49EB95D-C411-48A4-8FE1-AE50FA22DFB6}" srcId="{BDF18303-F753-4441-AECB-8CB31C07F7FD}" destId="{F44B9555-E814-4183-9C77-2206E3D5EDCC}" srcOrd="2" destOrd="0" parTransId="{E228544C-B050-4902-AD8C-CA85105D7C86}" sibTransId="{32A0469A-04AE-4A7F-A620-E53A4D727ECA}"/>
    <dgm:cxn modelId="{AD9E7299-C448-4240-94AC-154396E0B299}" srcId="{60711426-E43F-4445-A3D0-B11376146305}" destId="{FFD431E7-A7CC-4466-9FFF-CC1AC9B30E63}" srcOrd="1" destOrd="0" parTransId="{8E9C679B-A122-4595-950B-F78BE4E4A740}" sibTransId="{805F5229-FE92-425D-952A-C0A01FBAC493}"/>
    <dgm:cxn modelId="{51D1A732-B7CF-4C25-88C9-D721392E0145}" type="presOf" srcId="{0257A48E-8E86-4FD3-A4FF-F425DD984F4B}" destId="{FE035B02-4F64-4411-AF10-B81FDB3E43A4}" srcOrd="0" destOrd="1" presId="urn:microsoft.com/office/officeart/2005/8/layout/list1"/>
    <dgm:cxn modelId="{CF939517-68BA-459D-9CD8-BE430B0FF0EB}" srcId="{6069A851-761D-44D5-9EF9-2D65568D5D34}" destId="{0257A48E-8E86-4FD3-A4FF-F425DD984F4B}" srcOrd="0" destOrd="0" parTransId="{57CB7695-A446-45B4-93E7-0FF96CD876C2}" sibTransId="{657191F1-9878-4639-8143-76AE8F092523}"/>
    <dgm:cxn modelId="{CDD214B9-0C3A-4DB9-8949-5E49436ADCB8}" type="presOf" srcId="{ACCA2531-EFA3-4A9E-A552-787F40C471C9}" destId="{FE035B02-4F64-4411-AF10-B81FDB3E43A4}" srcOrd="0" destOrd="5" presId="urn:microsoft.com/office/officeart/2005/8/layout/list1"/>
    <dgm:cxn modelId="{BBDEE59C-512F-4C4E-9A56-5C268C693B20}" srcId="{6069A851-761D-44D5-9EF9-2D65568D5D34}" destId="{31CE69F6-B8C0-4A7F-8EA9-A87BE82B11F9}" srcOrd="1" destOrd="0" parTransId="{FC71B7FA-BF90-4DD9-A549-BE94FC92163E}" sibTransId="{45C4920B-8E12-4632-87C4-02FC9C6F12C5}"/>
    <dgm:cxn modelId="{CC349527-E272-478E-BFA6-4A2FEC556CCE}" type="presOf" srcId="{31CE69F6-B8C0-4A7F-8EA9-A87BE82B11F9}" destId="{FE035B02-4F64-4411-AF10-B81FDB3E43A4}" srcOrd="0" destOrd="2" presId="urn:microsoft.com/office/officeart/2005/8/layout/list1"/>
    <dgm:cxn modelId="{67D86241-E369-4F65-969A-DA3E3021FC06}" type="presOf" srcId="{F44B9555-E814-4183-9C77-2206E3D5EDCC}" destId="{02501821-A8CC-45EB-9E74-ACAC743C11C1}" srcOrd="0" destOrd="3" presId="urn:microsoft.com/office/officeart/2005/8/layout/list1"/>
    <dgm:cxn modelId="{8C17ED4E-4063-4395-8C4C-42993545B420}" srcId="{477A3805-02FB-4730-9062-258738750D19}" destId="{ACCA2531-EFA3-4A9E-A552-787F40C471C9}" srcOrd="1" destOrd="0" parTransId="{D19178F0-1C1E-4C6F-8115-115DF36BE789}" sibTransId="{51E01D06-5B93-4010-80EE-E6C343EE1A3F}"/>
    <dgm:cxn modelId="{83FDE006-206A-4741-AA83-4F0D10DAD6F3}" type="presOf" srcId="{95B60273-55BE-4678-AF0E-6AA339418A7E}" destId="{FE035B02-4F64-4411-AF10-B81FDB3E43A4}" srcOrd="0" destOrd="4" presId="urn:microsoft.com/office/officeart/2005/8/layout/list1"/>
    <dgm:cxn modelId="{965FA8CE-D760-4C58-9465-33F662CCE14A}" type="presOf" srcId="{FFD431E7-A7CC-4466-9FFF-CC1AC9B30E63}" destId="{B5D958F2-80B1-4104-A87F-76047D1CF1B0}" srcOrd="1" destOrd="0" presId="urn:microsoft.com/office/officeart/2005/8/layout/list1"/>
    <dgm:cxn modelId="{799790AF-C32F-49CB-B69E-385B5C08B361}" srcId="{FFD431E7-A7CC-4466-9FFF-CC1AC9B30E63}" destId="{477A3805-02FB-4730-9062-258738750D19}" srcOrd="1" destOrd="0" parTransId="{CAA34833-87E5-4518-9E65-CC37DD076B43}" sibTransId="{F8CE45FA-5054-47BF-B1D0-A07AB3534463}"/>
    <dgm:cxn modelId="{F210AD41-5EB8-4ED9-9B3F-D91F2C6ACB3E}" type="presOf" srcId="{3FCB1CB6-374A-4162-948A-46F3D17634E1}" destId="{02501821-A8CC-45EB-9E74-ACAC743C11C1}" srcOrd="0" destOrd="2" presId="urn:microsoft.com/office/officeart/2005/8/layout/list1"/>
    <dgm:cxn modelId="{E11593F6-40A3-47C9-8723-CF666DDE9B8D}" type="presOf" srcId="{EDA7CDF2-D3E7-4F82-BE4E-552D883ADE43}" destId="{4650E18F-9BA8-46E9-B9DB-63C3FD457854}" srcOrd="0" destOrd="0" presId="urn:microsoft.com/office/officeart/2005/8/layout/list1"/>
    <dgm:cxn modelId="{0DFF811C-9790-4359-9615-6FAFDCF09B51}" type="presParOf" srcId="{1E8A80AE-2271-49C9-9BBC-B9A730FF952C}" destId="{94B5C1E4-F0D2-47BB-B9ED-2ECDBE150AF7}" srcOrd="0" destOrd="0" presId="urn:microsoft.com/office/officeart/2005/8/layout/list1"/>
    <dgm:cxn modelId="{325BF15B-7DC9-4951-BFF1-754725871247}" type="presParOf" srcId="{94B5C1E4-F0D2-47BB-B9ED-2ECDBE150AF7}" destId="{4650E18F-9BA8-46E9-B9DB-63C3FD457854}" srcOrd="0" destOrd="0" presId="urn:microsoft.com/office/officeart/2005/8/layout/list1"/>
    <dgm:cxn modelId="{A8C20765-EE13-4AF7-9BE2-A27FF45EA8A5}" type="presParOf" srcId="{94B5C1E4-F0D2-47BB-B9ED-2ECDBE150AF7}" destId="{5A5ED7AD-08A6-4AC6-89C1-AD0C7F38179F}" srcOrd="1" destOrd="0" presId="urn:microsoft.com/office/officeart/2005/8/layout/list1"/>
    <dgm:cxn modelId="{4500C54A-6F28-45BC-A512-1972FFFE4D56}" type="presParOf" srcId="{1E8A80AE-2271-49C9-9BBC-B9A730FF952C}" destId="{3617528C-246D-40E5-A3D7-EF32734687F5}" srcOrd="1" destOrd="0" presId="urn:microsoft.com/office/officeart/2005/8/layout/list1"/>
    <dgm:cxn modelId="{108C8D9E-EF37-4098-B8C2-46EEACEB9420}" type="presParOf" srcId="{1E8A80AE-2271-49C9-9BBC-B9A730FF952C}" destId="{02501821-A8CC-45EB-9E74-ACAC743C11C1}" srcOrd="2" destOrd="0" presId="urn:microsoft.com/office/officeart/2005/8/layout/list1"/>
    <dgm:cxn modelId="{EEEB0C1E-18E4-4EBE-A4F4-C41B794AE4ED}" type="presParOf" srcId="{1E8A80AE-2271-49C9-9BBC-B9A730FF952C}" destId="{038D19F4-5872-4237-A25C-A84F90478F9D}" srcOrd="3" destOrd="0" presId="urn:microsoft.com/office/officeart/2005/8/layout/list1"/>
    <dgm:cxn modelId="{3B7A90D3-8231-41B9-81C1-7E1DA7385AD9}" type="presParOf" srcId="{1E8A80AE-2271-49C9-9BBC-B9A730FF952C}" destId="{0BC7CC8F-AA0F-4C88-BA0E-A7C1F52DC400}" srcOrd="4" destOrd="0" presId="urn:microsoft.com/office/officeart/2005/8/layout/list1"/>
    <dgm:cxn modelId="{996BD4CC-336D-4615-A67C-1DA5F209DCFF}" type="presParOf" srcId="{0BC7CC8F-AA0F-4C88-BA0E-A7C1F52DC400}" destId="{3DDCABAC-79EE-4405-B443-8C7858427F83}" srcOrd="0" destOrd="0" presId="urn:microsoft.com/office/officeart/2005/8/layout/list1"/>
    <dgm:cxn modelId="{CFF51E56-22A1-4130-8AB7-6B18D3EE09F3}" type="presParOf" srcId="{0BC7CC8F-AA0F-4C88-BA0E-A7C1F52DC400}" destId="{B5D958F2-80B1-4104-A87F-76047D1CF1B0}" srcOrd="1" destOrd="0" presId="urn:microsoft.com/office/officeart/2005/8/layout/list1"/>
    <dgm:cxn modelId="{94DF629E-B653-43C1-BA7B-0DE691D11FF9}" type="presParOf" srcId="{1E8A80AE-2271-49C9-9BBC-B9A730FF952C}" destId="{C2081DD7-25C1-41C2-801B-45B3D732AD11}" srcOrd="5" destOrd="0" presId="urn:microsoft.com/office/officeart/2005/8/layout/list1"/>
    <dgm:cxn modelId="{699AAD03-E8A0-4842-A20A-33C5163A7C0E}" type="presParOf" srcId="{1E8A80AE-2271-49C9-9BBC-B9A730FF952C}" destId="{FE035B02-4F64-4411-AF10-B81FDB3E43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D5366F-4DBB-40EE-B1B4-97690008721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51BC9DF-A4F6-4D23-B87A-831A5B1DAB17}">
      <dgm:prSet phldrT="[文本]"/>
      <dgm:spPr/>
      <dgm:t>
        <a:bodyPr/>
        <a:lstStyle/>
        <a:p>
          <a:r>
            <a:rPr lang="en-US" smtClean="0"/>
            <a:t>A Message Authentication Code (MAC)</a:t>
          </a:r>
          <a:endParaRPr lang="zh-CN" altLang="en-US" dirty="0"/>
        </a:p>
      </dgm:t>
    </dgm:pt>
    <dgm:pt modelId="{E9A1F509-B583-4FE3-A126-3C6DC980C40B}" type="parTrans" cxnId="{22E56BF9-7A35-487D-89E4-0241FEF9CE88}">
      <dgm:prSet/>
      <dgm:spPr/>
      <dgm:t>
        <a:bodyPr/>
        <a:lstStyle/>
        <a:p>
          <a:endParaRPr lang="zh-CN" altLang="en-US"/>
        </a:p>
      </dgm:t>
    </dgm:pt>
    <dgm:pt modelId="{C857B414-EEF9-4258-9BDA-43201B655CDE}" type="sibTrans" cxnId="{22E56BF9-7A35-487D-89E4-0241FEF9CE88}">
      <dgm:prSet/>
      <dgm:spPr/>
      <dgm:t>
        <a:bodyPr/>
        <a:lstStyle/>
        <a:p>
          <a:endParaRPr lang="zh-CN" altLang="en-US"/>
        </a:p>
      </dgm:t>
    </dgm:pt>
    <dgm:pt modelId="{CFAF4B51-EED9-47E0-98A5-D076115EF690}">
      <dgm:prSet/>
      <dgm:spPr/>
      <dgm:t>
        <a:bodyPr/>
        <a:lstStyle/>
        <a:p>
          <a:r>
            <a:rPr lang="en-US" dirty="0" smtClean="0"/>
            <a:t>It cannot be broken and forged by an attacker</a:t>
          </a:r>
          <a:endParaRPr lang="zh-CN" dirty="0"/>
        </a:p>
      </dgm:t>
    </dgm:pt>
    <dgm:pt modelId="{43C7E981-3B10-4435-89F6-F917B36FBA30}" type="parTrans" cxnId="{74437129-FA75-404A-A926-D9BB86698C7A}">
      <dgm:prSet/>
      <dgm:spPr/>
      <dgm:t>
        <a:bodyPr/>
        <a:lstStyle/>
        <a:p>
          <a:endParaRPr lang="zh-CN" altLang="en-US"/>
        </a:p>
      </dgm:t>
    </dgm:pt>
    <dgm:pt modelId="{70BB1B75-C2ED-4DF7-9CBB-96BD2EF71256}" type="sibTrans" cxnId="{74437129-FA75-404A-A926-D9BB86698C7A}">
      <dgm:prSet/>
      <dgm:spPr/>
      <dgm:t>
        <a:bodyPr/>
        <a:lstStyle/>
        <a:p>
          <a:endParaRPr lang="zh-CN" altLang="en-US"/>
        </a:p>
      </dgm:t>
    </dgm:pt>
    <dgm:pt modelId="{6B83E1EA-B012-4A66-B97D-A4F3D8973BD0}">
      <dgm:prSet/>
      <dgm:spPr/>
      <dgm:t>
        <a:bodyPr/>
        <a:lstStyle/>
        <a:p>
          <a:r>
            <a:rPr lang="en-US" b="0" dirty="0" smtClean="0"/>
            <a:t>Data Integrity against intentional change</a:t>
          </a:r>
          <a:endParaRPr lang="zh-CN" dirty="0"/>
        </a:p>
      </dgm:t>
    </dgm:pt>
    <dgm:pt modelId="{05FEED6B-413A-4315-A7DD-24F4A4ECD66A}" type="parTrans" cxnId="{0FB4BCAE-4885-45EF-90D6-5C152420F590}">
      <dgm:prSet/>
      <dgm:spPr/>
      <dgm:t>
        <a:bodyPr/>
        <a:lstStyle/>
        <a:p>
          <a:endParaRPr lang="zh-CN" altLang="en-US"/>
        </a:p>
      </dgm:t>
    </dgm:pt>
    <dgm:pt modelId="{4F50B6EF-F5BC-4CBE-B2A1-4CC2A20E0F5F}" type="sibTrans" cxnId="{0FB4BCAE-4885-45EF-90D6-5C152420F590}">
      <dgm:prSet/>
      <dgm:spPr/>
      <dgm:t>
        <a:bodyPr/>
        <a:lstStyle/>
        <a:p>
          <a:endParaRPr lang="zh-CN" altLang="en-US"/>
        </a:p>
      </dgm:t>
    </dgm:pt>
    <dgm:pt modelId="{46321695-1CE4-4085-B9C8-9F99FA7620AE}">
      <dgm:prSet/>
      <dgm:spPr/>
      <dgm:t>
        <a:bodyPr/>
        <a:lstStyle/>
        <a:p>
          <a:r>
            <a:rPr lang="en-US" dirty="0" smtClean="0"/>
            <a:t>Without the key, the message will introduce an error while </a:t>
          </a:r>
          <a:r>
            <a:rPr lang="en-US" altLang="zh-CN" dirty="0" smtClean="0"/>
            <a:t>it is modified</a:t>
          </a:r>
          <a:endParaRPr lang="zh-CN" dirty="0"/>
        </a:p>
      </dgm:t>
    </dgm:pt>
    <dgm:pt modelId="{A1C125FF-D1B7-4C1C-89FD-431C70319366}" type="parTrans" cxnId="{1AEFF1E4-93D9-4A72-94FC-08B3E5878228}">
      <dgm:prSet/>
      <dgm:spPr/>
      <dgm:t>
        <a:bodyPr/>
        <a:lstStyle/>
        <a:p>
          <a:endParaRPr lang="zh-CN" altLang="en-US"/>
        </a:p>
      </dgm:t>
    </dgm:pt>
    <dgm:pt modelId="{16AA1024-3BCF-4540-848B-1CAE073D5134}" type="sibTrans" cxnId="{1AEFF1E4-93D9-4A72-94FC-08B3E5878228}">
      <dgm:prSet/>
      <dgm:spPr/>
      <dgm:t>
        <a:bodyPr/>
        <a:lstStyle/>
        <a:p>
          <a:endParaRPr lang="zh-CN" altLang="en-US"/>
        </a:p>
      </dgm:t>
    </dgm:pt>
    <dgm:pt modelId="{704A6A71-004F-4717-9820-69B4953B2BEC}">
      <dgm:prSet/>
      <dgm:spPr/>
      <dgm:t>
        <a:bodyPr/>
        <a:lstStyle/>
        <a:p>
          <a:r>
            <a:rPr lang="en-US" altLang="zh-CN" dirty="0" smtClean="0"/>
            <a:t>The hashing value(Key) </a:t>
          </a:r>
          <a:r>
            <a:rPr lang="en-US" dirty="0" smtClean="0"/>
            <a:t>can represents the original message</a:t>
          </a:r>
          <a:endParaRPr lang="zh-CN" dirty="0"/>
        </a:p>
      </dgm:t>
    </dgm:pt>
    <dgm:pt modelId="{7FDD9CC0-BBE8-47EC-B0BB-AC238F67682B}" type="parTrans" cxnId="{482F6F32-6858-4433-BCE6-41996367BFF5}">
      <dgm:prSet/>
      <dgm:spPr/>
      <dgm:t>
        <a:bodyPr/>
        <a:lstStyle/>
        <a:p>
          <a:endParaRPr lang="zh-CN" altLang="en-US"/>
        </a:p>
      </dgm:t>
    </dgm:pt>
    <dgm:pt modelId="{829561FE-370E-41F4-AC6C-4D7B799F5495}" type="sibTrans" cxnId="{482F6F32-6858-4433-BCE6-41996367BFF5}">
      <dgm:prSet/>
      <dgm:spPr/>
      <dgm:t>
        <a:bodyPr/>
        <a:lstStyle/>
        <a:p>
          <a:endParaRPr lang="zh-CN" altLang="en-US"/>
        </a:p>
      </dgm:t>
    </dgm:pt>
    <dgm:pt modelId="{9B292280-913D-48D9-A83D-101ACFEEE9A4}">
      <dgm:prSet/>
      <dgm:spPr/>
      <dgm:t>
        <a:bodyPr/>
        <a:lstStyle/>
        <a:p>
          <a:r>
            <a:rPr lang="en-US" altLang="zh-CN" dirty="0" smtClean="0"/>
            <a:t>Replace channel coding with hash while transmission</a:t>
          </a:r>
          <a:endParaRPr lang="zh-CN" dirty="0"/>
        </a:p>
      </dgm:t>
    </dgm:pt>
    <dgm:pt modelId="{626DA8AC-AE1A-4429-A101-2F60CF1885E7}" type="parTrans" cxnId="{2CAE059C-7D50-470A-AA43-997394D71E5B}">
      <dgm:prSet/>
      <dgm:spPr/>
      <dgm:t>
        <a:bodyPr/>
        <a:lstStyle/>
        <a:p>
          <a:endParaRPr lang="zh-CN" altLang="en-US"/>
        </a:p>
      </dgm:t>
    </dgm:pt>
    <dgm:pt modelId="{F4F6E6F6-DF0F-4526-954D-0C2320E9C616}" type="sibTrans" cxnId="{2CAE059C-7D50-470A-AA43-997394D71E5B}">
      <dgm:prSet/>
      <dgm:spPr/>
      <dgm:t>
        <a:bodyPr/>
        <a:lstStyle/>
        <a:p>
          <a:endParaRPr lang="zh-CN" altLang="en-US"/>
        </a:p>
      </dgm:t>
    </dgm:pt>
    <dgm:pt modelId="{2D6F10F4-CE34-4F51-AA8A-30FB4485441A}">
      <dgm:prSet/>
      <dgm:spPr/>
      <dgm:t>
        <a:bodyPr/>
        <a:lstStyle/>
        <a:p>
          <a:r>
            <a:rPr lang="en-US" dirty="0" smtClean="0"/>
            <a:t>It make sure that every byte has an impact on the final result</a:t>
          </a:r>
          <a:endParaRPr lang="zh-CN" dirty="0"/>
        </a:p>
      </dgm:t>
    </dgm:pt>
    <dgm:pt modelId="{BFF0D7B7-3254-4AEF-BFC1-1CAA5A01F20D}" type="parTrans" cxnId="{9A208E5A-B684-4E03-B0C4-A1F85A80E400}">
      <dgm:prSet/>
      <dgm:spPr/>
      <dgm:t>
        <a:bodyPr/>
        <a:lstStyle/>
        <a:p>
          <a:endParaRPr lang="zh-CN" altLang="en-US"/>
        </a:p>
      </dgm:t>
    </dgm:pt>
    <dgm:pt modelId="{5AC46049-FFBA-4689-B8A6-667FCBCE94A2}" type="sibTrans" cxnId="{9A208E5A-B684-4E03-B0C4-A1F85A80E400}">
      <dgm:prSet/>
      <dgm:spPr/>
      <dgm:t>
        <a:bodyPr/>
        <a:lstStyle/>
        <a:p>
          <a:endParaRPr lang="zh-CN" altLang="en-US"/>
        </a:p>
      </dgm:t>
    </dgm:pt>
    <dgm:pt modelId="{3C3330B9-AA10-4EBE-890F-C3702035DBAD}" type="pres">
      <dgm:prSet presAssocID="{54D5366F-4DBB-40EE-B1B4-97690008721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DD4038-9FF1-4967-84DB-A1BD946BCBA6}" type="pres">
      <dgm:prSet presAssocID="{951BC9DF-A4F6-4D23-B87A-831A5B1DAB17}" presName="parentLin" presStyleCnt="0"/>
      <dgm:spPr/>
    </dgm:pt>
    <dgm:pt modelId="{914FEC1A-CE2F-4734-BCBA-CD87FB782E84}" type="pres">
      <dgm:prSet presAssocID="{951BC9DF-A4F6-4D23-B87A-831A5B1DAB1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C767E66-9D6D-4058-BC6A-D37F0B58F747}" type="pres">
      <dgm:prSet presAssocID="{951BC9DF-A4F6-4D23-B87A-831A5B1DAB1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B10E77-1013-4FD6-9959-ABBC44EF82B6}" type="pres">
      <dgm:prSet presAssocID="{951BC9DF-A4F6-4D23-B87A-831A5B1DAB17}" presName="negativeSpace" presStyleCnt="0"/>
      <dgm:spPr/>
    </dgm:pt>
    <dgm:pt modelId="{99D9467E-2541-41AC-8248-6838CCA3E333}" type="pres">
      <dgm:prSet presAssocID="{951BC9DF-A4F6-4D23-B87A-831A5B1DAB17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8BD23-2FEC-4F1B-B134-06E6F7008526}" type="pres">
      <dgm:prSet presAssocID="{C857B414-EEF9-4258-9BDA-43201B655CDE}" presName="spaceBetweenRectangles" presStyleCnt="0"/>
      <dgm:spPr/>
    </dgm:pt>
    <dgm:pt modelId="{08FB0ED1-44B5-4D95-9E44-22AD427B2988}" type="pres">
      <dgm:prSet presAssocID="{6B83E1EA-B012-4A66-B97D-A4F3D8973BD0}" presName="parentLin" presStyleCnt="0"/>
      <dgm:spPr/>
    </dgm:pt>
    <dgm:pt modelId="{CCA6F522-DFB6-40BE-A72A-6378D5401E0A}" type="pres">
      <dgm:prSet presAssocID="{6B83E1EA-B012-4A66-B97D-A4F3D8973BD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20CF20B-273E-4AEE-AB26-3C16EBA74BED}" type="pres">
      <dgm:prSet presAssocID="{6B83E1EA-B012-4A66-B97D-A4F3D8973BD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248320-438C-49B1-95E0-2DAE2796DE61}" type="pres">
      <dgm:prSet presAssocID="{6B83E1EA-B012-4A66-B97D-A4F3D8973BD0}" presName="negativeSpace" presStyleCnt="0"/>
      <dgm:spPr/>
    </dgm:pt>
    <dgm:pt modelId="{58F91AA5-EAB5-409A-9289-8F6A8919A40F}" type="pres">
      <dgm:prSet presAssocID="{6B83E1EA-B012-4A66-B97D-A4F3D8973BD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5D20E54-AB35-4858-9E0D-FD6BFD3D7AE6}" type="presOf" srcId="{CFAF4B51-EED9-47E0-98A5-D076115EF690}" destId="{99D9467E-2541-41AC-8248-6838CCA3E333}" srcOrd="0" destOrd="2" presId="urn:microsoft.com/office/officeart/2005/8/layout/list1"/>
    <dgm:cxn modelId="{49CD8BD7-580D-4B74-BEF5-09F36B76F37C}" type="presOf" srcId="{2D6F10F4-CE34-4F51-AA8A-30FB4485441A}" destId="{99D9467E-2541-41AC-8248-6838CCA3E333}" srcOrd="0" destOrd="0" presId="urn:microsoft.com/office/officeart/2005/8/layout/list1"/>
    <dgm:cxn modelId="{E4C1E662-70B8-467B-BFB9-D1749E84C69F}" type="presOf" srcId="{54D5366F-4DBB-40EE-B1B4-976900087218}" destId="{3C3330B9-AA10-4EBE-890F-C3702035DBAD}" srcOrd="0" destOrd="0" presId="urn:microsoft.com/office/officeart/2005/8/layout/list1"/>
    <dgm:cxn modelId="{B3AB2205-12CB-48AB-B787-BC72EE477711}" type="presOf" srcId="{951BC9DF-A4F6-4D23-B87A-831A5B1DAB17}" destId="{4C767E66-9D6D-4058-BC6A-D37F0B58F747}" srcOrd="1" destOrd="0" presId="urn:microsoft.com/office/officeart/2005/8/layout/list1"/>
    <dgm:cxn modelId="{26C0EBBB-D9C4-4211-B113-C5505930AE82}" type="presOf" srcId="{6B83E1EA-B012-4A66-B97D-A4F3D8973BD0}" destId="{CCA6F522-DFB6-40BE-A72A-6378D5401E0A}" srcOrd="0" destOrd="0" presId="urn:microsoft.com/office/officeart/2005/8/layout/list1"/>
    <dgm:cxn modelId="{D1DEA22C-A467-41F7-B07C-DD82172FBEED}" type="presOf" srcId="{9B292280-913D-48D9-A83D-101ACFEEE9A4}" destId="{58F91AA5-EAB5-409A-9289-8F6A8919A40F}" srcOrd="0" destOrd="0" presId="urn:microsoft.com/office/officeart/2005/8/layout/list1"/>
    <dgm:cxn modelId="{0FB4BCAE-4885-45EF-90D6-5C152420F590}" srcId="{54D5366F-4DBB-40EE-B1B4-976900087218}" destId="{6B83E1EA-B012-4A66-B97D-A4F3D8973BD0}" srcOrd="1" destOrd="0" parTransId="{05FEED6B-413A-4315-A7DD-24F4A4ECD66A}" sibTransId="{4F50B6EF-F5BC-4CBE-B2A1-4CC2A20E0F5F}"/>
    <dgm:cxn modelId="{01BD96A9-D0D6-4D55-8B56-EEDD7A5504BF}" type="presOf" srcId="{704A6A71-004F-4717-9820-69B4953B2BEC}" destId="{99D9467E-2541-41AC-8248-6838CCA3E333}" srcOrd="0" destOrd="1" presId="urn:microsoft.com/office/officeart/2005/8/layout/list1"/>
    <dgm:cxn modelId="{74437129-FA75-404A-A926-D9BB86698C7A}" srcId="{951BC9DF-A4F6-4D23-B87A-831A5B1DAB17}" destId="{CFAF4B51-EED9-47E0-98A5-D076115EF690}" srcOrd="2" destOrd="0" parTransId="{43C7E981-3B10-4435-89F6-F917B36FBA30}" sibTransId="{70BB1B75-C2ED-4DF7-9CBB-96BD2EF71256}"/>
    <dgm:cxn modelId="{2CAE059C-7D50-470A-AA43-997394D71E5B}" srcId="{6B83E1EA-B012-4A66-B97D-A4F3D8973BD0}" destId="{9B292280-913D-48D9-A83D-101ACFEEE9A4}" srcOrd="0" destOrd="0" parTransId="{626DA8AC-AE1A-4429-A101-2F60CF1885E7}" sibTransId="{F4F6E6F6-DF0F-4526-954D-0C2320E9C616}"/>
    <dgm:cxn modelId="{1AEFF1E4-93D9-4A72-94FC-08B3E5878228}" srcId="{6B83E1EA-B012-4A66-B97D-A4F3D8973BD0}" destId="{46321695-1CE4-4085-B9C8-9F99FA7620AE}" srcOrd="1" destOrd="0" parTransId="{A1C125FF-D1B7-4C1C-89FD-431C70319366}" sibTransId="{16AA1024-3BCF-4540-848B-1CAE073D5134}"/>
    <dgm:cxn modelId="{22E56BF9-7A35-487D-89E4-0241FEF9CE88}" srcId="{54D5366F-4DBB-40EE-B1B4-976900087218}" destId="{951BC9DF-A4F6-4D23-B87A-831A5B1DAB17}" srcOrd="0" destOrd="0" parTransId="{E9A1F509-B583-4FE3-A126-3C6DC980C40B}" sibTransId="{C857B414-EEF9-4258-9BDA-43201B655CDE}"/>
    <dgm:cxn modelId="{9A208E5A-B684-4E03-B0C4-A1F85A80E400}" srcId="{951BC9DF-A4F6-4D23-B87A-831A5B1DAB17}" destId="{2D6F10F4-CE34-4F51-AA8A-30FB4485441A}" srcOrd="0" destOrd="0" parTransId="{BFF0D7B7-3254-4AEF-BFC1-1CAA5A01F20D}" sibTransId="{5AC46049-FFBA-4689-B8A6-667FCBCE94A2}"/>
    <dgm:cxn modelId="{45F27E56-9140-47E5-BF2F-CBDA4515751A}" type="presOf" srcId="{46321695-1CE4-4085-B9C8-9F99FA7620AE}" destId="{58F91AA5-EAB5-409A-9289-8F6A8919A40F}" srcOrd="0" destOrd="1" presId="urn:microsoft.com/office/officeart/2005/8/layout/list1"/>
    <dgm:cxn modelId="{64DDC3D5-D215-40A9-8229-DCE9C06C11AF}" type="presOf" srcId="{951BC9DF-A4F6-4D23-B87A-831A5B1DAB17}" destId="{914FEC1A-CE2F-4734-BCBA-CD87FB782E84}" srcOrd="0" destOrd="0" presId="urn:microsoft.com/office/officeart/2005/8/layout/list1"/>
    <dgm:cxn modelId="{5172A7AF-A9DC-4CA7-8F8A-6DE621B1371F}" type="presOf" srcId="{6B83E1EA-B012-4A66-B97D-A4F3D8973BD0}" destId="{420CF20B-273E-4AEE-AB26-3C16EBA74BED}" srcOrd="1" destOrd="0" presId="urn:microsoft.com/office/officeart/2005/8/layout/list1"/>
    <dgm:cxn modelId="{482F6F32-6858-4433-BCE6-41996367BFF5}" srcId="{951BC9DF-A4F6-4D23-B87A-831A5B1DAB17}" destId="{704A6A71-004F-4717-9820-69B4953B2BEC}" srcOrd="1" destOrd="0" parTransId="{7FDD9CC0-BBE8-47EC-B0BB-AC238F67682B}" sibTransId="{829561FE-370E-41F4-AC6C-4D7B799F5495}"/>
    <dgm:cxn modelId="{BD34A9E7-BC27-4AC3-8D9C-0174960C26CE}" type="presParOf" srcId="{3C3330B9-AA10-4EBE-890F-C3702035DBAD}" destId="{1CDD4038-9FF1-4967-84DB-A1BD946BCBA6}" srcOrd="0" destOrd="0" presId="urn:microsoft.com/office/officeart/2005/8/layout/list1"/>
    <dgm:cxn modelId="{66F32671-7245-48DA-B641-A8CCD9937F39}" type="presParOf" srcId="{1CDD4038-9FF1-4967-84DB-A1BD946BCBA6}" destId="{914FEC1A-CE2F-4734-BCBA-CD87FB782E84}" srcOrd="0" destOrd="0" presId="urn:microsoft.com/office/officeart/2005/8/layout/list1"/>
    <dgm:cxn modelId="{DA21715E-A657-4711-A552-3BB237C92FC6}" type="presParOf" srcId="{1CDD4038-9FF1-4967-84DB-A1BD946BCBA6}" destId="{4C767E66-9D6D-4058-BC6A-D37F0B58F747}" srcOrd="1" destOrd="0" presId="urn:microsoft.com/office/officeart/2005/8/layout/list1"/>
    <dgm:cxn modelId="{7E224798-E5DC-4B51-9D11-4A5B0A6AC411}" type="presParOf" srcId="{3C3330B9-AA10-4EBE-890F-C3702035DBAD}" destId="{C5B10E77-1013-4FD6-9959-ABBC44EF82B6}" srcOrd="1" destOrd="0" presId="urn:microsoft.com/office/officeart/2005/8/layout/list1"/>
    <dgm:cxn modelId="{369399A7-FFB6-4556-BB29-2CC21A131126}" type="presParOf" srcId="{3C3330B9-AA10-4EBE-890F-C3702035DBAD}" destId="{99D9467E-2541-41AC-8248-6838CCA3E333}" srcOrd="2" destOrd="0" presId="urn:microsoft.com/office/officeart/2005/8/layout/list1"/>
    <dgm:cxn modelId="{4EA1B27C-B02D-4536-B518-88DD9D09A7F4}" type="presParOf" srcId="{3C3330B9-AA10-4EBE-890F-C3702035DBAD}" destId="{2CE8BD23-2FEC-4F1B-B134-06E6F7008526}" srcOrd="3" destOrd="0" presId="urn:microsoft.com/office/officeart/2005/8/layout/list1"/>
    <dgm:cxn modelId="{B93FA508-4962-4DB6-976C-B1974AAA85A1}" type="presParOf" srcId="{3C3330B9-AA10-4EBE-890F-C3702035DBAD}" destId="{08FB0ED1-44B5-4D95-9E44-22AD427B2988}" srcOrd="4" destOrd="0" presId="urn:microsoft.com/office/officeart/2005/8/layout/list1"/>
    <dgm:cxn modelId="{04E87DF3-F992-4CC8-93B7-504919F88358}" type="presParOf" srcId="{08FB0ED1-44B5-4D95-9E44-22AD427B2988}" destId="{CCA6F522-DFB6-40BE-A72A-6378D5401E0A}" srcOrd="0" destOrd="0" presId="urn:microsoft.com/office/officeart/2005/8/layout/list1"/>
    <dgm:cxn modelId="{E47109B3-B800-4F5B-BEA3-3AA6A9BB4E27}" type="presParOf" srcId="{08FB0ED1-44B5-4D95-9E44-22AD427B2988}" destId="{420CF20B-273E-4AEE-AB26-3C16EBA74BED}" srcOrd="1" destOrd="0" presId="urn:microsoft.com/office/officeart/2005/8/layout/list1"/>
    <dgm:cxn modelId="{4729E43E-3830-4271-ABBA-459AA523324B}" type="presParOf" srcId="{3C3330B9-AA10-4EBE-890F-C3702035DBAD}" destId="{C6248320-438C-49B1-95E0-2DAE2796DE61}" srcOrd="5" destOrd="0" presId="urn:microsoft.com/office/officeart/2005/8/layout/list1"/>
    <dgm:cxn modelId="{64901E7F-7AFB-4C98-8EDF-D5AF450D214B}" type="presParOf" srcId="{3C3330B9-AA10-4EBE-890F-C3702035DBAD}" destId="{58F91AA5-EAB5-409A-9289-8F6A8919A4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711426-E43F-4445-A3D0-B11376146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A7CDF2-D3E7-4F82-BE4E-552D883ADE43}">
      <dgm:prSet phldrT="[文本]" custT="1"/>
      <dgm:spPr/>
      <dgm:t>
        <a:bodyPr/>
        <a:lstStyle/>
        <a:p>
          <a:r>
            <a:rPr lang="en-US" sz="2400" dirty="0" smtClean="0"/>
            <a:t>MD4</a:t>
          </a:r>
          <a:endParaRPr lang="zh-CN" altLang="en-US" sz="2400" dirty="0"/>
        </a:p>
      </dgm:t>
    </dgm:pt>
    <dgm:pt modelId="{2F330F58-3BFB-47ED-B28B-0516BC6C82C6}" type="par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0B8164CC-096A-49A0-836B-D2865A405843}" type="sibTrans" cxnId="{0DA8A35A-5133-4B8D-A766-63EECF891219}">
      <dgm:prSet/>
      <dgm:spPr/>
      <dgm:t>
        <a:bodyPr/>
        <a:lstStyle/>
        <a:p>
          <a:endParaRPr lang="zh-CN" altLang="en-US"/>
        </a:p>
      </dgm:t>
    </dgm:pt>
    <dgm:pt modelId="{C221925E-ABF6-4F2C-817D-0F723F71F536}">
      <dgm:prSet custT="1"/>
      <dgm:spPr/>
      <dgm:t>
        <a:bodyPr/>
        <a:lstStyle/>
        <a:p>
          <a:r>
            <a:rPr lang="en-US" sz="2400" dirty="0" smtClean="0"/>
            <a:t>MD5</a:t>
          </a:r>
          <a:endParaRPr lang="zh-CN" sz="2400" dirty="0"/>
        </a:p>
      </dgm:t>
    </dgm:pt>
    <dgm:pt modelId="{28EA254D-D864-4FBA-A1B1-BBEBE48E358E}" type="parTrans" cxnId="{281A8DBB-9A14-4130-A471-A8D784C4EAD5}">
      <dgm:prSet/>
      <dgm:spPr/>
      <dgm:t>
        <a:bodyPr/>
        <a:lstStyle/>
        <a:p>
          <a:endParaRPr lang="zh-CN" altLang="en-US"/>
        </a:p>
      </dgm:t>
    </dgm:pt>
    <dgm:pt modelId="{101591E1-7ED9-4ABF-A83A-40762708113F}" type="sibTrans" cxnId="{281A8DBB-9A14-4130-A471-A8D784C4EAD5}">
      <dgm:prSet/>
      <dgm:spPr/>
      <dgm:t>
        <a:bodyPr/>
        <a:lstStyle/>
        <a:p>
          <a:endParaRPr lang="zh-CN" altLang="en-US"/>
        </a:p>
      </dgm:t>
    </dgm:pt>
    <dgm:pt modelId="{9887C079-34CA-499B-8935-E74EC8AD6CB8}">
      <dgm:prSet custT="1"/>
      <dgm:spPr/>
      <dgm:t>
        <a:bodyPr/>
        <a:lstStyle/>
        <a:p>
          <a:r>
            <a:rPr lang="en-US" sz="2400" dirty="0" smtClean="0"/>
            <a:t>SHA1</a:t>
          </a:r>
          <a:endParaRPr lang="zh-CN" sz="2400" dirty="0"/>
        </a:p>
      </dgm:t>
    </dgm:pt>
    <dgm:pt modelId="{7FC138D0-DCA8-459F-A07F-16024FD5434F}" type="parTrans" cxnId="{AFEBBB6F-D7EC-4876-913E-6470E3325D78}">
      <dgm:prSet/>
      <dgm:spPr/>
      <dgm:t>
        <a:bodyPr/>
        <a:lstStyle/>
        <a:p>
          <a:endParaRPr lang="zh-CN" altLang="en-US"/>
        </a:p>
      </dgm:t>
    </dgm:pt>
    <dgm:pt modelId="{C91EFE97-FFAC-4B8D-B7A4-103C51E40059}" type="sibTrans" cxnId="{AFEBBB6F-D7EC-4876-913E-6470E3325D78}">
      <dgm:prSet/>
      <dgm:spPr/>
      <dgm:t>
        <a:bodyPr/>
        <a:lstStyle/>
        <a:p>
          <a:endParaRPr lang="zh-CN" altLang="en-US"/>
        </a:p>
      </dgm:t>
    </dgm:pt>
    <dgm:pt modelId="{AE5D8D34-EAEA-4448-B7A7-9A643BD68E78}">
      <dgm:prSet custT="1"/>
      <dgm:spPr/>
      <dgm:t>
        <a:bodyPr/>
        <a:lstStyle/>
        <a:p>
          <a:r>
            <a:rPr lang="en-US" sz="2400" dirty="0" smtClean="0"/>
            <a:t>SHA2</a:t>
          </a:r>
          <a:r>
            <a:rPr lang="en-US" altLang="zh-CN" sz="2400" dirty="0" smtClean="0"/>
            <a:t>56</a:t>
          </a:r>
          <a:endParaRPr lang="zh-CN" sz="2400" dirty="0"/>
        </a:p>
      </dgm:t>
    </dgm:pt>
    <dgm:pt modelId="{73EC3827-E980-4E7D-8C1A-36A6CD7E013D}" type="parTrans" cxnId="{D137E53C-1698-4E78-B4EA-8D26B8D57BC2}">
      <dgm:prSet/>
      <dgm:spPr/>
      <dgm:t>
        <a:bodyPr/>
        <a:lstStyle/>
        <a:p>
          <a:endParaRPr lang="zh-CN" altLang="en-US"/>
        </a:p>
      </dgm:t>
    </dgm:pt>
    <dgm:pt modelId="{1F07B27F-F7FF-4DBF-B0C5-8F54B43B24FD}" type="sibTrans" cxnId="{D137E53C-1698-4E78-B4EA-8D26B8D57BC2}">
      <dgm:prSet/>
      <dgm:spPr/>
      <dgm:t>
        <a:bodyPr/>
        <a:lstStyle/>
        <a:p>
          <a:endParaRPr lang="zh-CN" altLang="en-US"/>
        </a:p>
      </dgm:t>
    </dgm:pt>
    <dgm:pt modelId="{EE87EB0F-22D0-4B7A-8497-5BE9613BDC24}">
      <dgm:prSet phldrT="[文本]" custT="1"/>
      <dgm:spPr/>
      <dgm:t>
        <a:bodyPr/>
        <a:lstStyle/>
        <a:p>
          <a:r>
            <a:rPr lang="en-US" sz="2400" dirty="0" smtClean="0"/>
            <a:t>Message Digest</a:t>
          </a:r>
          <a:endParaRPr lang="zh-CN" altLang="en-US" sz="2400" dirty="0"/>
        </a:p>
      </dgm:t>
    </dgm:pt>
    <dgm:pt modelId="{DC2E4D3B-42DF-40D0-A83D-20117820A8F2}" type="parTrans" cxnId="{D21EC4B5-1C28-45C6-AD9E-1FB910832625}">
      <dgm:prSet/>
      <dgm:spPr/>
      <dgm:t>
        <a:bodyPr/>
        <a:lstStyle/>
        <a:p>
          <a:endParaRPr lang="zh-CN" altLang="en-US"/>
        </a:p>
      </dgm:t>
    </dgm:pt>
    <dgm:pt modelId="{C369A1D5-BDE7-4E7D-AC5E-D8F6BBE8A298}" type="sibTrans" cxnId="{D21EC4B5-1C28-45C6-AD9E-1FB910832625}">
      <dgm:prSet/>
      <dgm:spPr/>
      <dgm:t>
        <a:bodyPr/>
        <a:lstStyle/>
        <a:p>
          <a:endParaRPr lang="zh-CN" altLang="en-US"/>
        </a:p>
      </dgm:t>
    </dgm:pt>
    <dgm:pt modelId="{5839E9E0-8C43-4894-8981-6CAF2D9CCA57}">
      <dgm:prSet custT="1"/>
      <dgm:spPr/>
      <dgm:t>
        <a:bodyPr/>
        <a:lstStyle/>
        <a:p>
          <a:r>
            <a:rPr lang="en-US" sz="2400" dirty="0" smtClean="0"/>
            <a:t>It products a 128-bit hash</a:t>
          </a:r>
          <a:endParaRPr lang="zh-CN" sz="2400" dirty="0"/>
        </a:p>
      </dgm:t>
    </dgm:pt>
    <dgm:pt modelId="{2A65ADE6-8243-4745-967A-698E5394343D}" type="parTrans" cxnId="{2FE0BDE0-2580-422D-9A37-FD70F71AF2F4}">
      <dgm:prSet/>
      <dgm:spPr/>
      <dgm:t>
        <a:bodyPr/>
        <a:lstStyle/>
        <a:p>
          <a:endParaRPr lang="zh-CN" altLang="en-US"/>
        </a:p>
      </dgm:t>
    </dgm:pt>
    <dgm:pt modelId="{C46D9F96-A4D8-4BA4-A668-2126CF1EAFE7}" type="sibTrans" cxnId="{2FE0BDE0-2580-422D-9A37-FD70F71AF2F4}">
      <dgm:prSet/>
      <dgm:spPr/>
      <dgm:t>
        <a:bodyPr/>
        <a:lstStyle/>
        <a:p>
          <a:endParaRPr lang="zh-CN" altLang="en-US"/>
        </a:p>
      </dgm:t>
    </dgm:pt>
    <dgm:pt modelId="{B8C63DD2-95A4-4B83-861E-9F0063C7E974}">
      <dgm:prSet custT="1"/>
      <dgm:spPr/>
      <dgm:t>
        <a:bodyPr/>
        <a:lstStyle/>
        <a:p>
          <a:r>
            <a:rPr lang="en-US" sz="2400" dirty="0" smtClean="0"/>
            <a:t>It products a 160-bit hash</a:t>
          </a:r>
          <a:endParaRPr lang="zh-CN" sz="2400" dirty="0"/>
        </a:p>
      </dgm:t>
    </dgm:pt>
    <dgm:pt modelId="{D5B5F4EE-F504-4D1A-A632-FF5CB760FFEA}" type="parTrans" cxnId="{D58FF870-A764-42DF-89CC-6E9EDB2B4695}">
      <dgm:prSet/>
      <dgm:spPr/>
      <dgm:t>
        <a:bodyPr/>
        <a:lstStyle/>
        <a:p>
          <a:endParaRPr lang="zh-CN" altLang="en-US"/>
        </a:p>
      </dgm:t>
    </dgm:pt>
    <dgm:pt modelId="{9894A801-34FE-419B-89B1-D17EBB981FFB}" type="sibTrans" cxnId="{D58FF870-A764-42DF-89CC-6E9EDB2B4695}">
      <dgm:prSet/>
      <dgm:spPr/>
      <dgm:t>
        <a:bodyPr/>
        <a:lstStyle/>
        <a:p>
          <a:endParaRPr lang="zh-CN" altLang="en-US"/>
        </a:p>
      </dgm:t>
    </dgm:pt>
    <dgm:pt modelId="{EF4ABE49-21C5-4BCD-B4FC-373F48B12462}">
      <dgm:prSet custT="1"/>
      <dgm:spPr/>
      <dgm:t>
        <a:bodyPr/>
        <a:lstStyle/>
        <a:p>
          <a:r>
            <a:rPr lang="en-US" sz="2400" dirty="0" smtClean="0"/>
            <a:t>It products a 256-bit hash</a:t>
          </a:r>
          <a:endParaRPr lang="zh-CN" sz="2400" dirty="0"/>
        </a:p>
      </dgm:t>
    </dgm:pt>
    <dgm:pt modelId="{1E461D34-E8A5-45FB-9130-32871D24DCD8}" type="parTrans" cxnId="{164B3142-875E-4657-80E6-B172D4977F48}">
      <dgm:prSet/>
      <dgm:spPr/>
      <dgm:t>
        <a:bodyPr/>
        <a:lstStyle/>
        <a:p>
          <a:endParaRPr lang="zh-CN" altLang="en-US"/>
        </a:p>
      </dgm:t>
    </dgm:pt>
    <dgm:pt modelId="{2159C0A6-7065-46C1-B1E9-D4E3B736E7C5}" type="sibTrans" cxnId="{164B3142-875E-4657-80E6-B172D4977F48}">
      <dgm:prSet/>
      <dgm:spPr/>
      <dgm:t>
        <a:bodyPr/>
        <a:lstStyle/>
        <a:p>
          <a:endParaRPr lang="zh-CN" altLang="en-US"/>
        </a:p>
      </dgm:t>
    </dgm:pt>
    <dgm:pt modelId="{D7865846-DE4D-4DCC-A014-F0F490E8D5C0}">
      <dgm:prSet phldrT="[文本]" custT="1"/>
      <dgm:spPr/>
      <dgm:t>
        <a:bodyPr/>
        <a:lstStyle/>
        <a:p>
          <a:r>
            <a:rPr lang="en-US" sz="2400" smtClean="0"/>
            <a:t>RFC 1320</a:t>
          </a:r>
          <a:endParaRPr lang="zh-CN" altLang="en-US" sz="2400" dirty="0"/>
        </a:p>
      </dgm:t>
    </dgm:pt>
    <dgm:pt modelId="{3D05E084-CFB6-45B6-BCA1-B1A334EDA5A6}" type="parTrans" cxnId="{51121BBF-F732-4966-BFE5-2AF9180FFFFF}">
      <dgm:prSet/>
      <dgm:spPr/>
    </dgm:pt>
    <dgm:pt modelId="{127B1748-A5FA-48AF-9051-21EB5101D0EB}" type="sibTrans" cxnId="{51121BBF-F732-4966-BFE5-2AF9180FFFFF}">
      <dgm:prSet/>
      <dgm:spPr/>
    </dgm:pt>
    <dgm:pt modelId="{57ACB226-1092-42AF-BBB1-42E9D3BA896F}">
      <dgm:prSet custT="1"/>
      <dgm:spPr/>
      <dgm:t>
        <a:bodyPr/>
        <a:lstStyle/>
        <a:p>
          <a:r>
            <a:rPr lang="en-US" sz="2400" dirty="0" smtClean="0"/>
            <a:t>RFC 1321</a:t>
          </a:r>
          <a:endParaRPr lang="zh-CN" sz="2400" dirty="0"/>
        </a:p>
      </dgm:t>
    </dgm:pt>
    <dgm:pt modelId="{7C5E72C3-6AF5-403B-9541-C3314343C43C}" type="parTrans" cxnId="{9757F598-FC07-4C85-A493-03A40B254A3B}">
      <dgm:prSet/>
      <dgm:spPr/>
    </dgm:pt>
    <dgm:pt modelId="{9D151FFC-D9EC-46D6-96D9-4D44FD2509BF}" type="sibTrans" cxnId="{9757F598-FC07-4C85-A493-03A40B254A3B}">
      <dgm:prSet/>
      <dgm:spPr/>
    </dgm:pt>
    <dgm:pt modelId="{1E8A80AE-2271-49C9-9BBC-B9A730FF952C}" type="pres">
      <dgm:prSet presAssocID="{60711426-E43F-4445-A3D0-B1137614630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B5C1E4-F0D2-47BB-B9ED-2ECDBE150AF7}" type="pres">
      <dgm:prSet presAssocID="{EDA7CDF2-D3E7-4F82-BE4E-552D883ADE43}" presName="parentLin" presStyleCnt="0"/>
      <dgm:spPr/>
    </dgm:pt>
    <dgm:pt modelId="{4650E18F-9BA8-46E9-B9DB-63C3FD457854}" type="pres">
      <dgm:prSet presAssocID="{EDA7CDF2-D3E7-4F82-BE4E-552D883ADE43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5A5ED7AD-08A6-4AC6-89C1-AD0C7F38179F}" type="pres">
      <dgm:prSet presAssocID="{EDA7CDF2-D3E7-4F82-BE4E-552D883ADE43}" presName="parentText" presStyleLbl="node1" presStyleIdx="0" presStyleCnt="4" custScaleX="118586" custScaleY="71359" custLinFactNeighborX="-17389" custLinFactNeighborY="-4078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7528C-246D-40E5-A3D7-EF32734687F5}" type="pres">
      <dgm:prSet presAssocID="{EDA7CDF2-D3E7-4F82-BE4E-552D883ADE43}" presName="negativeSpace" presStyleCnt="0"/>
      <dgm:spPr/>
    </dgm:pt>
    <dgm:pt modelId="{02501821-A8CC-45EB-9E74-ACAC743C11C1}" type="pres">
      <dgm:prSet presAssocID="{EDA7CDF2-D3E7-4F82-BE4E-552D883ADE43}" presName="childText" presStyleLbl="conFgAcc1" presStyleIdx="0" presStyleCnt="4" custScaleY="80282" custLinFactNeighborX="0" custLinFactNeighborY="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8D19F4-5872-4237-A25C-A84F90478F9D}" type="pres">
      <dgm:prSet presAssocID="{0B8164CC-096A-49A0-836B-D2865A405843}" presName="spaceBetweenRectangles" presStyleCnt="0"/>
      <dgm:spPr/>
    </dgm:pt>
    <dgm:pt modelId="{945CED54-941F-45FE-BDBF-D01578DC5776}" type="pres">
      <dgm:prSet presAssocID="{C221925E-ABF6-4F2C-817D-0F723F71F536}" presName="parentLin" presStyleCnt="0"/>
      <dgm:spPr/>
    </dgm:pt>
    <dgm:pt modelId="{841FE873-4AF4-4BDE-A68B-BDD3977B25F6}" type="pres">
      <dgm:prSet presAssocID="{C221925E-ABF6-4F2C-817D-0F723F71F536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8BB9AA57-E60A-4753-8E91-72969E5317B9}" type="pres">
      <dgm:prSet presAssocID="{C221925E-ABF6-4F2C-817D-0F723F71F53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C9E4C8-53CB-415C-AA3F-CA30F7D394D8}" type="pres">
      <dgm:prSet presAssocID="{C221925E-ABF6-4F2C-817D-0F723F71F536}" presName="negativeSpace" presStyleCnt="0"/>
      <dgm:spPr/>
    </dgm:pt>
    <dgm:pt modelId="{30D04FF5-476C-4016-9610-9DEFE781ECAC}" type="pres">
      <dgm:prSet presAssocID="{C221925E-ABF6-4F2C-817D-0F723F71F53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9BF17-25CB-4E81-82D9-A60FBBBC4758}" type="pres">
      <dgm:prSet presAssocID="{101591E1-7ED9-4ABF-A83A-40762708113F}" presName="spaceBetweenRectangles" presStyleCnt="0"/>
      <dgm:spPr/>
    </dgm:pt>
    <dgm:pt modelId="{31D7899B-33DF-44FA-9C1D-3041496C065D}" type="pres">
      <dgm:prSet presAssocID="{9887C079-34CA-499B-8935-E74EC8AD6CB8}" presName="parentLin" presStyleCnt="0"/>
      <dgm:spPr/>
    </dgm:pt>
    <dgm:pt modelId="{2ED6571C-1D06-46A0-A19B-E3F40EA16E58}" type="pres">
      <dgm:prSet presAssocID="{9887C079-34CA-499B-8935-E74EC8AD6CB8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4F0A82EE-685C-462F-A6B1-56268B426626}" type="pres">
      <dgm:prSet presAssocID="{9887C079-34CA-499B-8935-E74EC8AD6CB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D479D7-C79D-4028-B0C8-AB8EA53D44C3}" type="pres">
      <dgm:prSet presAssocID="{9887C079-34CA-499B-8935-E74EC8AD6CB8}" presName="negativeSpace" presStyleCnt="0"/>
      <dgm:spPr/>
    </dgm:pt>
    <dgm:pt modelId="{7204F228-90B3-4912-B467-4C2593D5185D}" type="pres">
      <dgm:prSet presAssocID="{9887C079-34CA-499B-8935-E74EC8AD6CB8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1A046-8876-4259-8630-BEBD6A19FFD6}" type="pres">
      <dgm:prSet presAssocID="{C91EFE97-FFAC-4B8D-B7A4-103C51E40059}" presName="spaceBetweenRectangles" presStyleCnt="0"/>
      <dgm:spPr/>
    </dgm:pt>
    <dgm:pt modelId="{ED686D65-1FB1-483C-A85A-F9F582C33575}" type="pres">
      <dgm:prSet presAssocID="{AE5D8D34-EAEA-4448-B7A7-9A643BD68E78}" presName="parentLin" presStyleCnt="0"/>
      <dgm:spPr/>
    </dgm:pt>
    <dgm:pt modelId="{E1B20CFF-710D-4F16-8579-1BC74071898F}" type="pres">
      <dgm:prSet presAssocID="{AE5D8D34-EAEA-4448-B7A7-9A643BD68E78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8C706029-DE55-415E-B0FE-06A9F23050B4}" type="pres">
      <dgm:prSet presAssocID="{AE5D8D34-EAEA-4448-B7A7-9A643BD68E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CA2F6E-277A-4618-9B0C-5890EAF117D1}" type="pres">
      <dgm:prSet presAssocID="{AE5D8D34-EAEA-4448-B7A7-9A643BD68E78}" presName="negativeSpace" presStyleCnt="0"/>
      <dgm:spPr/>
    </dgm:pt>
    <dgm:pt modelId="{E554D8A8-EF44-4F6F-9F7B-133E5DD31BE1}" type="pres">
      <dgm:prSet presAssocID="{AE5D8D34-EAEA-4448-B7A7-9A643BD68E78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F13210-1080-4E3B-B42A-0E705DC6478C}" type="presOf" srcId="{B8C63DD2-95A4-4B83-861E-9F0063C7E974}" destId="{7204F228-90B3-4912-B467-4C2593D5185D}" srcOrd="0" destOrd="0" presId="urn:microsoft.com/office/officeart/2005/8/layout/list1"/>
    <dgm:cxn modelId="{D21EC4B5-1C28-45C6-AD9E-1FB910832625}" srcId="{EDA7CDF2-D3E7-4F82-BE4E-552D883ADE43}" destId="{EE87EB0F-22D0-4B7A-8497-5BE9613BDC24}" srcOrd="0" destOrd="0" parTransId="{DC2E4D3B-42DF-40D0-A83D-20117820A8F2}" sibTransId="{C369A1D5-BDE7-4E7D-AC5E-D8F6BBE8A298}"/>
    <dgm:cxn modelId="{8F01DFE3-D762-4237-B051-41A4EC1027F1}" type="presOf" srcId="{EE87EB0F-22D0-4B7A-8497-5BE9613BDC24}" destId="{02501821-A8CC-45EB-9E74-ACAC743C11C1}" srcOrd="0" destOrd="0" presId="urn:microsoft.com/office/officeart/2005/8/layout/list1"/>
    <dgm:cxn modelId="{E2EB4B52-3775-411D-B9F1-462977D26206}" type="presOf" srcId="{C221925E-ABF6-4F2C-817D-0F723F71F536}" destId="{841FE873-4AF4-4BDE-A68B-BDD3977B25F6}" srcOrd="0" destOrd="0" presId="urn:microsoft.com/office/officeart/2005/8/layout/list1"/>
    <dgm:cxn modelId="{D8E8E5E5-CCA0-44AC-8521-2F188729981B}" type="presOf" srcId="{5839E9E0-8C43-4894-8981-6CAF2D9CCA57}" destId="{30D04FF5-476C-4016-9610-9DEFE781ECAC}" srcOrd="0" destOrd="1" presId="urn:microsoft.com/office/officeart/2005/8/layout/list1"/>
    <dgm:cxn modelId="{E11593F6-40A3-47C9-8723-CF666DDE9B8D}" type="presOf" srcId="{EDA7CDF2-D3E7-4F82-BE4E-552D883ADE43}" destId="{4650E18F-9BA8-46E9-B9DB-63C3FD457854}" srcOrd="0" destOrd="0" presId="urn:microsoft.com/office/officeart/2005/8/layout/list1"/>
    <dgm:cxn modelId="{9227635F-D632-4061-A868-97C36B8AAC53}" type="presOf" srcId="{AE5D8D34-EAEA-4448-B7A7-9A643BD68E78}" destId="{E1B20CFF-710D-4F16-8579-1BC74071898F}" srcOrd="0" destOrd="0" presId="urn:microsoft.com/office/officeart/2005/8/layout/list1"/>
    <dgm:cxn modelId="{E1C965D2-B3D4-419C-9ABA-8DAED7E372E0}" type="presOf" srcId="{C221925E-ABF6-4F2C-817D-0F723F71F536}" destId="{8BB9AA57-E60A-4753-8E91-72969E5317B9}" srcOrd="1" destOrd="0" presId="urn:microsoft.com/office/officeart/2005/8/layout/list1"/>
    <dgm:cxn modelId="{C5CFDF32-2CD6-4F22-A834-65B942D76F08}" type="presOf" srcId="{D7865846-DE4D-4DCC-A014-F0F490E8D5C0}" destId="{02501821-A8CC-45EB-9E74-ACAC743C11C1}" srcOrd="0" destOrd="1" presId="urn:microsoft.com/office/officeart/2005/8/layout/list1"/>
    <dgm:cxn modelId="{2FE0BDE0-2580-422D-9A37-FD70F71AF2F4}" srcId="{C221925E-ABF6-4F2C-817D-0F723F71F536}" destId="{5839E9E0-8C43-4894-8981-6CAF2D9CCA57}" srcOrd="1" destOrd="0" parTransId="{2A65ADE6-8243-4745-967A-698E5394343D}" sibTransId="{C46D9F96-A4D8-4BA4-A668-2126CF1EAFE7}"/>
    <dgm:cxn modelId="{F742964C-467D-49EF-A0F7-499F8FDEF8D0}" type="presOf" srcId="{AE5D8D34-EAEA-4448-B7A7-9A643BD68E78}" destId="{8C706029-DE55-415E-B0FE-06A9F23050B4}" srcOrd="1" destOrd="0" presId="urn:microsoft.com/office/officeart/2005/8/layout/list1"/>
    <dgm:cxn modelId="{9757F598-FC07-4C85-A493-03A40B254A3B}" srcId="{C221925E-ABF6-4F2C-817D-0F723F71F536}" destId="{57ACB226-1092-42AF-BBB1-42E9D3BA896F}" srcOrd="0" destOrd="0" parTransId="{7C5E72C3-6AF5-403B-9541-C3314343C43C}" sibTransId="{9D151FFC-D9EC-46D6-96D9-4D44FD2509BF}"/>
    <dgm:cxn modelId="{D137E53C-1698-4E78-B4EA-8D26B8D57BC2}" srcId="{60711426-E43F-4445-A3D0-B11376146305}" destId="{AE5D8D34-EAEA-4448-B7A7-9A643BD68E78}" srcOrd="3" destOrd="0" parTransId="{73EC3827-E980-4E7D-8C1A-36A6CD7E013D}" sibTransId="{1F07B27F-F7FF-4DBF-B0C5-8F54B43B24FD}"/>
    <dgm:cxn modelId="{AFEBBB6F-D7EC-4876-913E-6470E3325D78}" srcId="{60711426-E43F-4445-A3D0-B11376146305}" destId="{9887C079-34CA-499B-8935-E74EC8AD6CB8}" srcOrd="2" destOrd="0" parTransId="{7FC138D0-DCA8-459F-A07F-16024FD5434F}" sibTransId="{C91EFE97-FFAC-4B8D-B7A4-103C51E40059}"/>
    <dgm:cxn modelId="{0DA8A35A-5133-4B8D-A766-63EECF891219}" srcId="{60711426-E43F-4445-A3D0-B11376146305}" destId="{EDA7CDF2-D3E7-4F82-BE4E-552D883ADE43}" srcOrd="0" destOrd="0" parTransId="{2F330F58-3BFB-47ED-B28B-0516BC6C82C6}" sibTransId="{0B8164CC-096A-49A0-836B-D2865A405843}"/>
    <dgm:cxn modelId="{164B3142-875E-4657-80E6-B172D4977F48}" srcId="{AE5D8D34-EAEA-4448-B7A7-9A643BD68E78}" destId="{EF4ABE49-21C5-4BCD-B4FC-373F48B12462}" srcOrd="0" destOrd="0" parTransId="{1E461D34-E8A5-45FB-9130-32871D24DCD8}" sibTransId="{2159C0A6-7065-46C1-B1E9-D4E3B736E7C5}"/>
    <dgm:cxn modelId="{BBF97F72-72AD-4063-A83F-CD4226865A77}" type="presOf" srcId="{EF4ABE49-21C5-4BCD-B4FC-373F48B12462}" destId="{E554D8A8-EF44-4F6F-9F7B-133E5DD31BE1}" srcOrd="0" destOrd="0" presId="urn:microsoft.com/office/officeart/2005/8/layout/list1"/>
    <dgm:cxn modelId="{281A8DBB-9A14-4130-A471-A8D784C4EAD5}" srcId="{60711426-E43F-4445-A3D0-B11376146305}" destId="{C221925E-ABF6-4F2C-817D-0F723F71F536}" srcOrd="1" destOrd="0" parTransId="{28EA254D-D864-4FBA-A1B1-BBEBE48E358E}" sibTransId="{101591E1-7ED9-4ABF-A83A-40762708113F}"/>
    <dgm:cxn modelId="{B39BECDD-6433-45B1-96A9-F846F88FFAAB}" type="presOf" srcId="{EDA7CDF2-D3E7-4F82-BE4E-552D883ADE43}" destId="{5A5ED7AD-08A6-4AC6-89C1-AD0C7F38179F}" srcOrd="1" destOrd="0" presId="urn:microsoft.com/office/officeart/2005/8/layout/list1"/>
    <dgm:cxn modelId="{D58FF870-A764-42DF-89CC-6E9EDB2B4695}" srcId="{9887C079-34CA-499B-8935-E74EC8AD6CB8}" destId="{B8C63DD2-95A4-4B83-861E-9F0063C7E974}" srcOrd="0" destOrd="0" parTransId="{D5B5F4EE-F504-4D1A-A632-FF5CB760FFEA}" sibTransId="{9894A801-34FE-419B-89B1-D17EBB981FFB}"/>
    <dgm:cxn modelId="{5903B2E4-6AC9-4E15-A629-EE06C7CEC93F}" type="presOf" srcId="{9887C079-34CA-499B-8935-E74EC8AD6CB8}" destId="{2ED6571C-1D06-46A0-A19B-E3F40EA16E58}" srcOrd="0" destOrd="0" presId="urn:microsoft.com/office/officeart/2005/8/layout/list1"/>
    <dgm:cxn modelId="{E6AC0FBC-D889-4DF3-9809-E2FB526AEF3D}" type="presOf" srcId="{57ACB226-1092-42AF-BBB1-42E9D3BA896F}" destId="{30D04FF5-476C-4016-9610-9DEFE781ECAC}" srcOrd="0" destOrd="0" presId="urn:microsoft.com/office/officeart/2005/8/layout/list1"/>
    <dgm:cxn modelId="{53F3C18D-4472-4A4A-8F6C-93CBF757081E}" type="presOf" srcId="{9887C079-34CA-499B-8935-E74EC8AD6CB8}" destId="{4F0A82EE-685C-462F-A6B1-56268B426626}" srcOrd="1" destOrd="0" presId="urn:microsoft.com/office/officeart/2005/8/layout/list1"/>
    <dgm:cxn modelId="{D36C09B7-E819-49B4-88B5-E5EA735860CC}" type="presOf" srcId="{60711426-E43F-4445-A3D0-B11376146305}" destId="{1E8A80AE-2271-49C9-9BBC-B9A730FF952C}" srcOrd="0" destOrd="0" presId="urn:microsoft.com/office/officeart/2005/8/layout/list1"/>
    <dgm:cxn modelId="{51121BBF-F732-4966-BFE5-2AF9180FFFFF}" srcId="{EDA7CDF2-D3E7-4F82-BE4E-552D883ADE43}" destId="{D7865846-DE4D-4DCC-A014-F0F490E8D5C0}" srcOrd="1" destOrd="0" parTransId="{3D05E084-CFB6-45B6-BCA1-B1A334EDA5A6}" sibTransId="{127B1748-A5FA-48AF-9051-21EB5101D0EB}"/>
    <dgm:cxn modelId="{0DFF811C-9790-4359-9615-6FAFDCF09B51}" type="presParOf" srcId="{1E8A80AE-2271-49C9-9BBC-B9A730FF952C}" destId="{94B5C1E4-F0D2-47BB-B9ED-2ECDBE150AF7}" srcOrd="0" destOrd="0" presId="urn:microsoft.com/office/officeart/2005/8/layout/list1"/>
    <dgm:cxn modelId="{325BF15B-7DC9-4951-BFF1-754725871247}" type="presParOf" srcId="{94B5C1E4-F0D2-47BB-B9ED-2ECDBE150AF7}" destId="{4650E18F-9BA8-46E9-B9DB-63C3FD457854}" srcOrd="0" destOrd="0" presId="urn:microsoft.com/office/officeart/2005/8/layout/list1"/>
    <dgm:cxn modelId="{A8C20765-EE13-4AF7-9BE2-A27FF45EA8A5}" type="presParOf" srcId="{94B5C1E4-F0D2-47BB-B9ED-2ECDBE150AF7}" destId="{5A5ED7AD-08A6-4AC6-89C1-AD0C7F38179F}" srcOrd="1" destOrd="0" presId="urn:microsoft.com/office/officeart/2005/8/layout/list1"/>
    <dgm:cxn modelId="{4500C54A-6F28-45BC-A512-1972FFFE4D56}" type="presParOf" srcId="{1E8A80AE-2271-49C9-9BBC-B9A730FF952C}" destId="{3617528C-246D-40E5-A3D7-EF32734687F5}" srcOrd="1" destOrd="0" presId="urn:microsoft.com/office/officeart/2005/8/layout/list1"/>
    <dgm:cxn modelId="{108C8D9E-EF37-4098-B8C2-46EEACEB9420}" type="presParOf" srcId="{1E8A80AE-2271-49C9-9BBC-B9A730FF952C}" destId="{02501821-A8CC-45EB-9E74-ACAC743C11C1}" srcOrd="2" destOrd="0" presId="urn:microsoft.com/office/officeart/2005/8/layout/list1"/>
    <dgm:cxn modelId="{9AA7FB5D-76A2-46A9-8E97-2CCDFC362B2D}" type="presParOf" srcId="{1E8A80AE-2271-49C9-9BBC-B9A730FF952C}" destId="{038D19F4-5872-4237-A25C-A84F90478F9D}" srcOrd="3" destOrd="0" presId="urn:microsoft.com/office/officeart/2005/8/layout/list1"/>
    <dgm:cxn modelId="{3BFCEB77-5D80-4A35-89EC-40532751ECCA}" type="presParOf" srcId="{1E8A80AE-2271-49C9-9BBC-B9A730FF952C}" destId="{945CED54-941F-45FE-BDBF-D01578DC5776}" srcOrd="4" destOrd="0" presId="urn:microsoft.com/office/officeart/2005/8/layout/list1"/>
    <dgm:cxn modelId="{064DA5E9-853B-41A0-B488-E4793FB726F7}" type="presParOf" srcId="{945CED54-941F-45FE-BDBF-D01578DC5776}" destId="{841FE873-4AF4-4BDE-A68B-BDD3977B25F6}" srcOrd="0" destOrd="0" presId="urn:microsoft.com/office/officeart/2005/8/layout/list1"/>
    <dgm:cxn modelId="{1D31D503-A381-42DE-94BB-C93C2FC452E0}" type="presParOf" srcId="{945CED54-941F-45FE-BDBF-D01578DC5776}" destId="{8BB9AA57-E60A-4753-8E91-72969E5317B9}" srcOrd="1" destOrd="0" presId="urn:microsoft.com/office/officeart/2005/8/layout/list1"/>
    <dgm:cxn modelId="{8669192F-5F74-46F4-95D5-8A6919115172}" type="presParOf" srcId="{1E8A80AE-2271-49C9-9BBC-B9A730FF952C}" destId="{DDC9E4C8-53CB-415C-AA3F-CA30F7D394D8}" srcOrd="5" destOrd="0" presId="urn:microsoft.com/office/officeart/2005/8/layout/list1"/>
    <dgm:cxn modelId="{25254723-C110-4875-B02C-5E92AA675CBB}" type="presParOf" srcId="{1E8A80AE-2271-49C9-9BBC-B9A730FF952C}" destId="{30D04FF5-476C-4016-9610-9DEFE781ECAC}" srcOrd="6" destOrd="0" presId="urn:microsoft.com/office/officeart/2005/8/layout/list1"/>
    <dgm:cxn modelId="{F5FB418E-B674-4D75-9602-51888185A05F}" type="presParOf" srcId="{1E8A80AE-2271-49C9-9BBC-B9A730FF952C}" destId="{CE89BF17-25CB-4E81-82D9-A60FBBBC4758}" srcOrd="7" destOrd="0" presId="urn:microsoft.com/office/officeart/2005/8/layout/list1"/>
    <dgm:cxn modelId="{080BE0B3-33FF-458A-9322-4D286328B98C}" type="presParOf" srcId="{1E8A80AE-2271-49C9-9BBC-B9A730FF952C}" destId="{31D7899B-33DF-44FA-9C1D-3041496C065D}" srcOrd="8" destOrd="0" presId="urn:microsoft.com/office/officeart/2005/8/layout/list1"/>
    <dgm:cxn modelId="{74941730-EA95-48CE-82AC-2BCE6EE635EF}" type="presParOf" srcId="{31D7899B-33DF-44FA-9C1D-3041496C065D}" destId="{2ED6571C-1D06-46A0-A19B-E3F40EA16E58}" srcOrd="0" destOrd="0" presId="urn:microsoft.com/office/officeart/2005/8/layout/list1"/>
    <dgm:cxn modelId="{15C766B9-99D3-4B63-8638-9CC6B8AAD421}" type="presParOf" srcId="{31D7899B-33DF-44FA-9C1D-3041496C065D}" destId="{4F0A82EE-685C-462F-A6B1-56268B426626}" srcOrd="1" destOrd="0" presId="urn:microsoft.com/office/officeart/2005/8/layout/list1"/>
    <dgm:cxn modelId="{55A3FD7B-B0AE-4EAA-AF86-25ED1AA4102B}" type="presParOf" srcId="{1E8A80AE-2271-49C9-9BBC-B9A730FF952C}" destId="{9ED479D7-C79D-4028-B0C8-AB8EA53D44C3}" srcOrd="9" destOrd="0" presId="urn:microsoft.com/office/officeart/2005/8/layout/list1"/>
    <dgm:cxn modelId="{0605A743-D2EE-4E2E-8706-D8EEA7024154}" type="presParOf" srcId="{1E8A80AE-2271-49C9-9BBC-B9A730FF952C}" destId="{7204F228-90B3-4912-B467-4C2593D5185D}" srcOrd="10" destOrd="0" presId="urn:microsoft.com/office/officeart/2005/8/layout/list1"/>
    <dgm:cxn modelId="{0FF5E7CB-9BF9-4653-AC49-A3F871BC8F3E}" type="presParOf" srcId="{1E8A80AE-2271-49C9-9BBC-B9A730FF952C}" destId="{5F31A046-8876-4259-8630-BEBD6A19FFD6}" srcOrd="11" destOrd="0" presId="urn:microsoft.com/office/officeart/2005/8/layout/list1"/>
    <dgm:cxn modelId="{37A6C7FC-98AD-4D53-93B6-3CBA4EEE2595}" type="presParOf" srcId="{1E8A80AE-2271-49C9-9BBC-B9A730FF952C}" destId="{ED686D65-1FB1-483C-A85A-F9F582C33575}" srcOrd="12" destOrd="0" presId="urn:microsoft.com/office/officeart/2005/8/layout/list1"/>
    <dgm:cxn modelId="{C684E698-C77B-4F6C-96F0-173970500DFC}" type="presParOf" srcId="{ED686D65-1FB1-483C-A85A-F9F582C33575}" destId="{E1B20CFF-710D-4F16-8579-1BC74071898F}" srcOrd="0" destOrd="0" presId="urn:microsoft.com/office/officeart/2005/8/layout/list1"/>
    <dgm:cxn modelId="{86DDC0F2-FA4A-492E-864A-609F33312104}" type="presParOf" srcId="{ED686D65-1FB1-483C-A85A-F9F582C33575}" destId="{8C706029-DE55-415E-B0FE-06A9F23050B4}" srcOrd="1" destOrd="0" presId="urn:microsoft.com/office/officeart/2005/8/layout/list1"/>
    <dgm:cxn modelId="{0260D5B1-E999-4662-8CAE-022E4B01C5CD}" type="presParOf" srcId="{1E8A80AE-2271-49C9-9BBC-B9A730FF952C}" destId="{39CA2F6E-277A-4618-9B0C-5890EAF117D1}" srcOrd="13" destOrd="0" presId="urn:microsoft.com/office/officeart/2005/8/layout/list1"/>
    <dgm:cxn modelId="{26DACA47-6149-4EE1-88E4-376FBBAC7A5D}" type="presParOf" srcId="{1E8A80AE-2271-49C9-9BBC-B9A730FF952C}" destId="{E554D8A8-EF44-4F6F-9F7B-133E5DD31B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400" dirty="0" smtClean="0"/>
            <a:t>An attacker makes automate attempts to break a password</a:t>
          </a:r>
          <a:endParaRPr lang="zh-CN" sz="24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0FC70065-F7E0-4E85-80F0-D9F671E5A312}">
      <dgm:prSet custT="1"/>
      <dgm:spPr/>
      <dgm:t>
        <a:bodyPr/>
        <a:lstStyle/>
        <a:p>
          <a:pPr rtl="0"/>
          <a:r>
            <a:rPr lang="en-US" sz="2400" dirty="0" smtClean="0"/>
            <a:t>Access Control List</a:t>
          </a:r>
          <a:endParaRPr lang="zh-CN" sz="2400" dirty="0">
            <a:solidFill>
              <a:schemeClr val="bg1"/>
            </a:solidFill>
          </a:endParaRPr>
        </a:p>
      </dgm:t>
    </dgm:pt>
    <dgm:pt modelId="{A0857F2C-4776-412E-9A6E-2A60875F9E0F}" type="par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8D1076DB-0830-4E64-8D85-8FBE42A6AA9C}" type="sibTrans" cxnId="{A4478090-238E-41A6-9C48-886547FF6DC8}">
      <dgm:prSet/>
      <dgm:spPr/>
      <dgm:t>
        <a:bodyPr/>
        <a:lstStyle/>
        <a:p>
          <a:endParaRPr lang="zh-CN" altLang="en-US"/>
        </a:p>
      </dgm:t>
    </dgm:pt>
    <dgm:pt modelId="{04D20A7D-AD6E-4B83-8430-409568D0A3A3}">
      <dgm:prSet custT="1"/>
      <dgm:spPr/>
      <dgm:t>
        <a:bodyPr/>
        <a:lstStyle/>
        <a:p>
          <a:pPr rtl="0"/>
          <a:r>
            <a:rPr lang="en-US" sz="2400" dirty="0" smtClean="0"/>
            <a:t>Password</a:t>
          </a:r>
          <a:endParaRPr lang="zh-CN" sz="2400" dirty="0"/>
        </a:p>
      </dgm:t>
    </dgm:pt>
    <dgm:pt modelId="{70D27AD9-EC44-424B-8D0C-960D2FB4CA23}" type="parTrans" cxnId="{68FC7A63-88C4-4683-84C8-283A74909002}">
      <dgm:prSet/>
      <dgm:spPr/>
      <dgm:t>
        <a:bodyPr/>
        <a:lstStyle/>
        <a:p>
          <a:endParaRPr lang="zh-CN" altLang="en-US"/>
        </a:p>
      </dgm:t>
    </dgm:pt>
    <dgm:pt modelId="{C0179958-A241-4825-9452-1A3B1A78224C}" type="sibTrans" cxnId="{68FC7A63-88C4-4683-84C8-283A74909002}">
      <dgm:prSet/>
      <dgm:spPr/>
      <dgm:t>
        <a:bodyPr/>
        <a:lstStyle/>
        <a:p>
          <a:endParaRPr lang="zh-CN" altLang="en-US"/>
        </a:p>
      </dgm:t>
    </dgm:pt>
    <dgm:pt modelId="{95984A6D-37FC-4150-AA03-1DB6C68F4643}">
      <dgm:prSet custT="1"/>
      <dgm:spPr/>
      <dgm:t>
        <a:bodyPr/>
        <a:lstStyle/>
        <a:p>
          <a:pPr rtl="0"/>
          <a:r>
            <a:rPr lang="en-US" sz="2400" dirty="0" smtClean="0"/>
            <a:t>It specifies who is allowed to access each object</a:t>
          </a:r>
          <a:endParaRPr lang="zh-CN" sz="2400" dirty="0">
            <a:solidFill>
              <a:schemeClr val="bg1"/>
            </a:solidFill>
          </a:endParaRPr>
        </a:p>
      </dgm:t>
    </dgm:pt>
    <dgm:pt modelId="{525D9C1A-57A5-4B29-974C-5805A4A2C3BE}" type="parTrans" cxnId="{1AB848EE-F9AA-4937-B174-FC6B0A09A817}">
      <dgm:prSet/>
      <dgm:spPr/>
      <dgm:t>
        <a:bodyPr/>
        <a:lstStyle/>
        <a:p>
          <a:endParaRPr lang="zh-CN" altLang="en-US"/>
        </a:p>
      </dgm:t>
    </dgm:pt>
    <dgm:pt modelId="{899C7C94-98E3-49A2-A079-DB98DFEB6457}" type="sibTrans" cxnId="{1AB848EE-F9AA-4937-B174-FC6B0A09A817}">
      <dgm:prSet/>
      <dgm:spPr/>
      <dgm:t>
        <a:bodyPr/>
        <a:lstStyle/>
        <a:p>
          <a:endParaRPr lang="zh-CN" altLang="en-US"/>
        </a:p>
      </dgm:t>
    </dgm:pt>
    <dgm:pt modelId="{BF42AF16-ADF7-459A-BA0E-A712151DF830}">
      <dgm:prSet custT="1"/>
      <dgm:spPr/>
      <dgm:t>
        <a:bodyPr/>
        <a:lstStyle/>
        <a:p>
          <a:r>
            <a:rPr lang="en-US" sz="2400" dirty="0" smtClean="0"/>
            <a:t>Using  password with a Verification Code</a:t>
          </a:r>
          <a:endParaRPr lang="zh-CN" altLang="en-US" sz="2400" dirty="0"/>
        </a:p>
      </dgm:t>
    </dgm:pt>
    <dgm:pt modelId="{5E7AC547-1BEB-47C1-857F-6618AC85E0D0}" type="parTrans" cxnId="{A25B3E82-197A-417F-BD75-0348D058322E}">
      <dgm:prSet/>
      <dgm:spPr/>
      <dgm:t>
        <a:bodyPr/>
        <a:lstStyle/>
        <a:p>
          <a:endParaRPr lang="zh-CN" altLang="en-US"/>
        </a:p>
      </dgm:t>
    </dgm:pt>
    <dgm:pt modelId="{825185F6-3446-4804-85BC-7DDD8795677F}" type="sibTrans" cxnId="{A25B3E82-197A-417F-BD75-0348D058322E}">
      <dgm:prSet/>
      <dgm:spPr/>
      <dgm:t>
        <a:bodyPr/>
        <a:lstStyle/>
        <a:p>
          <a:endParaRPr lang="zh-CN" altLang="en-US"/>
        </a:p>
      </dgm:t>
    </dgm:pt>
    <dgm:pt modelId="{8220776F-3EFD-47A5-A125-6129A720F327}">
      <dgm:prSet custT="1"/>
      <dgm:spPr/>
      <dgm:t>
        <a:bodyPr/>
        <a:lstStyle/>
        <a:p>
          <a:pPr rtl="0"/>
          <a:r>
            <a:rPr lang="en-US" altLang="zh-CN" sz="2400" dirty="0" smtClean="0">
              <a:solidFill>
                <a:schemeClr val="bg1"/>
              </a:solidFill>
            </a:rPr>
            <a:t>It controls which users or application can access data</a:t>
          </a:r>
          <a:endParaRPr lang="zh-CN" sz="2400" dirty="0">
            <a:solidFill>
              <a:schemeClr val="bg1"/>
            </a:solidFill>
          </a:endParaRPr>
        </a:p>
      </dgm:t>
    </dgm:pt>
    <dgm:pt modelId="{91D640B2-CCBB-4B1C-AB41-7D72FF9FC2C9}" type="parTrans" cxnId="{2D3040E5-AB1E-4870-84A2-8A54743F9AFE}">
      <dgm:prSet/>
      <dgm:spPr/>
      <dgm:t>
        <a:bodyPr/>
        <a:lstStyle/>
        <a:p>
          <a:endParaRPr lang="zh-CN" altLang="en-US"/>
        </a:p>
      </dgm:t>
    </dgm:pt>
    <dgm:pt modelId="{A47D072B-6267-4E4C-AB3F-497778725657}" type="sibTrans" cxnId="{2D3040E5-AB1E-4870-84A2-8A54743F9AFE}">
      <dgm:prSet/>
      <dgm:spPr/>
      <dgm:t>
        <a:bodyPr/>
        <a:lstStyle/>
        <a:p>
          <a:endParaRPr lang="zh-CN" altLang="en-US"/>
        </a:p>
      </dgm:t>
    </dgm:pt>
    <dgm:pt modelId="{537DD374-B6CB-490E-B46B-5DE636C96E4E}">
      <dgm:prSet custT="1"/>
      <dgm:spPr/>
      <dgm:t>
        <a:bodyPr/>
        <a:lstStyle/>
        <a:p>
          <a:r>
            <a:rPr lang="en-US" sz="2400" dirty="0" smtClean="0"/>
            <a:t>Wiretapping is especially easy when packets travels multi-access network</a:t>
          </a:r>
          <a:endParaRPr lang="zh-CN" sz="2400" dirty="0"/>
        </a:p>
      </dgm:t>
    </dgm:pt>
    <dgm:pt modelId="{985530F9-682B-4809-B425-B68F4E1EE0EA}" type="parTrans" cxnId="{EDDF925F-5FB7-4778-BDE4-95A456F3947B}">
      <dgm:prSet/>
      <dgm:spPr/>
    </dgm:pt>
    <dgm:pt modelId="{8B99C7D7-272F-4C68-A6F6-8D2BE95B0F49}" type="sibTrans" cxnId="{EDDF925F-5FB7-4778-BDE4-95A456F3947B}">
      <dgm:prSet/>
      <dgm:spPr/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3DE603-4628-44DB-BD89-37C3E8C39910}" type="pres">
      <dgm:prSet presAssocID="{8220776F-3EFD-47A5-A125-6129A720F327}" presName="parentLin" presStyleCnt="0"/>
      <dgm:spPr/>
    </dgm:pt>
    <dgm:pt modelId="{50115C76-A2CB-40A5-96A2-0132E6FE037F}" type="pres">
      <dgm:prSet presAssocID="{8220776F-3EFD-47A5-A125-6129A720F327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B27F7672-D15B-4806-B407-E15E1C8649B2}" type="pres">
      <dgm:prSet presAssocID="{8220776F-3EFD-47A5-A125-6129A720F327}" presName="parentText" presStyleLbl="node1" presStyleIdx="0" presStyleCnt="3" custScaleX="135578" custLinFactNeighborX="-41383" custLinFactNeighborY="129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F3B8DC-CDFF-4F0E-A77E-BD081F9F5203}" type="pres">
      <dgm:prSet presAssocID="{8220776F-3EFD-47A5-A125-6129A720F327}" presName="negativeSpace" presStyleCnt="0"/>
      <dgm:spPr/>
    </dgm:pt>
    <dgm:pt modelId="{58F522CB-BC76-4184-A082-1FCB72483A8B}" type="pres">
      <dgm:prSet presAssocID="{8220776F-3EFD-47A5-A125-6129A720F327}" presName="childText" presStyleLbl="conFgAcc1" presStyleIdx="0" presStyleCnt="3">
        <dgm:presLayoutVars>
          <dgm:bulletEnabled val="1"/>
        </dgm:presLayoutVars>
      </dgm:prSet>
      <dgm:spPr/>
    </dgm:pt>
    <dgm:pt modelId="{25662C96-F2A8-47E9-A505-3842FFBC0409}" type="pres">
      <dgm:prSet presAssocID="{A47D072B-6267-4E4C-AB3F-497778725657}" presName="spaceBetweenRectangles" presStyleCnt="0"/>
      <dgm:spPr/>
    </dgm:pt>
    <dgm:pt modelId="{1826253F-0A54-49EF-9DEB-825FAE3AFF01}" type="pres">
      <dgm:prSet presAssocID="{0FC70065-F7E0-4E85-80F0-D9F671E5A312}" presName="parentLin" presStyleCnt="0"/>
      <dgm:spPr/>
    </dgm:pt>
    <dgm:pt modelId="{F302FE5B-FE7C-458D-A039-1D424005108A}" type="pres">
      <dgm:prSet presAssocID="{0FC70065-F7E0-4E85-80F0-D9F671E5A31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EF92B9D-2C7A-4FDA-895D-EB29AE4E0280}" type="pres">
      <dgm:prSet presAssocID="{0FC70065-F7E0-4E85-80F0-D9F671E5A312}" presName="parentText" presStyleLbl="node1" presStyleIdx="1" presStyleCnt="3" custScaleX="137722" custScaleY="128286" custLinFactNeighborX="13205" custLinFactNeighborY="-1092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77C18F-3B41-4BE8-8948-AF457E1646ED}" type="pres">
      <dgm:prSet presAssocID="{0FC70065-F7E0-4E85-80F0-D9F671E5A312}" presName="negativeSpace" presStyleCnt="0"/>
      <dgm:spPr/>
    </dgm:pt>
    <dgm:pt modelId="{51604524-9467-4417-B806-054F127335D3}" type="pres">
      <dgm:prSet presAssocID="{0FC70065-F7E0-4E85-80F0-D9F671E5A312}" presName="childText" presStyleLbl="conFgAcc1" presStyleIdx="1" presStyleCnt="3" custScaleY="94638" custLinFactNeighborX="449" custLinFactNeighborY="36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F836E6-C6D4-4230-819C-619F4BD188D8}" type="pres">
      <dgm:prSet presAssocID="{8D1076DB-0830-4E64-8D85-8FBE42A6AA9C}" presName="spaceBetweenRectangles" presStyleCnt="0"/>
      <dgm:spPr/>
    </dgm:pt>
    <dgm:pt modelId="{569063E2-1897-4A7F-9D2A-92A906CD7F3F}" type="pres">
      <dgm:prSet presAssocID="{04D20A7D-AD6E-4B83-8430-409568D0A3A3}" presName="parentLin" presStyleCnt="0"/>
      <dgm:spPr/>
    </dgm:pt>
    <dgm:pt modelId="{3D6A97F7-2F7B-4FBA-BD32-EA5B0E3747C5}" type="pres">
      <dgm:prSet presAssocID="{04D20A7D-AD6E-4B83-8430-409568D0A3A3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C8F0B6D-22D9-49E9-8E7E-606F25DDDF93}" type="pres">
      <dgm:prSet presAssocID="{04D20A7D-AD6E-4B83-8430-409568D0A3A3}" presName="parentText" presStyleLbl="node1" presStyleIdx="2" presStyleCnt="3" custScaleX="132034" custLinFactX="36283" custLinFactNeighborX="100000" custLinFactNeighborY="-65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9D3246-7149-43F5-8034-05B2981CA868}" type="pres">
      <dgm:prSet presAssocID="{04D20A7D-AD6E-4B83-8430-409568D0A3A3}" presName="negativeSpace" presStyleCnt="0"/>
      <dgm:spPr/>
    </dgm:pt>
    <dgm:pt modelId="{41175DE3-6D98-4DB0-A0AE-56E4C254EF99}" type="pres">
      <dgm:prSet presAssocID="{04D20A7D-AD6E-4B83-8430-409568D0A3A3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04D20A7D-AD6E-4B83-8430-409568D0A3A3}" destId="{62ABD1DA-A168-4CFE-B5F0-0D9304ECBDC3}" srcOrd="1" destOrd="0" parTransId="{B9B5E49C-B5FF-42D5-AB33-5B3D9FE794EF}" sibTransId="{D31A271C-F0B0-4A26-B3BE-2B1B5A0EC613}"/>
    <dgm:cxn modelId="{EDDF925F-5FB7-4778-BDE4-95A456F3947B}" srcId="{04D20A7D-AD6E-4B83-8430-409568D0A3A3}" destId="{537DD374-B6CB-490E-B46B-5DE636C96E4E}" srcOrd="0" destOrd="0" parTransId="{985530F9-682B-4809-B425-B68F4E1EE0EA}" sibTransId="{8B99C7D7-272F-4C68-A6F6-8D2BE95B0F49}"/>
    <dgm:cxn modelId="{32521475-5F30-4730-BD69-07B5A4F4BA1E}" type="presOf" srcId="{95984A6D-37FC-4150-AA03-1DB6C68F4643}" destId="{51604524-9467-4417-B806-054F127335D3}" srcOrd="0" destOrd="0" presId="urn:microsoft.com/office/officeart/2005/8/layout/list1"/>
    <dgm:cxn modelId="{93B5B359-70F4-4F10-B48F-9491310B6D3C}" type="presOf" srcId="{BF42AF16-ADF7-459A-BA0E-A712151DF830}" destId="{41175DE3-6D98-4DB0-A0AE-56E4C254EF99}" srcOrd="0" destOrd="2" presId="urn:microsoft.com/office/officeart/2005/8/layout/list1"/>
    <dgm:cxn modelId="{BE119F3F-E2E9-4A3F-A102-CC8CD73CEF8A}" type="presOf" srcId="{537DD374-B6CB-490E-B46B-5DE636C96E4E}" destId="{41175DE3-6D98-4DB0-A0AE-56E4C254EF99}" srcOrd="0" destOrd="0" presId="urn:microsoft.com/office/officeart/2005/8/layout/list1"/>
    <dgm:cxn modelId="{55285718-C31E-49F9-A820-F0B1FE02A71B}" type="presOf" srcId="{0FC70065-F7E0-4E85-80F0-D9F671E5A312}" destId="{FEF92B9D-2C7A-4FDA-895D-EB29AE4E0280}" srcOrd="1" destOrd="0" presId="urn:microsoft.com/office/officeart/2005/8/layout/list1"/>
    <dgm:cxn modelId="{2D3040E5-AB1E-4870-84A2-8A54743F9AFE}" srcId="{C29D27B1-7995-4060-97F8-8005EBBD4C1A}" destId="{8220776F-3EFD-47A5-A125-6129A720F327}" srcOrd="0" destOrd="0" parTransId="{91D640B2-CCBB-4B1C-AB41-7D72FF9FC2C9}" sibTransId="{A47D072B-6267-4E4C-AB3F-497778725657}"/>
    <dgm:cxn modelId="{1AB848EE-F9AA-4937-B174-FC6B0A09A817}" srcId="{0FC70065-F7E0-4E85-80F0-D9F671E5A312}" destId="{95984A6D-37FC-4150-AA03-1DB6C68F4643}" srcOrd="0" destOrd="0" parTransId="{525D9C1A-57A5-4B29-974C-5805A4A2C3BE}" sibTransId="{899C7C94-98E3-49A2-A079-DB98DFEB6457}"/>
    <dgm:cxn modelId="{A25B3E82-197A-417F-BD75-0348D058322E}" srcId="{62ABD1DA-A168-4CFE-B5F0-0D9304ECBDC3}" destId="{BF42AF16-ADF7-459A-BA0E-A712151DF830}" srcOrd="0" destOrd="0" parTransId="{5E7AC547-1BEB-47C1-857F-6618AC85E0D0}" sibTransId="{825185F6-3446-4804-85BC-7DDD8795677F}"/>
    <dgm:cxn modelId="{A4478090-238E-41A6-9C48-886547FF6DC8}" srcId="{C29D27B1-7995-4060-97F8-8005EBBD4C1A}" destId="{0FC70065-F7E0-4E85-80F0-D9F671E5A312}" srcOrd="1" destOrd="0" parTransId="{A0857F2C-4776-412E-9A6E-2A60875F9E0F}" sibTransId="{8D1076DB-0830-4E64-8D85-8FBE42A6AA9C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1CA0EC2B-17E7-42C9-AF63-AA3EE74F7CBA}" type="presOf" srcId="{8220776F-3EFD-47A5-A125-6129A720F327}" destId="{50115C76-A2CB-40A5-96A2-0132E6FE037F}" srcOrd="0" destOrd="0" presId="urn:microsoft.com/office/officeart/2005/8/layout/list1"/>
    <dgm:cxn modelId="{68FC7A63-88C4-4683-84C8-283A74909002}" srcId="{C29D27B1-7995-4060-97F8-8005EBBD4C1A}" destId="{04D20A7D-AD6E-4B83-8430-409568D0A3A3}" srcOrd="2" destOrd="0" parTransId="{70D27AD9-EC44-424B-8D0C-960D2FB4CA23}" sibTransId="{C0179958-A241-4825-9452-1A3B1A78224C}"/>
    <dgm:cxn modelId="{4FDC24C7-1BF2-4201-8F90-31A537004A44}" type="presOf" srcId="{62ABD1DA-A168-4CFE-B5F0-0D9304ECBDC3}" destId="{41175DE3-6D98-4DB0-A0AE-56E4C254EF99}" srcOrd="0" destOrd="1" presId="urn:microsoft.com/office/officeart/2005/8/layout/list1"/>
    <dgm:cxn modelId="{8F07DAFB-CEB8-4511-A424-90848EE8B86E}" type="presOf" srcId="{0FC70065-F7E0-4E85-80F0-D9F671E5A312}" destId="{F302FE5B-FE7C-458D-A039-1D424005108A}" srcOrd="0" destOrd="0" presId="urn:microsoft.com/office/officeart/2005/8/layout/list1"/>
    <dgm:cxn modelId="{8C37ECC9-DBE4-4C9A-B8D9-929A38BB0A12}" type="presOf" srcId="{04D20A7D-AD6E-4B83-8430-409568D0A3A3}" destId="{3D6A97F7-2F7B-4FBA-BD32-EA5B0E3747C5}" srcOrd="0" destOrd="0" presId="urn:microsoft.com/office/officeart/2005/8/layout/list1"/>
    <dgm:cxn modelId="{7E177542-F06B-4126-A650-632EFE104C58}" type="presOf" srcId="{04D20A7D-AD6E-4B83-8430-409568D0A3A3}" destId="{AC8F0B6D-22D9-49E9-8E7E-606F25DDDF93}" srcOrd="1" destOrd="0" presId="urn:microsoft.com/office/officeart/2005/8/layout/list1"/>
    <dgm:cxn modelId="{3B9532E7-F09D-4C27-9496-4CB4C1A14321}" type="presOf" srcId="{8220776F-3EFD-47A5-A125-6129A720F327}" destId="{B27F7672-D15B-4806-B407-E15E1C8649B2}" srcOrd="1" destOrd="0" presId="urn:microsoft.com/office/officeart/2005/8/layout/list1"/>
    <dgm:cxn modelId="{E091CED5-5BB8-4B30-ADFA-77BD4F1D3FDC}" type="presParOf" srcId="{FE097832-0302-4354-A916-876A977BBC07}" destId="{F53DE603-4628-44DB-BD89-37C3E8C39910}" srcOrd="0" destOrd="0" presId="urn:microsoft.com/office/officeart/2005/8/layout/list1"/>
    <dgm:cxn modelId="{17C40B6C-0C10-4B85-93C8-EAAAC9A9CBBB}" type="presParOf" srcId="{F53DE603-4628-44DB-BD89-37C3E8C39910}" destId="{50115C76-A2CB-40A5-96A2-0132E6FE037F}" srcOrd="0" destOrd="0" presId="urn:microsoft.com/office/officeart/2005/8/layout/list1"/>
    <dgm:cxn modelId="{ADA59D0B-55DA-42D7-ABE6-2A1BB4C69CF5}" type="presParOf" srcId="{F53DE603-4628-44DB-BD89-37C3E8C39910}" destId="{B27F7672-D15B-4806-B407-E15E1C8649B2}" srcOrd="1" destOrd="0" presId="urn:microsoft.com/office/officeart/2005/8/layout/list1"/>
    <dgm:cxn modelId="{6310671E-6DC4-440F-9718-33EF29674EB5}" type="presParOf" srcId="{FE097832-0302-4354-A916-876A977BBC07}" destId="{5AF3B8DC-CDFF-4F0E-A77E-BD081F9F5203}" srcOrd="1" destOrd="0" presId="urn:microsoft.com/office/officeart/2005/8/layout/list1"/>
    <dgm:cxn modelId="{6682D6EC-721F-4243-B5C0-C2679D3F0EA7}" type="presParOf" srcId="{FE097832-0302-4354-A916-876A977BBC07}" destId="{58F522CB-BC76-4184-A082-1FCB72483A8B}" srcOrd="2" destOrd="0" presId="urn:microsoft.com/office/officeart/2005/8/layout/list1"/>
    <dgm:cxn modelId="{06062D65-99E7-4B98-8A3A-2322BAA83E87}" type="presParOf" srcId="{FE097832-0302-4354-A916-876A977BBC07}" destId="{25662C96-F2A8-47E9-A505-3842FFBC0409}" srcOrd="3" destOrd="0" presId="urn:microsoft.com/office/officeart/2005/8/layout/list1"/>
    <dgm:cxn modelId="{000E8F3C-253D-49AD-9208-E9DF720A174A}" type="presParOf" srcId="{FE097832-0302-4354-A916-876A977BBC07}" destId="{1826253F-0A54-49EF-9DEB-825FAE3AFF01}" srcOrd="4" destOrd="0" presId="urn:microsoft.com/office/officeart/2005/8/layout/list1"/>
    <dgm:cxn modelId="{06CEFD99-0AED-4AB0-AF7E-C865C0B5DD7F}" type="presParOf" srcId="{1826253F-0A54-49EF-9DEB-825FAE3AFF01}" destId="{F302FE5B-FE7C-458D-A039-1D424005108A}" srcOrd="0" destOrd="0" presId="urn:microsoft.com/office/officeart/2005/8/layout/list1"/>
    <dgm:cxn modelId="{559874F1-FEB3-467C-B018-4BDF606B5AA3}" type="presParOf" srcId="{1826253F-0A54-49EF-9DEB-825FAE3AFF01}" destId="{FEF92B9D-2C7A-4FDA-895D-EB29AE4E0280}" srcOrd="1" destOrd="0" presId="urn:microsoft.com/office/officeart/2005/8/layout/list1"/>
    <dgm:cxn modelId="{FEDD981E-F344-417D-8A44-D90D53D00F8A}" type="presParOf" srcId="{FE097832-0302-4354-A916-876A977BBC07}" destId="{3277C18F-3B41-4BE8-8948-AF457E1646ED}" srcOrd="5" destOrd="0" presId="urn:microsoft.com/office/officeart/2005/8/layout/list1"/>
    <dgm:cxn modelId="{6A63BFBC-58DF-448D-96B3-CB059CD1FA2F}" type="presParOf" srcId="{FE097832-0302-4354-A916-876A977BBC07}" destId="{51604524-9467-4417-B806-054F127335D3}" srcOrd="6" destOrd="0" presId="urn:microsoft.com/office/officeart/2005/8/layout/list1"/>
    <dgm:cxn modelId="{84E39C5D-9FB8-4C4E-A60E-0842DCF7E2E9}" type="presParOf" srcId="{FE097832-0302-4354-A916-876A977BBC07}" destId="{A4F836E6-C6D4-4230-819C-619F4BD188D8}" srcOrd="7" destOrd="0" presId="urn:microsoft.com/office/officeart/2005/8/layout/list1"/>
    <dgm:cxn modelId="{6BBE8B26-7920-4E19-B68C-C40596E5B4A5}" type="presParOf" srcId="{FE097832-0302-4354-A916-876A977BBC07}" destId="{569063E2-1897-4A7F-9D2A-92A906CD7F3F}" srcOrd="8" destOrd="0" presId="urn:microsoft.com/office/officeart/2005/8/layout/list1"/>
    <dgm:cxn modelId="{FED5E9EF-E3AE-44EA-A03A-6BE7F663E1FB}" type="presParOf" srcId="{569063E2-1897-4A7F-9D2A-92A906CD7F3F}" destId="{3D6A97F7-2F7B-4FBA-BD32-EA5B0E3747C5}" srcOrd="0" destOrd="0" presId="urn:microsoft.com/office/officeart/2005/8/layout/list1"/>
    <dgm:cxn modelId="{FCB9F3C3-2C7C-4239-934D-76F303A4DAE5}" type="presParOf" srcId="{569063E2-1897-4A7F-9D2A-92A906CD7F3F}" destId="{AC8F0B6D-22D9-49E9-8E7E-606F25DDDF93}" srcOrd="1" destOrd="0" presId="urn:microsoft.com/office/officeart/2005/8/layout/list1"/>
    <dgm:cxn modelId="{A56ECB02-1885-4872-9F98-B1840814D783}" type="presParOf" srcId="{FE097832-0302-4354-A916-876A977BBC07}" destId="{739D3246-7149-43F5-8034-05B2981CA868}" srcOrd="9" destOrd="0" presId="urn:microsoft.com/office/officeart/2005/8/layout/list1"/>
    <dgm:cxn modelId="{4A73682C-0B18-4D9C-8AB3-EE304599FF1F}" type="presParOf" srcId="{FE097832-0302-4354-A916-876A977BBC07}" destId="{41175DE3-6D98-4DB0-A0AE-56E4C254EF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4521C-4D2A-4D0A-8FDE-FF4DDFCC5716}">
      <dsp:nvSpPr>
        <dsp:cNvPr id="0" name=""/>
        <dsp:cNvSpPr/>
      </dsp:nvSpPr>
      <dsp:spPr>
        <a:xfrm>
          <a:off x="0" y="296574"/>
          <a:ext cx="6861464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526" tIns="374904" rIns="53252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Scams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Identity theft</a:t>
          </a:r>
          <a:endParaRPr lang="zh-CN" altLang="en-US" sz="2400" kern="1200" dirty="0"/>
        </a:p>
      </dsp:txBody>
      <dsp:txXfrm>
        <a:off x="0" y="296574"/>
        <a:ext cx="6861464" cy="1275750"/>
      </dsp:txXfrm>
    </dsp:sp>
    <dsp:sp modelId="{78C83F43-A1C9-4D86-8DFA-9A755D4DDAE9}">
      <dsp:nvSpPr>
        <dsp:cNvPr id="0" name=""/>
        <dsp:cNvSpPr/>
      </dsp:nvSpPr>
      <dsp:spPr>
        <a:xfrm>
          <a:off x="343073" y="30894"/>
          <a:ext cx="545143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543" tIns="0" rIns="18154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crimes</a:t>
          </a:r>
          <a:endParaRPr lang="zh-CN" altLang="en-US" sz="2400" kern="1200" dirty="0"/>
        </a:p>
      </dsp:txBody>
      <dsp:txXfrm>
        <a:off x="369012" y="56833"/>
        <a:ext cx="5399555" cy="479482"/>
      </dsp:txXfrm>
    </dsp:sp>
    <dsp:sp modelId="{661E8EC3-7F92-4FB9-88C6-8D398D878FEB}">
      <dsp:nvSpPr>
        <dsp:cNvPr id="0" name=""/>
        <dsp:cNvSpPr/>
      </dsp:nvSpPr>
      <dsp:spPr>
        <a:xfrm>
          <a:off x="0" y="1935205"/>
          <a:ext cx="6861464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526" tIns="374904" rIns="53252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Damage to reputation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Loss of customer confidence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Stolen intellectual property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Prevention of customer access</a:t>
          </a:r>
          <a:endParaRPr lang="zh-CN" altLang="en-US" sz="2400" kern="1200" dirty="0"/>
        </a:p>
      </dsp:txBody>
      <dsp:txXfrm>
        <a:off x="0" y="1935205"/>
        <a:ext cx="6861464" cy="2097900"/>
      </dsp:txXfrm>
    </dsp:sp>
    <dsp:sp modelId="{3B973058-F9BE-40A7-971C-CB4FA8FF7BBA}">
      <dsp:nvSpPr>
        <dsp:cNvPr id="0" name=""/>
        <dsp:cNvSpPr/>
      </dsp:nvSpPr>
      <dsp:spPr>
        <a:xfrm>
          <a:off x="330677" y="1669525"/>
          <a:ext cx="653006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543" tIns="0" rIns="18154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Business Crimes</a:t>
          </a:r>
          <a:endParaRPr lang="zh-CN" altLang="en-US" sz="2400" kern="1200" dirty="0"/>
        </a:p>
      </dsp:txBody>
      <dsp:txXfrm>
        <a:off x="356616" y="1695464"/>
        <a:ext cx="6478185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04524-9467-4417-B806-054F127335D3}">
      <dsp:nvSpPr>
        <dsp:cNvPr id="0" name=""/>
        <dsp:cNvSpPr/>
      </dsp:nvSpPr>
      <dsp:spPr>
        <a:xfrm>
          <a:off x="0" y="97151"/>
          <a:ext cx="6893684" cy="16298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026" tIns="458216" rIns="53502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scrambles bits of the message in such a way that only the intended recipient can unscramble them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0" y="97151"/>
        <a:ext cx="6893684" cy="1629832"/>
      </dsp:txXfrm>
    </dsp:sp>
    <dsp:sp modelId="{FEF92B9D-2C7A-4FDA-895D-EB29AE4E0280}">
      <dsp:nvSpPr>
        <dsp:cNvPr id="0" name=""/>
        <dsp:cNvSpPr/>
      </dsp:nvSpPr>
      <dsp:spPr>
        <a:xfrm>
          <a:off x="345152" y="0"/>
          <a:ext cx="6548531" cy="544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95" tIns="0" rIns="1823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Encryption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371754" y="26602"/>
        <a:ext cx="6495327" cy="491742"/>
      </dsp:txXfrm>
    </dsp:sp>
    <dsp:sp modelId="{D9FA8AE0-9605-487E-BA23-0F544B9E7413}">
      <dsp:nvSpPr>
        <dsp:cNvPr id="0" name=""/>
        <dsp:cNvSpPr/>
      </dsp:nvSpPr>
      <dsp:spPr>
        <a:xfrm>
          <a:off x="0" y="1784273"/>
          <a:ext cx="6893684" cy="145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026" tIns="458216" rIns="53502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a,b,c,d</a:t>
          </a:r>
          <a:r>
            <a:rPr lang="en-US" sz="2400" kern="1200" dirty="0" err="1" smtClean="0">
              <a:sym typeface="Wingdings" panose="05000000000000000000" pitchFamily="2" charset="2"/>
            </a:rPr>
            <a:t>d,e,f,g</a:t>
          </a:r>
          <a:endParaRPr lang="zh-CN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attack begins at </a:t>
          </a:r>
          <a:r>
            <a:rPr lang="en-US" sz="2400" kern="1200" dirty="0" err="1" smtClean="0"/>
            <a:t>two</a:t>
          </a:r>
          <a:r>
            <a:rPr lang="en-US" sz="2400" kern="1200" dirty="0" err="1" smtClean="0">
              <a:sym typeface="Wingdings" panose="05000000000000000000" pitchFamily="2" charset="2"/>
            </a:rPr>
            <a:t></a:t>
          </a:r>
          <a:r>
            <a:rPr lang="en-US" altLang="zh-CN" sz="2400" kern="1200" dirty="0" err="1" smtClean="0">
              <a:sym typeface="Wingdings" panose="05000000000000000000" pitchFamily="2" charset="2"/>
            </a:rPr>
            <a:t>dwwdfn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ehjhlv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dw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wzr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0" y="1784273"/>
        <a:ext cx="6893684" cy="1451726"/>
      </dsp:txXfrm>
    </dsp:sp>
    <dsp:sp modelId="{BB227018-87D3-46AA-BCAA-27FD7E53E2D8}">
      <dsp:nvSpPr>
        <dsp:cNvPr id="0" name=""/>
        <dsp:cNvSpPr/>
      </dsp:nvSpPr>
      <dsp:spPr>
        <a:xfrm>
          <a:off x="420280" y="1634133"/>
          <a:ext cx="4825578" cy="5376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95" tIns="0" rIns="1823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Substitution cipher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446525" y="1660378"/>
        <a:ext cx="4773088" cy="485134"/>
      </dsp:txXfrm>
    </dsp:sp>
    <dsp:sp modelId="{446D1156-C0CD-4A2D-B53D-7061DD98A9B0}">
      <dsp:nvSpPr>
        <dsp:cNvPr id="0" name=""/>
        <dsp:cNvSpPr/>
      </dsp:nvSpPr>
      <dsp:spPr>
        <a:xfrm>
          <a:off x="0" y="3309729"/>
          <a:ext cx="6893684" cy="13651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026" tIns="458216" rIns="53502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CIPHER</a:t>
          </a:r>
          <a:r>
            <a:rPr lang="en-US" sz="2400" kern="1200" dirty="0" smtClean="0">
              <a:sym typeface="Wingdings" panose="05000000000000000000" pitchFamily="2" charset="2"/>
            </a:rPr>
            <a:t></a:t>
          </a:r>
          <a:r>
            <a:rPr lang="en-US" sz="2400" kern="1200" dirty="0" smtClean="0"/>
            <a:t>145326</a:t>
          </a:r>
          <a:endParaRPr lang="zh-CN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attack begins at </a:t>
          </a:r>
          <a:r>
            <a:rPr lang="en-US" sz="2400" kern="1200" dirty="0" err="1" smtClean="0"/>
            <a:t>two</a:t>
          </a:r>
          <a:r>
            <a:rPr lang="en-US" sz="2400" kern="1200" dirty="0" err="1" smtClean="0">
              <a:sym typeface="Wingdings" panose="05000000000000000000" pitchFamily="2" charset="2"/>
            </a:rPr>
            <a:t></a:t>
          </a:r>
          <a:r>
            <a:rPr lang="en-US" sz="2400" kern="1200" dirty="0" err="1" smtClean="0"/>
            <a:t>aacttk</a:t>
          </a:r>
          <a:r>
            <a:rPr lang="en-US" sz="2400" kern="1200" dirty="0" smtClean="0"/>
            <a:t> binges aw </a:t>
          </a:r>
          <a:r>
            <a:rPr lang="en-US" sz="2400" kern="1200" dirty="0" err="1" smtClean="0"/>
            <a:t>ott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0" y="3309729"/>
        <a:ext cx="6893684" cy="1365120"/>
      </dsp:txXfrm>
    </dsp:sp>
    <dsp:sp modelId="{59A714AA-228D-457B-8F9D-0789F614E9B0}">
      <dsp:nvSpPr>
        <dsp:cNvPr id="0" name=""/>
        <dsp:cNvSpPr/>
      </dsp:nvSpPr>
      <dsp:spPr>
        <a:xfrm>
          <a:off x="348272" y="3173192"/>
          <a:ext cx="4825578" cy="457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95" tIns="0" rIns="1823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Permutation </a:t>
          </a:r>
          <a:r>
            <a:rPr lang="en-US" sz="2400" b="0" i="0" kern="1200" dirty="0" smtClean="0"/>
            <a:t>cipher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370605" y="3195525"/>
        <a:ext cx="4780912" cy="4128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0EBC-4DA2-4E8E-A98E-F2BAFB1DD3B2}">
      <dsp:nvSpPr>
        <dsp:cNvPr id="0" name=""/>
        <dsp:cNvSpPr/>
      </dsp:nvSpPr>
      <dsp:spPr>
        <a:xfrm>
          <a:off x="0" y="188351"/>
          <a:ext cx="7005480" cy="517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703" tIns="208280" rIns="54370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An original message before it has been encrypted</a:t>
          </a:r>
          <a:endParaRPr lang="zh-CN" altLang="en-US" sz="2000" kern="1200" dirty="0"/>
        </a:p>
      </dsp:txBody>
      <dsp:txXfrm>
        <a:off x="0" y="188351"/>
        <a:ext cx="7005480" cy="517637"/>
      </dsp:txXfrm>
    </dsp:sp>
    <dsp:sp modelId="{10E8F7AD-7E40-4AEB-8B1D-461EBDBB3E74}">
      <dsp:nvSpPr>
        <dsp:cNvPr id="0" name=""/>
        <dsp:cNvSpPr/>
      </dsp:nvSpPr>
      <dsp:spPr>
        <a:xfrm>
          <a:off x="350274" y="37374"/>
          <a:ext cx="4903836" cy="2984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53" tIns="0" rIns="1853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Plaintext</a:t>
          </a:r>
          <a:endParaRPr lang="zh-CN" altLang="en-US" sz="2000" kern="1200" dirty="0"/>
        </a:p>
      </dsp:txBody>
      <dsp:txXfrm>
        <a:off x="364842" y="51942"/>
        <a:ext cx="4874700" cy="269296"/>
      </dsp:txXfrm>
    </dsp:sp>
    <dsp:sp modelId="{C190179A-3D3C-40C9-97FE-C54E85834835}">
      <dsp:nvSpPr>
        <dsp:cNvPr id="0" name=""/>
        <dsp:cNvSpPr/>
      </dsp:nvSpPr>
      <dsp:spPr>
        <a:xfrm>
          <a:off x="0" y="885701"/>
          <a:ext cx="7005480" cy="5250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703" tIns="208280" rIns="54370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An message after it has been encrypted</a:t>
          </a:r>
          <a:endParaRPr lang="zh-CN" sz="2000" kern="1200" dirty="0"/>
        </a:p>
      </dsp:txBody>
      <dsp:txXfrm>
        <a:off x="0" y="885701"/>
        <a:ext cx="7005480" cy="525026"/>
      </dsp:txXfrm>
    </dsp:sp>
    <dsp:sp modelId="{0F0FC9E0-718E-4CAE-9460-C311A2F9F94C}">
      <dsp:nvSpPr>
        <dsp:cNvPr id="0" name=""/>
        <dsp:cNvSpPr/>
      </dsp:nvSpPr>
      <dsp:spPr>
        <a:xfrm>
          <a:off x="350274" y="759936"/>
          <a:ext cx="4903836" cy="273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53" tIns="0" rIns="1853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err="1" smtClean="0"/>
            <a:t>Cyphertext</a:t>
          </a:r>
          <a:endParaRPr lang="zh-CN" sz="2000" kern="1200" dirty="0"/>
        </a:p>
      </dsp:txBody>
      <dsp:txXfrm>
        <a:off x="363612" y="773274"/>
        <a:ext cx="4877160" cy="246544"/>
      </dsp:txXfrm>
    </dsp:sp>
    <dsp:sp modelId="{732FB493-F99D-4000-A1CA-C2124E6CAF41}">
      <dsp:nvSpPr>
        <dsp:cNvPr id="0" name=""/>
        <dsp:cNvSpPr/>
      </dsp:nvSpPr>
      <dsp:spPr>
        <a:xfrm>
          <a:off x="0" y="1612131"/>
          <a:ext cx="7005480" cy="29941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703" tIns="208280" rIns="54370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Encryption key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 short bit string used to encrypt a message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Decryption key</a:t>
          </a:r>
          <a:r>
            <a:rPr lang="en-US" altLang="en-US" sz="2000" kern="1200" dirty="0" smtClean="0"/>
            <a:t> 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 short bit string used to decrypt a message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Features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The key cannot be deduced from the cryptography algorithm and plaintext and </a:t>
          </a:r>
          <a:r>
            <a:rPr lang="en-US" altLang="zh-CN" sz="2000" kern="1200" dirty="0" err="1" smtClean="0"/>
            <a:t>cyphertext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smtClean="0"/>
            <a:t>The key can only be obtained on the exhaustive method</a:t>
          </a:r>
          <a:endParaRPr lang="zh-CN" altLang="en-US" sz="2000" kern="1200" dirty="0"/>
        </a:p>
      </dsp:txBody>
      <dsp:txXfrm>
        <a:off x="0" y="1612131"/>
        <a:ext cx="7005480" cy="2994172"/>
      </dsp:txXfrm>
    </dsp:sp>
    <dsp:sp modelId="{EAFB0CD4-5A2A-49FE-AA4F-A57A3EDCCACD}">
      <dsp:nvSpPr>
        <dsp:cNvPr id="0" name=""/>
        <dsp:cNvSpPr/>
      </dsp:nvSpPr>
      <dsp:spPr>
        <a:xfrm>
          <a:off x="350274" y="1464675"/>
          <a:ext cx="4903836" cy="294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53" tIns="0" rIns="1853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Key</a:t>
          </a:r>
          <a:endParaRPr lang="zh-CN" sz="2000" kern="1200" dirty="0"/>
        </a:p>
      </dsp:txBody>
      <dsp:txXfrm>
        <a:off x="364670" y="1479071"/>
        <a:ext cx="4875044" cy="2661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EA03F-C8EB-45B4-BACF-2EB774310669}">
      <dsp:nvSpPr>
        <dsp:cNvPr id="0" name=""/>
        <dsp:cNvSpPr/>
      </dsp:nvSpPr>
      <dsp:spPr>
        <a:xfrm>
          <a:off x="0" y="421710"/>
          <a:ext cx="6096000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Function encrypt produces an encrypted version of the message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K1 donates an </a:t>
          </a:r>
          <a:r>
            <a:rPr lang="en-US" altLang="zh-CN" sz="2200" kern="1200" dirty="0" smtClean="0"/>
            <a:t>encrypt </a:t>
          </a:r>
          <a:r>
            <a:rPr lang="en-US" sz="2200" kern="1200" dirty="0" smtClean="0"/>
            <a:t>key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 donates a plaintext 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C</a:t>
          </a:r>
          <a:r>
            <a:rPr lang="en-US" sz="2200" kern="1200" dirty="0" smtClean="0"/>
            <a:t> donates a </a:t>
          </a:r>
          <a:r>
            <a:rPr lang="en-US" sz="2200" kern="1200" dirty="0" err="1" smtClean="0"/>
            <a:t>cyphertext</a:t>
          </a:r>
          <a:endParaRPr lang="zh-CN" sz="2200" kern="1200" dirty="0"/>
        </a:p>
      </dsp:txBody>
      <dsp:txXfrm>
        <a:off x="0" y="421710"/>
        <a:ext cx="6096000" cy="2356200"/>
      </dsp:txXfrm>
    </dsp:sp>
    <dsp:sp modelId="{3B9386EC-BC70-467A-B2D3-3A9F5CEA1944}">
      <dsp:nvSpPr>
        <dsp:cNvPr id="0" name=""/>
        <dsp:cNvSpPr/>
      </dsp:nvSpPr>
      <dsp:spPr>
        <a:xfrm>
          <a:off x="304800" y="96990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C</a:t>
          </a:r>
          <a:r>
            <a:rPr lang="en-US" sz="2200" kern="1200" dirty="0" smtClean="0"/>
            <a:t>=encrypt(K1</a:t>
          </a:r>
          <a:r>
            <a:rPr lang="zh-CN" sz="2200" kern="1200" dirty="0" smtClean="0"/>
            <a:t>，</a:t>
          </a:r>
          <a:r>
            <a:rPr lang="en-US" sz="2200" kern="1200" dirty="0" smtClean="0"/>
            <a:t>M)</a:t>
          </a:r>
          <a:endParaRPr lang="zh-CN" altLang="en-US" sz="2200" kern="1200" dirty="0"/>
        </a:p>
      </dsp:txBody>
      <dsp:txXfrm>
        <a:off x="336503" y="128693"/>
        <a:ext cx="4203794" cy="586034"/>
      </dsp:txXfrm>
    </dsp:sp>
    <dsp:sp modelId="{349EFABB-E653-4AC5-802D-4D6456CAD418}">
      <dsp:nvSpPr>
        <dsp:cNvPr id="0" name=""/>
        <dsp:cNvSpPr/>
      </dsp:nvSpPr>
      <dsp:spPr>
        <a:xfrm>
          <a:off x="0" y="3221430"/>
          <a:ext cx="6096000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Function decrypt reverses the mapping to produce the original message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K2 donates a de</a:t>
          </a:r>
          <a:r>
            <a:rPr lang="en-US" altLang="zh-CN" sz="2200" kern="1200" dirty="0" smtClean="0"/>
            <a:t>crypt </a:t>
          </a:r>
          <a:r>
            <a:rPr lang="en-US" sz="2200" kern="1200" dirty="0" smtClean="0"/>
            <a:t>key</a:t>
          </a:r>
          <a:endParaRPr lang="zh-CN" altLang="en-US" sz="2200" kern="1200" dirty="0"/>
        </a:p>
      </dsp:txBody>
      <dsp:txXfrm>
        <a:off x="0" y="3221430"/>
        <a:ext cx="6096000" cy="1593900"/>
      </dsp:txXfrm>
    </dsp:sp>
    <dsp:sp modelId="{A5DA9F31-DDDE-4BA1-9008-58B6C2704C77}">
      <dsp:nvSpPr>
        <dsp:cNvPr id="0" name=""/>
        <dsp:cNvSpPr/>
      </dsp:nvSpPr>
      <dsp:spPr>
        <a:xfrm>
          <a:off x="304800" y="2896710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M=decrypt(K2</a:t>
          </a:r>
          <a:r>
            <a:rPr lang="zh-CN" sz="2200" kern="1200" smtClean="0"/>
            <a:t>，</a:t>
          </a:r>
          <a:r>
            <a:rPr lang="en-US" sz="2200" kern="1200" smtClean="0"/>
            <a:t>C)</a:t>
          </a:r>
          <a:endParaRPr lang="zh-CN" sz="2200" kern="1200"/>
        </a:p>
      </dsp:txBody>
      <dsp:txXfrm>
        <a:off x="336503" y="2928413"/>
        <a:ext cx="4203794" cy="586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0EBC-4DA2-4E8E-A98E-F2BAFB1DD3B2}">
      <dsp:nvSpPr>
        <dsp:cNvPr id="0" name=""/>
        <dsp:cNvSpPr/>
      </dsp:nvSpPr>
      <dsp:spPr>
        <a:xfrm>
          <a:off x="0" y="133219"/>
          <a:ext cx="6096000" cy="1389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Single key served as both an encryption key and decryption key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is suitable for the  large message</a:t>
          </a:r>
          <a:endParaRPr lang="zh-CN" altLang="en-US" sz="2400" kern="1200" dirty="0"/>
        </a:p>
      </dsp:txBody>
      <dsp:txXfrm>
        <a:off x="0" y="133219"/>
        <a:ext cx="6096000" cy="1389150"/>
      </dsp:txXfrm>
    </dsp:sp>
    <dsp:sp modelId="{10E8F7AD-7E40-4AEB-8B1D-461EBDBB3E74}">
      <dsp:nvSpPr>
        <dsp:cNvPr id="0" name=""/>
        <dsp:cNvSpPr/>
      </dsp:nvSpPr>
      <dsp:spPr>
        <a:xfrm>
          <a:off x="304800" y="29899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Symmetric Encryption</a:t>
          </a:r>
          <a:endParaRPr lang="zh-CN" altLang="en-US" sz="2400" kern="1200" dirty="0"/>
        </a:p>
      </dsp:txBody>
      <dsp:txXfrm>
        <a:off x="314887" y="39986"/>
        <a:ext cx="4247026" cy="186466"/>
      </dsp:txXfrm>
    </dsp:sp>
    <dsp:sp modelId="{FDD800A9-857B-4814-8209-0750DAAE3C75}">
      <dsp:nvSpPr>
        <dsp:cNvPr id="0" name=""/>
        <dsp:cNvSpPr/>
      </dsp:nvSpPr>
      <dsp:spPr>
        <a:xfrm>
          <a:off x="0" y="1663489"/>
          <a:ext cx="6096000" cy="145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K donates a key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 donates the plaintext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C donates the </a:t>
          </a:r>
          <a:r>
            <a:rPr lang="en-US" altLang="zh-CN" sz="2400" kern="1200" dirty="0" err="1" smtClean="0"/>
            <a:t>cyphertext</a:t>
          </a:r>
          <a:endParaRPr lang="zh-CN" altLang="en-US" sz="2400" kern="1200" dirty="0"/>
        </a:p>
      </dsp:txBody>
      <dsp:txXfrm>
        <a:off x="0" y="1663489"/>
        <a:ext cx="6096000" cy="1455299"/>
      </dsp:txXfrm>
    </dsp:sp>
    <dsp:sp modelId="{9073D5D8-310E-419E-9A7C-C3E1A82E6207}">
      <dsp:nvSpPr>
        <dsp:cNvPr id="0" name=""/>
        <dsp:cNvSpPr/>
      </dsp:nvSpPr>
      <dsp:spPr>
        <a:xfrm>
          <a:off x="304800" y="1560169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C=encrypt(K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M) </a:t>
          </a:r>
          <a:endParaRPr lang="zh-CN" sz="2400" kern="1200" dirty="0"/>
        </a:p>
      </dsp:txBody>
      <dsp:txXfrm>
        <a:off x="314887" y="1570256"/>
        <a:ext cx="4247026" cy="186466"/>
      </dsp:txXfrm>
    </dsp:sp>
    <dsp:sp modelId="{5D2E4ECD-F77C-48B7-BA28-3A0C0B17503D}">
      <dsp:nvSpPr>
        <dsp:cNvPr id="0" name=""/>
        <dsp:cNvSpPr/>
      </dsp:nvSpPr>
      <dsp:spPr>
        <a:xfrm>
          <a:off x="0" y="3259909"/>
          <a:ext cx="6096000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CD5FD-26B3-4079-B90E-4E6D66728C32}">
      <dsp:nvSpPr>
        <dsp:cNvPr id="0" name=""/>
        <dsp:cNvSpPr/>
      </dsp:nvSpPr>
      <dsp:spPr>
        <a:xfrm>
          <a:off x="304800" y="3156589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M=decrypt(K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C)</a:t>
          </a:r>
          <a:endParaRPr lang="zh-CN" altLang="en-US" sz="2400" kern="1200" dirty="0"/>
        </a:p>
      </dsp:txBody>
      <dsp:txXfrm>
        <a:off x="314887" y="3166676"/>
        <a:ext cx="4247026" cy="186466"/>
      </dsp:txXfrm>
    </dsp:sp>
    <dsp:sp modelId="{F5DCB62C-C854-4655-B73D-5E832CD8A765}">
      <dsp:nvSpPr>
        <dsp:cNvPr id="0" name=""/>
        <dsp:cNvSpPr/>
      </dsp:nvSpPr>
      <dsp:spPr>
        <a:xfrm>
          <a:off x="0" y="3577429"/>
          <a:ext cx="6096000" cy="103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dirty="0" smtClean="0"/>
            <a:t>按</a:t>
          </a:r>
          <a:r>
            <a:rPr lang="en-US" sz="2400" kern="1200" dirty="0" smtClean="0"/>
            <a:t>64</a:t>
          </a:r>
          <a:r>
            <a:rPr lang="zh-CN" sz="2400" kern="1200" dirty="0" smtClean="0"/>
            <a:t>位进行分组，明文和密文的长度相同</a:t>
          </a:r>
          <a:endParaRPr lang="zh-CN" altLang="en-US" sz="2400" kern="1200" dirty="0"/>
        </a:p>
      </dsp:txBody>
      <dsp:txXfrm>
        <a:off x="0" y="3577429"/>
        <a:ext cx="6096000" cy="1036350"/>
      </dsp:txXfrm>
    </dsp:sp>
    <dsp:sp modelId="{A0EDDC73-30D1-43D0-B847-317DEFEDF436}">
      <dsp:nvSpPr>
        <dsp:cNvPr id="0" name=""/>
        <dsp:cNvSpPr/>
      </dsp:nvSpPr>
      <dsp:spPr>
        <a:xfrm>
          <a:off x="304800" y="3474109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DES </a:t>
          </a:r>
          <a:r>
            <a:rPr lang="en-US" sz="2400" kern="1200" dirty="0" smtClean="0"/>
            <a:t>algorithm</a:t>
          </a:r>
          <a:endParaRPr lang="zh-CN" altLang="en-US" sz="2400" kern="1200" dirty="0"/>
        </a:p>
      </dsp:txBody>
      <dsp:txXfrm>
        <a:off x="314887" y="3484196"/>
        <a:ext cx="4247026" cy="1864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0EBC-4DA2-4E8E-A98E-F2BAFB1DD3B2}">
      <dsp:nvSpPr>
        <dsp:cNvPr id="0" name=""/>
        <dsp:cNvSpPr/>
      </dsp:nvSpPr>
      <dsp:spPr>
        <a:xfrm>
          <a:off x="0" y="330367"/>
          <a:ext cx="6912768" cy="18326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Private key is kept secret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Public key is published along with the name of the user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is suitable for the  small message</a:t>
          </a:r>
          <a:endParaRPr lang="zh-CN" sz="2400" kern="1200" dirty="0"/>
        </a:p>
      </dsp:txBody>
      <dsp:txXfrm>
        <a:off x="0" y="330367"/>
        <a:ext cx="6912768" cy="1832619"/>
      </dsp:txXfrm>
    </dsp:sp>
    <dsp:sp modelId="{10E8F7AD-7E40-4AEB-8B1D-461EBDBB3E74}">
      <dsp:nvSpPr>
        <dsp:cNvPr id="0" name=""/>
        <dsp:cNvSpPr/>
      </dsp:nvSpPr>
      <dsp:spPr>
        <a:xfrm>
          <a:off x="345638" y="58961"/>
          <a:ext cx="483893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Asymmetric Encryption</a:t>
          </a:r>
          <a:endParaRPr lang="zh-CN" altLang="en-US" sz="2400" kern="1200" dirty="0"/>
        </a:p>
      </dsp:txBody>
      <dsp:txXfrm>
        <a:off x="367254" y="80577"/>
        <a:ext cx="4795705" cy="399568"/>
      </dsp:txXfrm>
    </dsp:sp>
    <dsp:sp modelId="{FDD800A9-857B-4814-8209-0750DAAE3C75}">
      <dsp:nvSpPr>
        <dsp:cNvPr id="0" name=""/>
        <dsp:cNvSpPr/>
      </dsp:nvSpPr>
      <dsp:spPr>
        <a:xfrm>
          <a:off x="0" y="2415380"/>
          <a:ext cx="6912768" cy="1488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 donates the plaintext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prv-u1 donates user 1’s private key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pub-u1 donates user 1’s public key</a:t>
          </a:r>
          <a:endParaRPr lang="zh-CN" altLang="en-US" sz="2400" kern="1200" dirty="0"/>
        </a:p>
      </dsp:txBody>
      <dsp:txXfrm>
        <a:off x="0" y="2415380"/>
        <a:ext cx="6912768" cy="1488936"/>
      </dsp:txXfrm>
    </dsp:sp>
    <dsp:sp modelId="{9073D5D8-310E-419E-9A7C-C3E1A82E6207}">
      <dsp:nvSpPr>
        <dsp:cNvPr id="0" name=""/>
        <dsp:cNvSpPr/>
      </dsp:nvSpPr>
      <dsp:spPr>
        <a:xfrm>
          <a:off x="360041" y="2070231"/>
          <a:ext cx="599108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M=decrypt(prv-u1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encrypt(pub-u1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M))</a:t>
          </a:r>
          <a:endParaRPr lang="zh-CN" sz="2400" kern="1200" dirty="0"/>
        </a:p>
      </dsp:txBody>
      <dsp:txXfrm>
        <a:off x="381657" y="2091847"/>
        <a:ext cx="5947856" cy="399568"/>
      </dsp:txXfrm>
    </dsp:sp>
    <dsp:sp modelId="{5D2E4ECD-F77C-48B7-BA28-3A0C0B17503D}">
      <dsp:nvSpPr>
        <dsp:cNvPr id="0" name=""/>
        <dsp:cNvSpPr/>
      </dsp:nvSpPr>
      <dsp:spPr>
        <a:xfrm>
          <a:off x="0" y="4206716"/>
          <a:ext cx="691276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CD5FD-26B3-4079-B90E-4E6D66728C32}">
      <dsp:nvSpPr>
        <dsp:cNvPr id="0" name=""/>
        <dsp:cNvSpPr/>
      </dsp:nvSpPr>
      <dsp:spPr>
        <a:xfrm>
          <a:off x="360041" y="3964066"/>
          <a:ext cx="597274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M=decrypt(pub-u1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encrypt(prv-u1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M))</a:t>
          </a:r>
          <a:endParaRPr lang="zh-CN" altLang="en-US" sz="2400" kern="1200" dirty="0"/>
        </a:p>
      </dsp:txBody>
      <dsp:txXfrm>
        <a:off x="381657" y="3985682"/>
        <a:ext cx="5929517" cy="3995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7D9A8-F118-4502-9E10-84716B84501E}">
      <dsp:nvSpPr>
        <dsp:cNvPr id="0" name=""/>
        <dsp:cNvSpPr/>
      </dsp:nvSpPr>
      <dsp:spPr>
        <a:xfrm>
          <a:off x="0" y="606006"/>
          <a:ext cx="6912768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312420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Published in1977 by Ron </a:t>
          </a:r>
          <a:r>
            <a:rPr lang="en-US" sz="2400" kern="1200" dirty="0" err="1" smtClean="0">
              <a:solidFill>
                <a:srgbClr val="FF0000"/>
              </a:solidFill>
            </a:rPr>
            <a:t>R</a:t>
          </a:r>
          <a:r>
            <a:rPr lang="en-US" sz="2400" kern="1200" dirty="0" err="1" smtClean="0"/>
            <a:t>ivest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Adi</a:t>
          </a:r>
          <a:r>
            <a:rPr lang="en-US" sz="2400" kern="1200" dirty="0" smtClean="0"/>
            <a:t> </a:t>
          </a:r>
          <a:r>
            <a:rPr lang="en-US" sz="2400" kern="1200" dirty="0" smtClean="0">
              <a:solidFill>
                <a:srgbClr val="FF0000"/>
              </a:solidFill>
            </a:rPr>
            <a:t>S</a:t>
          </a:r>
          <a:r>
            <a:rPr lang="en-US" sz="2400" kern="1200" dirty="0" smtClean="0"/>
            <a:t>hamir and Leonard </a:t>
          </a:r>
          <a:r>
            <a:rPr lang="en-US" sz="2400" kern="1200" dirty="0" err="1" smtClean="0">
              <a:solidFill>
                <a:srgbClr val="FF0000"/>
              </a:solidFill>
            </a:rPr>
            <a:t>A</a:t>
          </a:r>
          <a:r>
            <a:rPr lang="en-US" sz="2400" kern="1200" dirty="0" err="1" smtClean="0"/>
            <a:t>dleman</a:t>
          </a:r>
          <a:endParaRPr lang="zh-CN" sz="2400" kern="1200" dirty="0"/>
        </a:p>
      </dsp:txBody>
      <dsp:txXfrm>
        <a:off x="0" y="606006"/>
        <a:ext cx="6912768" cy="1157625"/>
      </dsp:txXfrm>
    </dsp:sp>
    <dsp:sp modelId="{F3E50C50-F32F-4BBD-9F3F-E6A6077E62CF}">
      <dsp:nvSpPr>
        <dsp:cNvPr id="0" name=""/>
        <dsp:cNvSpPr/>
      </dsp:nvSpPr>
      <dsp:spPr>
        <a:xfrm>
          <a:off x="345638" y="86438"/>
          <a:ext cx="4838937" cy="7409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RSA </a:t>
          </a:r>
          <a:r>
            <a:rPr lang="en-US" altLang="zh-CN" sz="2400" kern="1200" dirty="0" smtClean="0"/>
            <a:t>algorithm</a:t>
          </a:r>
          <a:r>
            <a:rPr lang="en-US" sz="2400" kern="1200" dirty="0" smtClean="0"/>
            <a:t> </a:t>
          </a:r>
          <a:endParaRPr lang="zh-CN" sz="2400" kern="1200" dirty="0"/>
        </a:p>
      </dsp:txBody>
      <dsp:txXfrm>
        <a:off x="381809" y="122609"/>
        <a:ext cx="4766595" cy="668626"/>
      </dsp:txXfrm>
    </dsp:sp>
    <dsp:sp modelId="{4D95A805-8167-49B6-95EF-51F156DD4E08}">
      <dsp:nvSpPr>
        <dsp:cNvPr id="0" name=""/>
        <dsp:cNvSpPr/>
      </dsp:nvSpPr>
      <dsp:spPr>
        <a:xfrm>
          <a:off x="0" y="2066031"/>
          <a:ext cx="691276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CE560-48C3-40B0-9ED6-0C4D45C7AC76}">
      <dsp:nvSpPr>
        <dsp:cNvPr id="0" name=""/>
        <dsp:cNvSpPr/>
      </dsp:nvSpPr>
      <dsp:spPr>
        <a:xfrm>
          <a:off x="345638" y="1844631"/>
          <a:ext cx="483893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DH </a:t>
          </a:r>
          <a:r>
            <a:rPr lang="en-US" sz="2400" kern="1200" dirty="0" smtClean="0"/>
            <a:t>algorithm</a:t>
          </a:r>
          <a:endParaRPr lang="zh-CN" sz="2400" kern="1200" dirty="0"/>
        </a:p>
      </dsp:txBody>
      <dsp:txXfrm>
        <a:off x="367254" y="1866247"/>
        <a:ext cx="4795705" cy="399568"/>
      </dsp:txXfrm>
    </dsp:sp>
    <dsp:sp modelId="{7BAC72A7-BD34-4FDA-957C-BDEE65064C6E}">
      <dsp:nvSpPr>
        <dsp:cNvPr id="0" name=""/>
        <dsp:cNvSpPr/>
      </dsp:nvSpPr>
      <dsp:spPr>
        <a:xfrm>
          <a:off x="0" y="2746431"/>
          <a:ext cx="691276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F6EA-D0C2-4C99-A7AC-F48F121426A9}">
      <dsp:nvSpPr>
        <dsp:cNvPr id="0" name=""/>
        <dsp:cNvSpPr/>
      </dsp:nvSpPr>
      <dsp:spPr>
        <a:xfrm>
          <a:off x="345638" y="2525031"/>
          <a:ext cx="483893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ECDHE </a:t>
          </a:r>
          <a:r>
            <a:rPr lang="en-US" sz="2400" kern="1200" dirty="0" smtClean="0"/>
            <a:t>algorithm</a:t>
          </a:r>
          <a:endParaRPr lang="zh-CN" sz="2400" kern="1200" dirty="0"/>
        </a:p>
      </dsp:txBody>
      <dsp:txXfrm>
        <a:off x="367254" y="2546647"/>
        <a:ext cx="4795705" cy="399568"/>
      </dsp:txXfrm>
    </dsp:sp>
    <dsp:sp modelId="{254AB759-BBE0-4F27-98EB-792835F356DE}">
      <dsp:nvSpPr>
        <dsp:cNvPr id="0" name=""/>
        <dsp:cNvSpPr/>
      </dsp:nvSpPr>
      <dsp:spPr>
        <a:xfrm>
          <a:off x="0" y="3426831"/>
          <a:ext cx="691276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1BA15-3A30-43D2-8FE7-6D012696FB70}">
      <dsp:nvSpPr>
        <dsp:cNvPr id="0" name=""/>
        <dsp:cNvSpPr/>
      </dsp:nvSpPr>
      <dsp:spPr>
        <a:xfrm>
          <a:off x="345638" y="3205431"/>
          <a:ext cx="483893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ECDH </a:t>
          </a:r>
          <a:r>
            <a:rPr lang="en-US" sz="2400" kern="1200" dirty="0" smtClean="0"/>
            <a:t>algorithm</a:t>
          </a:r>
          <a:endParaRPr lang="zh-CN" altLang="en-US" sz="2400" kern="1200" dirty="0"/>
        </a:p>
      </dsp:txBody>
      <dsp:txXfrm>
        <a:off x="367254" y="3227047"/>
        <a:ext cx="4795705" cy="399568"/>
      </dsp:txXfrm>
    </dsp:sp>
    <dsp:sp modelId="{B5E1F73B-367D-4257-8727-84AD98B61DE7}">
      <dsp:nvSpPr>
        <dsp:cNvPr id="0" name=""/>
        <dsp:cNvSpPr/>
      </dsp:nvSpPr>
      <dsp:spPr>
        <a:xfrm>
          <a:off x="0" y="4107231"/>
          <a:ext cx="691276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261DB-BB95-4473-BDCD-EEB383321264}">
      <dsp:nvSpPr>
        <dsp:cNvPr id="0" name=""/>
        <dsp:cNvSpPr/>
      </dsp:nvSpPr>
      <dsp:spPr>
        <a:xfrm>
          <a:off x="345638" y="3885831"/>
          <a:ext cx="483893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DHE </a:t>
          </a:r>
          <a:r>
            <a:rPr lang="en-US" sz="2400" kern="1200" dirty="0" smtClean="0"/>
            <a:t>algorithm</a:t>
          </a:r>
          <a:endParaRPr lang="zh-CN" altLang="en-US" sz="2400" kern="1200" dirty="0"/>
        </a:p>
      </dsp:txBody>
      <dsp:txXfrm>
        <a:off x="367254" y="3907447"/>
        <a:ext cx="4795705" cy="3995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38347-DD0F-4753-947D-5E23EECF3387}">
      <dsp:nvSpPr>
        <dsp:cNvPr id="0" name=""/>
        <dsp:cNvSpPr/>
      </dsp:nvSpPr>
      <dsp:spPr>
        <a:xfrm>
          <a:off x="0" y="274445"/>
          <a:ext cx="6912768" cy="11618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04140" rIns="5365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Two prime number p and q which need to be very large, and also relatively far apart </a:t>
          </a:r>
          <a:endParaRPr lang="zh-CN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modulus n</a:t>
          </a:r>
          <a:endParaRPr lang="zh-CN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n=p*q</a:t>
          </a:r>
          <a:endParaRPr lang="zh-CN" sz="1800" kern="1200" dirty="0"/>
        </a:p>
      </dsp:txBody>
      <dsp:txXfrm>
        <a:off x="0" y="274445"/>
        <a:ext cx="6912768" cy="1161860"/>
      </dsp:txXfrm>
    </dsp:sp>
    <dsp:sp modelId="{A09D0870-78B1-4849-9EAB-43F8784CD3F8}">
      <dsp:nvSpPr>
        <dsp:cNvPr id="0" name=""/>
        <dsp:cNvSpPr/>
      </dsp:nvSpPr>
      <dsp:spPr>
        <a:xfrm>
          <a:off x="345638" y="5739"/>
          <a:ext cx="4838937" cy="3424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Generating primes</a:t>
          </a:r>
          <a:endParaRPr lang="zh-CN" sz="1800" kern="1200" dirty="0"/>
        </a:p>
      </dsp:txBody>
      <dsp:txXfrm>
        <a:off x="362354" y="22455"/>
        <a:ext cx="4805505" cy="309001"/>
      </dsp:txXfrm>
    </dsp:sp>
    <dsp:sp modelId="{254AB759-BBE0-4F27-98EB-792835F356DE}">
      <dsp:nvSpPr>
        <dsp:cNvPr id="0" name=""/>
        <dsp:cNvSpPr/>
      </dsp:nvSpPr>
      <dsp:spPr>
        <a:xfrm>
          <a:off x="0" y="1675550"/>
          <a:ext cx="6912768" cy="6910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04140" rIns="5365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800" kern="1200" dirty="0" smtClean="0"/>
            <a:t>λ</a:t>
          </a:r>
          <a:r>
            <a:rPr lang="en-US" sz="1800" kern="1200" dirty="0" smtClean="0"/>
            <a:t>(n)=lcm(p-1,q-1)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Lcm means the lowest common multiple</a:t>
          </a:r>
          <a:endParaRPr lang="zh-CN" altLang="en-US" sz="1800" kern="1200" dirty="0"/>
        </a:p>
      </dsp:txBody>
      <dsp:txXfrm>
        <a:off x="0" y="1675550"/>
        <a:ext cx="6912768" cy="691017"/>
      </dsp:txXfrm>
    </dsp:sp>
    <dsp:sp modelId="{B9A1BA15-3A30-43D2-8FE7-6D012696FB70}">
      <dsp:nvSpPr>
        <dsp:cNvPr id="0" name=""/>
        <dsp:cNvSpPr/>
      </dsp:nvSpPr>
      <dsp:spPr>
        <a:xfrm>
          <a:off x="345638" y="1463279"/>
          <a:ext cx="4838937" cy="285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Carmichael’s totient function</a:t>
          </a:r>
          <a:endParaRPr lang="zh-CN" altLang="en-US" sz="1800" kern="1200" dirty="0"/>
        </a:p>
      </dsp:txBody>
      <dsp:txXfrm>
        <a:off x="359599" y="1477240"/>
        <a:ext cx="4811015" cy="258077"/>
      </dsp:txXfrm>
    </dsp:sp>
    <dsp:sp modelId="{3B63006F-4816-4715-BA4A-D3312ECA67F6}">
      <dsp:nvSpPr>
        <dsp:cNvPr id="0" name=""/>
        <dsp:cNvSpPr/>
      </dsp:nvSpPr>
      <dsp:spPr>
        <a:xfrm>
          <a:off x="0" y="2578110"/>
          <a:ext cx="6912768" cy="13051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04140" rIns="5365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E is a random prime number between 1 and  </a:t>
          </a:r>
          <a:r>
            <a:rPr lang="zh-CN" sz="1800" kern="1200" dirty="0" smtClean="0"/>
            <a:t>λ</a:t>
          </a:r>
          <a:r>
            <a:rPr lang="en-US" sz="1800" kern="1200" dirty="0" smtClean="0"/>
            <a:t>(n)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C=</a:t>
          </a:r>
          <a:r>
            <a:rPr lang="en-US" sz="1800" kern="1200" dirty="0" smtClean="0"/>
            <a:t>M</a:t>
          </a:r>
          <a:r>
            <a:rPr lang="en-US" sz="1800" kern="1200" baseline="30000" dirty="0" smtClean="0"/>
            <a:t>^E</a:t>
          </a:r>
          <a:r>
            <a:rPr lang="en-US" sz="1800" kern="1200" dirty="0" smtClean="0"/>
            <a:t> mod n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M donates the plaintext</a:t>
          </a:r>
          <a:r>
            <a:rPr lang="zh-CN" altLang="en-US" sz="1800" kern="1200" dirty="0" smtClean="0"/>
            <a:t>；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C donates the </a:t>
          </a:r>
          <a:r>
            <a:rPr lang="en-US" altLang="zh-CN" sz="1800" kern="1200" dirty="0" err="1" smtClean="0"/>
            <a:t>cyphertext</a:t>
          </a:r>
          <a:endParaRPr lang="zh-CN" altLang="en-US" sz="1800" kern="1200" dirty="0"/>
        </a:p>
      </dsp:txBody>
      <dsp:txXfrm>
        <a:off x="0" y="2578110"/>
        <a:ext cx="6912768" cy="1305126"/>
      </dsp:txXfrm>
    </dsp:sp>
    <dsp:sp modelId="{A0C84373-BD57-4341-8B95-0B1E477A6F00}">
      <dsp:nvSpPr>
        <dsp:cNvPr id="0" name=""/>
        <dsp:cNvSpPr/>
      </dsp:nvSpPr>
      <dsp:spPr>
        <a:xfrm>
          <a:off x="345638" y="2393541"/>
          <a:ext cx="4838937" cy="2582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Generating public key E</a:t>
          </a:r>
          <a:endParaRPr lang="zh-CN" altLang="en-US" sz="1800" kern="1200" dirty="0"/>
        </a:p>
      </dsp:txBody>
      <dsp:txXfrm>
        <a:off x="358247" y="2406150"/>
        <a:ext cx="4813719" cy="233078"/>
      </dsp:txXfrm>
    </dsp:sp>
    <dsp:sp modelId="{793A22C6-D07D-4C8C-B5DC-7DAF5D6579AA}">
      <dsp:nvSpPr>
        <dsp:cNvPr id="0" name=""/>
        <dsp:cNvSpPr/>
      </dsp:nvSpPr>
      <dsp:spPr>
        <a:xfrm>
          <a:off x="0" y="4131979"/>
          <a:ext cx="6912768" cy="7219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04140" rIns="5365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D=1/E mod </a:t>
          </a:r>
          <a:r>
            <a:rPr lang="zh-CN" sz="1800" kern="1200" dirty="0" smtClean="0"/>
            <a:t>λ</a:t>
          </a:r>
          <a:r>
            <a:rPr lang="en-US" sz="1800" kern="1200" dirty="0" smtClean="0"/>
            <a:t>(n)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M=C</a:t>
          </a:r>
          <a:r>
            <a:rPr lang="en-US" sz="1800" kern="1200" baseline="30000" dirty="0" smtClean="0"/>
            <a:t>^D</a:t>
          </a:r>
          <a:r>
            <a:rPr lang="en-US" sz="1800" kern="1200" dirty="0" smtClean="0"/>
            <a:t> mod n</a:t>
          </a:r>
          <a:endParaRPr lang="zh-CN" altLang="en-US" sz="1800" kern="1200" dirty="0"/>
        </a:p>
      </dsp:txBody>
      <dsp:txXfrm>
        <a:off x="0" y="4131979"/>
        <a:ext cx="6912768" cy="721982"/>
      </dsp:txXfrm>
    </dsp:sp>
    <dsp:sp modelId="{E553BDD6-9BDE-4D34-B434-D8EECD193F88}">
      <dsp:nvSpPr>
        <dsp:cNvPr id="0" name=""/>
        <dsp:cNvSpPr/>
      </dsp:nvSpPr>
      <dsp:spPr>
        <a:xfrm>
          <a:off x="345638" y="3910210"/>
          <a:ext cx="4838937" cy="2954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Generating private key D</a:t>
          </a:r>
          <a:endParaRPr lang="zh-CN" altLang="en-US" sz="1800" kern="1200" dirty="0"/>
        </a:p>
      </dsp:txBody>
      <dsp:txXfrm>
        <a:off x="360063" y="3924635"/>
        <a:ext cx="4810087" cy="2666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0EBC-4DA2-4E8E-A98E-F2BAFB1DD3B2}">
      <dsp:nvSpPr>
        <dsp:cNvPr id="0" name=""/>
        <dsp:cNvSpPr/>
      </dsp:nvSpPr>
      <dsp:spPr>
        <a:xfrm>
          <a:off x="0" y="169365"/>
          <a:ext cx="6912768" cy="245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229108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sender uses the receiver’s public key to encrypt the plaintext as C and sends C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C=encrypt(pub-u1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M))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Only the receiver can decrypt the </a:t>
          </a:r>
          <a:r>
            <a:rPr lang="en-US" sz="2400" kern="1200" dirty="0" err="1" smtClean="0"/>
            <a:t>cyphertext</a:t>
          </a:r>
          <a:r>
            <a:rPr lang="en-US" sz="2400" kern="1200" dirty="0" smtClean="0"/>
            <a:t> with its private key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M=decrypt(prv-u1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C)</a:t>
          </a:r>
          <a:endParaRPr lang="zh-CN" sz="2400" kern="1200" dirty="0"/>
        </a:p>
      </dsp:txBody>
      <dsp:txXfrm>
        <a:off x="0" y="169365"/>
        <a:ext cx="6912768" cy="2458088"/>
      </dsp:txXfrm>
    </dsp:sp>
    <dsp:sp modelId="{10E8F7AD-7E40-4AEB-8B1D-461EBDBB3E74}">
      <dsp:nvSpPr>
        <dsp:cNvPr id="0" name=""/>
        <dsp:cNvSpPr/>
      </dsp:nvSpPr>
      <dsp:spPr>
        <a:xfrm>
          <a:off x="288030" y="0"/>
          <a:ext cx="6538324" cy="324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Times New Roman" pitchFamily="18" charset="0"/>
            </a:rPr>
            <a:t>Communication with Data Confidentiality</a:t>
          </a:r>
          <a:endParaRPr lang="zh-CN" altLang="en-US" sz="2400" kern="1200" dirty="0"/>
        </a:p>
      </dsp:txBody>
      <dsp:txXfrm>
        <a:off x="303866" y="15836"/>
        <a:ext cx="6506652" cy="29273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0EBC-4DA2-4E8E-A98E-F2BAFB1DD3B2}">
      <dsp:nvSpPr>
        <dsp:cNvPr id="0" name=""/>
        <dsp:cNvSpPr/>
      </dsp:nvSpPr>
      <dsp:spPr>
        <a:xfrm>
          <a:off x="0" y="427109"/>
          <a:ext cx="7005480" cy="715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703" tIns="249936" rIns="54370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can be used to authenticate the sender of a message</a:t>
          </a:r>
          <a:endParaRPr lang="zh-CN" altLang="en-US" sz="2000" kern="1200" dirty="0"/>
        </a:p>
      </dsp:txBody>
      <dsp:txXfrm>
        <a:off x="0" y="427109"/>
        <a:ext cx="7005480" cy="715239"/>
      </dsp:txXfrm>
    </dsp:sp>
    <dsp:sp modelId="{10E8F7AD-7E40-4AEB-8B1D-461EBDBB3E74}">
      <dsp:nvSpPr>
        <dsp:cNvPr id="0" name=""/>
        <dsp:cNvSpPr/>
      </dsp:nvSpPr>
      <dsp:spPr>
        <a:xfrm>
          <a:off x="218921" y="0"/>
          <a:ext cx="4903836" cy="630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53" tIns="0" rIns="1853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Digital Signature</a:t>
          </a:r>
          <a:endParaRPr lang="zh-CN" altLang="en-US" sz="2000" kern="1200" dirty="0"/>
        </a:p>
      </dsp:txBody>
      <dsp:txXfrm>
        <a:off x="249694" y="30773"/>
        <a:ext cx="4842290" cy="568849"/>
      </dsp:txXfrm>
    </dsp:sp>
    <dsp:sp modelId="{D1CE8D66-76A6-4AC7-8E7C-9DCF1A02E8E6}">
      <dsp:nvSpPr>
        <dsp:cNvPr id="0" name=""/>
        <dsp:cNvSpPr/>
      </dsp:nvSpPr>
      <dsp:spPr>
        <a:xfrm>
          <a:off x="0" y="1509767"/>
          <a:ext cx="7005480" cy="31339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703" tIns="249936" rIns="54370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sender encrypts the message using sender’s private key to sign the message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X=encrypt(</a:t>
          </a:r>
          <a:r>
            <a:rPr lang="en-US" sz="2000" kern="1200" dirty="0" err="1" smtClean="0"/>
            <a:t>prv</a:t>
          </a:r>
          <a:r>
            <a:rPr lang="en-US" sz="2000" kern="1200" dirty="0" smtClean="0"/>
            <a:t>-send</a:t>
          </a:r>
          <a:r>
            <a:rPr lang="zh-CN" sz="2000" kern="1200" dirty="0" smtClean="0"/>
            <a:t>，</a:t>
          </a:r>
          <a:r>
            <a:rPr lang="en-US" sz="2000" kern="1200" dirty="0" smtClean="0"/>
            <a:t>M)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receiver looks up the sender’s public key and uses it to decrypt the message to verify the signature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M=de</a:t>
          </a:r>
          <a:r>
            <a:rPr lang="en-US" sz="2000" kern="1200" dirty="0" smtClean="0"/>
            <a:t>crypt(pub-send</a:t>
          </a:r>
          <a:r>
            <a:rPr lang="zh-CN" sz="2000" kern="1200" dirty="0" smtClean="0"/>
            <a:t>，</a:t>
          </a:r>
          <a:r>
            <a:rPr lang="en-US" sz="2000" kern="1200" dirty="0" smtClean="0"/>
            <a:t>X)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can authenticate that the message had been signed by the sender because only the sender has the private key needed to perform the encryption</a:t>
          </a:r>
          <a:endParaRPr lang="zh-CN" sz="2000" kern="1200" dirty="0"/>
        </a:p>
      </dsp:txBody>
      <dsp:txXfrm>
        <a:off x="0" y="1509767"/>
        <a:ext cx="7005480" cy="3133910"/>
      </dsp:txXfrm>
    </dsp:sp>
    <dsp:sp modelId="{623F11C1-56C0-4044-B9F9-38BC306D1F31}">
      <dsp:nvSpPr>
        <dsp:cNvPr id="0" name=""/>
        <dsp:cNvSpPr/>
      </dsp:nvSpPr>
      <dsp:spPr>
        <a:xfrm>
          <a:off x="291897" y="1061835"/>
          <a:ext cx="490383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353" tIns="0" rIns="1853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Digital Signature Process</a:t>
          </a:r>
          <a:endParaRPr lang="zh-CN" altLang="en-US" sz="2000" kern="1200" dirty="0"/>
        </a:p>
      </dsp:txBody>
      <dsp:txXfrm>
        <a:off x="319277" y="1089215"/>
        <a:ext cx="4849076" cy="5061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85598-F02E-46D5-9D5D-62FBD7613961}">
      <dsp:nvSpPr>
        <dsp:cNvPr id="0" name=""/>
        <dsp:cNvSpPr/>
      </dsp:nvSpPr>
      <dsp:spPr>
        <a:xfrm>
          <a:off x="0" y="186661"/>
          <a:ext cx="727280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C28DB-928B-412A-811F-3C2FED7BE84D}">
      <dsp:nvSpPr>
        <dsp:cNvPr id="0" name=""/>
        <dsp:cNvSpPr/>
      </dsp:nvSpPr>
      <dsp:spPr>
        <a:xfrm>
          <a:off x="363640" y="39061"/>
          <a:ext cx="690915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Let’s u1 donates the sender</a:t>
          </a:r>
          <a:r>
            <a:rPr lang="zh-CN" sz="2000" kern="1200" dirty="0" smtClean="0"/>
            <a:t>，</a:t>
          </a:r>
          <a:r>
            <a:rPr lang="en-US" sz="2000" kern="1200" dirty="0" smtClean="0"/>
            <a:t>u2 donates the receiver</a:t>
          </a:r>
          <a:endParaRPr lang="zh-CN" altLang="en-US" sz="2000" kern="1200" dirty="0"/>
        </a:p>
      </dsp:txBody>
      <dsp:txXfrm>
        <a:off x="378050" y="53471"/>
        <a:ext cx="6880333" cy="266380"/>
      </dsp:txXfrm>
    </dsp:sp>
    <dsp:sp modelId="{D76329F3-B8BB-469F-ACAC-95473BF9513C}">
      <dsp:nvSpPr>
        <dsp:cNvPr id="0" name=""/>
        <dsp:cNvSpPr/>
      </dsp:nvSpPr>
      <dsp:spPr>
        <a:xfrm>
          <a:off x="0" y="839040"/>
          <a:ext cx="7272808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208280" rIns="56445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X=encrypt(pub-u2</a:t>
          </a:r>
          <a:r>
            <a:rPr lang="zh-CN" sz="2000" kern="1200" dirty="0" smtClean="0"/>
            <a:t>，</a:t>
          </a:r>
          <a:r>
            <a:rPr lang="en-US" sz="2000" kern="1200" dirty="0" smtClean="0"/>
            <a:t>encrypt(prv-u1</a:t>
          </a:r>
          <a:r>
            <a:rPr lang="zh-CN" sz="2000" kern="1200" dirty="0" smtClean="0"/>
            <a:t>，</a:t>
          </a:r>
          <a:r>
            <a:rPr lang="en-US" sz="2000" kern="1200" dirty="0" smtClean="0"/>
            <a:t>M))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message is encrypted by using the sender’s private key to sign it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signed message is encrypted again using the receiver’s public key</a:t>
          </a:r>
          <a:endParaRPr lang="zh-CN" sz="2000" kern="1200" dirty="0"/>
        </a:p>
      </dsp:txBody>
      <dsp:txXfrm>
        <a:off x="0" y="839040"/>
        <a:ext cx="7272808" cy="1890000"/>
      </dsp:txXfrm>
    </dsp:sp>
    <dsp:sp modelId="{1B4D5AEC-2076-481F-872C-3907401E49DA}">
      <dsp:nvSpPr>
        <dsp:cNvPr id="0" name=""/>
        <dsp:cNvSpPr/>
      </dsp:nvSpPr>
      <dsp:spPr>
        <a:xfrm>
          <a:off x="432048" y="519028"/>
          <a:ext cx="5090965" cy="493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The sender</a:t>
          </a:r>
          <a:endParaRPr lang="zh-CN" altLang="en-US" sz="2000" kern="1200" dirty="0"/>
        </a:p>
      </dsp:txBody>
      <dsp:txXfrm>
        <a:off x="456162" y="543142"/>
        <a:ext cx="5042737" cy="445750"/>
      </dsp:txXfrm>
    </dsp:sp>
    <dsp:sp modelId="{6A77929A-5634-4F34-B705-32C7F55000CB}">
      <dsp:nvSpPr>
        <dsp:cNvPr id="0" name=""/>
        <dsp:cNvSpPr/>
      </dsp:nvSpPr>
      <dsp:spPr>
        <a:xfrm>
          <a:off x="0" y="2930640"/>
          <a:ext cx="7272808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208280" rIns="56445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M=decrypt(pub-u1</a:t>
          </a:r>
          <a:r>
            <a:rPr lang="zh-CN" sz="2000" kern="1200" dirty="0" smtClean="0"/>
            <a:t>，</a:t>
          </a:r>
          <a:r>
            <a:rPr lang="en-US" altLang="zh-CN" sz="2000" kern="1200" dirty="0" smtClean="0"/>
            <a:t>de</a:t>
          </a:r>
          <a:r>
            <a:rPr lang="en-US" sz="2000" kern="1200" dirty="0" smtClean="0"/>
            <a:t>crypt(prv-u2</a:t>
          </a:r>
          <a:r>
            <a:rPr lang="zh-CN" sz="2000" kern="1200" dirty="0" smtClean="0"/>
            <a:t>，</a:t>
          </a:r>
          <a:r>
            <a:rPr lang="en-US" altLang="zh-CN" sz="2000" kern="1200" dirty="0" smtClean="0"/>
            <a:t>X</a:t>
          </a:r>
          <a:r>
            <a:rPr lang="en-US" sz="2000" kern="1200" dirty="0" smtClean="0"/>
            <a:t>))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encrypted message is decrypted using the receiver’s private key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The signed message is decrypted again using the sender’s public key</a:t>
          </a:r>
          <a:endParaRPr lang="zh-CN" sz="2000" kern="1200" dirty="0"/>
        </a:p>
      </dsp:txBody>
      <dsp:txXfrm>
        <a:off x="0" y="2930640"/>
        <a:ext cx="7272808" cy="1890000"/>
      </dsp:txXfrm>
    </dsp:sp>
    <dsp:sp modelId="{E89FB937-5ADC-439B-80D6-AC3E97262369}">
      <dsp:nvSpPr>
        <dsp:cNvPr id="0" name=""/>
        <dsp:cNvSpPr/>
      </dsp:nvSpPr>
      <dsp:spPr>
        <a:xfrm>
          <a:off x="363640" y="2783040"/>
          <a:ext cx="509096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The Receiver</a:t>
          </a:r>
          <a:endParaRPr lang="zh-CN" sz="2000" kern="1200" dirty="0">
            <a:latin typeface="Times New Roman" pitchFamily="18" charset="0"/>
          </a:endParaRPr>
        </a:p>
      </dsp:txBody>
      <dsp:txXfrm>
        <a:off x="378050" y="2797450"/>
        <a:ext cx="5062145" cy="266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04524-9467-4417-B806-054F127335D3}">
      <dsp:nvSpPr>
        <dsp:cNvPr id="0" name=""/>
        <dsp:cNvSpPr/>
      </dsp:nvSpPr>
      <dsp:spPr>
        <a:xfrm>
          <a:off x="0" y="560747"/>
          <a:ext cx="7172406" cy="3620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658" tIns="229108" rIns="55665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can prevent outsiders from accessing the organization’s computers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can allow arbitrary access to data</a:t>
          </a:r>
          <a:r>
            <a:rPr lang="zh-CN" altLang="en-US" sz="2400" kern="1200" dirty="0" smtClean="0"/>
            <a:t>，</a:t>
          </a:r>
          <a:r>
            <a:rPr lang="en-US" altLang="zh-CN" sz="2400" kern="1200" dirty="0" smtClean="0"/>
            <a:t>but prevents unauthorized changes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is in which no one other than the intended recipient can intercept and read a message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can allow access to selected data or service and prevents access or modification of sensitive data and service</a:t>
          </a:r>
        </a:p>
      </dsp:txBody>
      <dsp:txXfrm>
        <a:off x="0" y="560747"/>
        <a:ext cx="7172406" cy="3620663"/>
      </dsp:txXfrm>
    </dsp:sp>
    <dsp:sp modelId="{FEF92B9D-2C7A-4FDA-895D-EB29AE4E0280}">
      <dsp:nvSpPr>
        <dsp:cNvPr id="0" name=""/>
        <dsp:cNvSpPr/>
      </dsp:nvSpPr>
      <dsp:spPr>
        <a:xfrm>
          <a:off x="0" y="0"/>
          <a:ext cx="6836256" cy="5697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70" tIns="0" rIns="18977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</a:rPr>
            <a:t>No absolute definition of secure network exists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27814" y="27814"/>
        <a:ext cx="6780628" cy="5141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07B68-DE8D-46F5-BF39-055E379C3838}">
      <dsp:nvSpPr>
        <dsp:cNvPr id="0" name=""/>
        <dsp:cNvSpPr/>
      </dsp:nvSpPr>
      <dsp:spPr>
        <a:xfrm>
          <a:off x="0" y="312351"/>
          <a:ext cx="4968552" cy="10303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615" tIns="270764" rIns="385615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rPr>
            <a:t>Key Authority 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distributes the key</a:t>
          </a:r>
          <a:endParaRPr lang="zh-CN" sz="2000" kern="1200" dirty="0"/>
        </a:p>
      </dsp:txBody>
      <dsp:txXfrm>
        <a:off x="0" y="312351"/>
        <a:ext cx="4968552" cy="1030324"/>
      </dsp:txXfrm>
    </dsp:sp>
    <dsp:sp modelId="{2FB1CD3F-2AEB-454B-9923-8E452596637C}">
      <dsp:nvSpPr>
        <dsp:cNvPr id="0" name=""/>
        <dsp:cNvSpPr/>
      </dsp:nvSpPr>
      <dsp:spPr>
        <a:xfrm>
          <a:off x="149717" y="0"/>
          <a:ext cx="37184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Certificate Authority </a:t>
          </a:r>
          <a:endParaRPr lang="zh-CN" sz="2000" kern="1200" dirty="0"/>
        </a:p>
      </dsp:txBody>
      <dsp:txXfrm>
        <a:off x="179979" y="30262"/>
        <a:ext cx="3657895" cy="559396"/>
      </dsp:txXfrm>
    </dsp:sp>
    <dsp:sp modelId="{C9D6BB4E-1D2E-4766-B3A2-53FE6F097FC8}">
      <dsp:nvSpPr>
        <dsp:cNvPr id="0" name=""/>
        <dsp:cNvSpPr/>
      </dsp:nvSpPr>
      <dsp:spPr>
        <a:xfrm>
          <a:off x="0" y="1888755"/>
          <a:ext cx="4968552" cy="16458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615" tIns="270764" rIns="38561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Message1 contains the application message using authority’s public key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Message2 contains W’s public key using authority’s private key</a:t>
          </a:r>
          <a:endParaRPr lang="zh-CN" altLang="en-US" sz="2000" kern="1200" dirty="0"/>
        </a:p>
      </dsp:txBody>
      <dsp:txXfrm>
        <a:off x="0" y="1888755"/>
        <a:ext cx="4968552" cy="1645815"/>
      </dsp:txXfrm>
    </dsp:sp>
    <dsp:sp modelId="{F4C7381B-5328-447C-B571-849F34053F63}">
      <dsp:nvSpPr>
        <dsp:cNvPr id="0" name=""/>
        <dsp:cNvSpPr/>
      </dsp:nvSpPr>
      <dsp:spPr>
        <a:xfrm>
          <a:off x="248427" y="1456076"/>
          <a:ext cx="4639529" cy="742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User applies to CA for W’s public key</a:t>
          </a:r>
          <a:endParaRPr lang="zh-CN" sz="2000" kern="1200" dirty="0"/>
        </a:p>
      </dsp:txBody>
      <dsp:txXfrm>
        <a:off x="284680" y="1492329"/>
        <a:ext cx="4567023" cy="670133"/>
      </dsp:txXfrm>
    </dsp:sp>
    <dsp:sp modelId="{1C03B791-773F-4D15-B185-09DFF5D086B3}">
      <dsp:nvSpPr>
        <dsp:cNvPr id="0" name=""/>
        <dsp:cNvSpPr/>
      </dsp:nvSpPr>
      <dsp:spPr>
        <a:xfrm>
          <a:off x="0" y="3957931"/>
          <a:ext cx="4968552" cy="10828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615" tIns="270764" rIns="38561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message3 </a:t>
          </a:r>
          <a:r>
            <a:rPr lang="en-US" sz="2000" kern="1200" dirty="0" err="1" smtClean="0"/>
            <a:t>decryted</a:t>
          </a:r>
          <a:r>
            <a:rPr lang="en-US" sz="2000" kern="1200" dirty="0" smtClean="0"/>
            <a:t> by W’s public key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message4 </a:t>
          </a:r>
          <a:r>
            <a:rPr lang="en-US" sz="2000" kern="1200" dirty="0" err="1" smtClean="0"/>
            <a:t>encryted</a:t>
          </a:r>
          <a:r>
            <a:rPr lang="en-US" sz="2000" kern="1200" dirty="0" smtClean="0"/>
            <a:t> by W’s private key</a:t>
          </a:r>
          <a:endParaRPr lang="zh-CN" altLang="en-US" sz="2000" kern="1200" dirty="0"/>
        </a:p>
      </dsp:txBody>
      <dsp:txXfrm>
        <a:off x="0" y="3957931"/>
        <a:ext cx="4968552" cy="1082846"/>
      </dsp:txXfrm>
    </dsp:sp>
    <dsp:sp modelId="{8939B200-743B-475F-BD9E-14251FE81506}">
      <dsp:nvSpPr>
        <dsp:cNvPr id="0" name=""/>
        <dsp:cNvSpPr/>
      </dsp:nvSpPr>
      <dsp:spPr>
        <a:xfrm>
          <a:off x="242362" y="3647971"/>
          <a:ext cx="472217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460" tIns="0" rIns="13146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User and W site use W’s keys to transfer message each other</a:t>
          </a:r>
          <a:endParaRPr lang="zh-CN" altLang="en-US" sz="2000" kern="1200" dirty="0"/>
        </a:p>
      </dsp:txBody>
      <dsp:txXfrm>
        <a:off x="272624" y="3678233"/>
        <a:ext cx="4661651" cy="5593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7D90-882D-41BB-B6CA-BF7290A93062}">
      <dsp:nvSpPr>
        <dsp:cNvPr id="0" name=""/>
        <dsp:cNvSpPr/>
      </dsp:nvSpPr>
      <dsp:spPr>
        <a:xfrm>
          <a:off x="0" y="262204"/>
          <a:ext cx="6542309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7756" tIns="354076" rIns="5077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It is placed between two parts of a structure to prevent fire from moving between them</a:t>
          </a:r>
          <a:endParaRPr lang="zh-CN" sz="1700" kern="1200" dirty="0"/>
        </a:p>
      </dsp:txBody>
      <dsp:txXfrm>
        <a:off x="0" y="262204"/>
        <a:ext cx="6542309" cy="963900"/>
      </dsp:txXfrm>
    </dsp:sp>
    <dsp:sp modelId="{55CC736D-B71B-4ABD-983E-7D4EC605D749}">
      <dsp:nvSpPr>
        <dsp:cNvPr id="0" name=""/>
        <dsp:cNvSpPr/>
      </dsp:nvSpPr>
      <dsp:spPr>
        <a:xfrm>
          <a:off x="327115" y="11284"/>
          <a:ext cx="457961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099" tIns="0" rIns="17309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Firewall</a:t>
          </a:r>
          <a:endParaRPr lang="zh-CN" altLang="en-US" sz="1700" kern="1200" dirty="0"/>
        </a:p>
      </dsp:txBody>
      <dsp:txXfrm>
        <a:off x="351613" y="35782"/>
        <a:ext cx="4530621" cy="452844"/>
      </dsp:txXfrm>
    </dsp:sp>
    <dsp:sp modelId="{5537AB71-2F25-4BEA-9C66-F76D0D78E4BA}">
      <dsp:nvSpPr>
        <dsp:cNvPr id="0" name=""/>
        <dsp:cNvSpPr/>
      </dsp:nvSpPr>
      <dsp:spPr>
        <a:xfrm>
          <a:off x="0" y="1568824"/>
          <a:ext cx="6542309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7756" tIns="354076" rIns="5077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The most important security tool used to handle the connection between two organizations that do not trust each other</a:t>
          </a:r>
          <a:endParaRPr lang="zh-C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It helps protect an organization’s computers and networks from unwanted traffic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It can lower the cost of providing security</a:t>
          </a:r>
          <a:endParaRPr lang="zh-CN" sz="1700" kern="1200" dirty="0"/>
        </a:p>
      </dsp:txBody>
      <dsp:txXfrm>
        <a:off x="0" y="1568824"/>
        <a:ext cx="6542309" cy="1981350"/>
      </dsp:txXfrm>
    </dsp:sp>
    <dsp:sp modelId="{51A59CC3-DEC3-447D-9C2F-D5E80CA7C85D}">
      <dsp:nvSpPr>
        <dsp:cNvPr id="0" name=""/>
        <dsp:cNvSpPr/>
      </dsp:nvSpPr>
      <dsp:spPr>
        <a:xfrm>
          <a:off x="327115" y="1317904"/>
          <a:ext cx="457961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099" tIns="0" rIns="17309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Internet Firewall</a:t>
          </a:r>
          <a:endParaRPr lang="zh-CN" sz="1700" kern="1200" dirty="0"/>
        </a:p>
      </dsp:txBody>
      <dsp:txXfrm>
        <a:off x="351613" y="1342402"/>
        <a:ext cx="4530621" cy="4528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07B68-DE8D-46F5-BF39-055E379C3838}">
      <dsp:nvSpPr>
        <dsp:cNvPr id="0" name=""/>
        <dsp:cNvSpPr/>
      </dsp:nvSpPr>
      <dsp:spPr>
        <a:xfrm>
          <a:off x="0" y="44089"/>
          <a:ext cx="7284823" cy="36842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383" tIns="666496" rIns="56538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All traffic entering the organization passes through the firewall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All traffic leaving the organization passes through the firewall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firewall implements the security policy and rejects any traffic that does not adhere to the policy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firewall itself is immune to security attacks</a:t>
          </a:r>
          <a:endParaRPr lang="zh-CN" sz="2400" kern="1200" dirty="0"/>
        </a:p>
      </dsp:txBody>
      <dsp:txXfrm>
        <a:off x="0" y="44089"/>
        <a:ext cx="7284823" cy="3684218"/>
      </dsp:txXfrm>
    </dsp:sp>
    <dsp:sp modelId="{2FB1CD3F-2AEB-454B-9923-8E452596637C}">
      <dsp:nvSpPr>
        <dsp:cNvPr id="0" name=""/>
        <dsp:cNvSpPr/>
      </dsp:nvSpPr>
      <dsp:spPr>
        <a:xfrm>
          <a:off x="355130" y="0"/>
          <a:ext cx="6927608" cy="6869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44" tIns="0" rIns="192744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It centralizes control to implement security policies</a:t>
          </a:r>
          <a:endParaRPr lang="zh-CN" sz="2400" kern="1200" dirty="0"/>
        </a:p>
      </dsp:txBody>
      <dsp:txXfrm>
        <a:off x="388665" y="33535"/>
        <a:ext cx="6860538" cy="61990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58950-AA48-4326-A707-ED43D059ACE1}">
      <dsp:nvSpPr>
        <dsp:cNvPr id="0" name=""/>
        <dsp:cNvSpPr/>
      </dsp:nvSpPr>
      <dsp:spPr>
        <a:xfrm>
          <a:off x="0" y="284105"/>
          <a:ext cx="3888431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785" tIns="354076" rIns="3017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Organization Intranet </a:t>
          </a:r>
          <a:endParaRPr lang="zh-CN" sz="2400" kern="1200" dirty="0"/>
        </a:p>
      </dsp:txBody>
      <dsp:txXfrm>
        <a:off x="0" y="284105"/>
        <a:ext cx="3888431" cy="883575"/>
      </dsp:txXfrm>
    </dsp:sp>
    <dsp:sp modelId="{4E0391CA-A52F-4759-9F69-DF935B098046}">
      <dsp:nvSpPr>
        <dsp:cNvPr id="0" name=""/>
        <dsp:cNvSpPr/>
      </dsp:nvSpPr>
      <dsp:spPr>
        <a:xfrm>
          <a:off x="194421" y="33185"/>
          <a:ext cx="3232829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81" tIns="0" rIns="10288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Inner net </a:t>
          </a:r>
          <a:endParaRPr lang="zh-CN" sz="2400" kern="1200" dirty="0"/>
        </a:p>
      </dsp:txBody>
      <dsp:txXfrm>
        <a:off x="218919" y="57683"/>
        <a:ext cx="3183833" cy="452844"/>
      </dsp:txXfrm>
    </dsp:sp>
    <dsp:sp modelId="{63DA9EEC-F556-432E-A7B7-4076E1616C7C}">
      <dsp:nvSpPr>
        <dsp:cNvPr id="0" name=""/>
        <dsp:cNvSpPr/>
      </dsp:nvSpPr>
      <dsp:spPr>
        <a:xfrm>
          <a:off x="0" y="1510400"/>
          <a:ext cx="3888431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785" tIns="354076" rIns="3017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Other  organization Intranet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Internet</a:t>
          </a:r>
          <a:endParaRPr lang="zh-CN" sz="2400" kern="1200" dirty="0"/>
        </a:p>
      </dsp:txBody>
      <dsp:txXfrm>
        <a:off x="0" y="1510400"/>
        <a:ext cx="3888431" cy="1606500"/>
      </dsp:txXfrm>
    </dsp:sp>
    <dsp:sp modelId="{4827C386-14DD-4B75-AA82-552A57178399}">
      <dsp:nvSpPr>
        <dsp:cNvPr id="0" name=""/>
        <dsp:cNvSpPr/>
      </dsp:nvSpPr>
      <dsp:spPr>
        <a:xfrm>
          <a:off x="194421" y="1259480"/>
          <a:ext cx="3232829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81" tIns="0" rIns="10288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Outer net</a:t>
          </a:r>
          <a:endParaRPr lang="zh-CN" sz="2400" kern="1200" dirty="0"/>
        </a:p>
      </dsp:txBody>
      <dsp:txXfrm>
        <a:off x="218919" y="1283978"/>
        <a:ext cx="3183833" cy="452844"/>
      </dsp:txXfrm>
    </dsp:sp>
    <dsp:sp modelId="{520D14C2-E20D-4817-AF02-2EE98FB3FF4C}">
      <dsp:nvSpPr>
        <dsp:cNvPr id="0" name=""/>
        <dsp:cNvSpPr/>
      </dsp:nvSpPr>
      <dsp:spPr>
        <a:xfrm>
          <a:off x="0" y="3459620"/>
          <a:ext cx="3888431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785" tIns="354076" rIns="3017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secure hosts</a:t>
          </a:r>
          <a:endParaRPr lang="zh-CN" sz="2400" kern="1200" dirty="0"/>
        </a:p>
      </dsp:txBody>
      <dsp:txXfrm>
        <a:off x="0" y="3459620"/>
        <a:ext cx="3888431" cy="883575"/>
      </dsp:txXfrm>
    </dsp:sp>
    <dsp:sp modelId="{DD4E2705-2A89-4227-AADF-8C44E0D428BD}">
      <dsp:nvSpPr>
        <dsp:cNvPr id="0" name=""/>
        <dsp:cNvSpPr/>
      </dsp:nvSpPr>
      <dsp:spPr>
        <a:xfrm>
          <a:off x="194421" y="3208700"/>
          <a:ext cx="344198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81" tIns="0" rIns="10288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DMZ(D</a:t>
          </a:r>
          <a:r>
            <a:rPr lang="en-US" sz="2400" b="0" i="0" kern="1200" dirty="0" smtClean="0"/>
            <a:t>emilitarized Zone</a:t>
          </a:r>
          <a:r>
            <a:rPr lang="en-US" altLang="zh-CN" sz="2400" kern="1200" dirty="0" smtClean="0"/>
            <a:t>)</a:t>
          </a:r>
          <a:endParaRPr lang="zh-CN" sz="2400" kern="1200" dirty="0"/>
        </a:p>
      </dsp:txBody>
      <dsp:txXfrm>
        <a:off x="218919" y="3233198"/>
        <a:ext cx="3392984" cy="45284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72A5D-EBDC-49A3-8E39-41DFB5ABA10C}">
      <dsp:nvSpPr>
        <dsp:cNvPr id="0" name=""/>
        <dsp:cNvSpPr/>
      </dsp:nvSpPr>
      <dsp:spPr>
        <a:xfrm>
          <a:off x="0" y="165850"/>
          <a:ext cx="6096000" cy="1836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29108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specifies which </a:t>
          </a:r>
          <a:r>
            <a:rPr lang="en-US" altLang="zh-CN" sz="2000" kern="1200" dirty="0" smtClean="0"/>
            <a:t>IP datagram</a:t>
          </a:r>
          <a:r>
            <a:rPr lang="en-US" sz="2000" kern="1200" dirty="0" smtClean="0"/>
            <a:t>s are permitted to pass through the router and which should blocked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operates by examining fields in the header of each </a:t>
          </a:r>
          <a:r>
            <a:rPr lang="en-US" altLang="zh-CN" sz="2000" kern="1200" dirty="0" smtClean="0"/>
            <a:t>IP datagram</a:t>
          </a:r>
          <a:endParaRPr lang="zh-CN" altLang="en-US" sz="2000" kern="1200" dirty="0"/>
        </a:p>
      </dsp:txBody>
      <dsp:txXfrm>
        <a:off x="0" y="165850"/>
        <a:ext cx="6096000" cy="1836450"/>
      </dsp:txXfrm>
    </dsp:sp>
    <dsp:sp modelId="{6B1E546A-416F-42D0-80CF-83F3490BD6C5}">
      <dsp:nvSpPr>
        <dsp:cNvPr id="0" name=""/>
        <dsp:cNvSpPr/>
      </dsp:nvSpPr>
      <dsp:spPr>
        <a:xfrm>
          <a:off x="304800" y="3490"/>
          <a:ext cx="426720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bg1"/>
              </a:solidFill>
            </a:rPr>
            <a:t>Packet filter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>
        <a:off x="320652" y="19342"/>
        <a:ext cx="4235496" cy="293016"/>
      </dsp:txXfrm>
    </dsp:sp>
    <dsp:sp modelId="{0AB06954-007A-47EF-91A3-0314D76C1AB5}">
      <dsp:nvSpPr>
        <dsp:cNvPr id="0" name=""/>
        <dsp:cNvSpPr/>
      </dsp:nvSpPr>
      <dsp:spPr>
        <a:xfrm>
          <a:off x="0" y="2224060"/>
          <a:ext cx="6096000" cy="1836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29108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packet filter can examine the protocol in the packet or the service to which the packet corresponds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packet filter can specify complex combinations of IP addresses and service port </a:t>
          </a:r>
          <a:endParaRPr lang="zh-CN" altLang="en-US" sz="2000" kern="1200" dirty="0"/>
        </a:p>
      </dsp:txBody>
      <dsp:txXfrm>
        <a:off x="0" y="2224060"/>
        <a:ext cx="6096000" cy="1836450"/>
      </dsp:txXfrm>
    </dsp:sp>
    <dsp:sp modelId="{9E19B4B7-90C5-489F-BC51-D3F4E8A3F4E2}">
      <dsp:nvSpPr>
        <dsp:cNvPr id="0" name=""/>
        <dsp:cNvSpPr/>
      </dsp:nvSpPr>
      <dsp:spPr>
        <a:xfrm>
          <a:off x="304800" y="2061700"/>
          <a:ext cx="51313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The Additional Functions of the Packet Filter</a:t>
          </a:r>
          <a:endParaRPr lang="zh-CN" altLang="en-US" sz="2000" kern="1200" dirty="0"/>
        </a:p>
      </dsp:txBody>
      <dsp:txXfrm>
        <a:off x="320652" y="2077552"/>
        <a:ext cx="5099604" cy="29301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8FC73-18FB-45CA-B24C-B1FCB8FD5569}">
      <dsp:nvSpPr>
        <dsp:cNvPr id="0" name=""/>
        <dsp:cNvSpPr/>
      </dsp:nvSpPr>
      <dsp:spPr>
        <a:xfrm>
          <a:off x="0" y="887034"/>
          <a:ext cx="3907071" cy="16513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232" tIns="791464" rIns="3032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permits the services of HTTP, SMTP and DNS</a:t>
          </a:r>
          <a:endParaRPr lang="zh-CN" altLang="en-US" sz="2400" kern="1200" dirty="0"/>
        </a:p>
      </dsp:txBody>
      <dsp:txXfrm>
        <a:off x="0" y="887034"/>
        <a:ext cx="3907071" cy="1651335"/>
      </dsp:txXfrm>
    </dsp:sp>
    <dsp:sp modelId="{05F8EFAE-0A49-4E45-936F-6C038D6CF30E}">
      <dsp:nvSpPr>
        <dsp:cNvPr id="0" name=""/>
        <dsp:cNvSpPr/>
      </dsp:nvSpPr>
      <dsp:spPr>
        <a:xfrm>
          <a:off x="0" y="0"/>
          <a:ext cx="3720107" cy="7884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75" tIns="0" rIns="1033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packet filter specification</a:t>
          </a:r>
          <a:endParaRPr lang="zh-CN" altLang="en-US" sz="2400" kern="1200" dirty="0"/>
        </a:p>
      </dsp:txBody>
      <dsp:txXfrm>
        <a:off x="38490" y="38490"/>
        <a:ext cx="3643127" cy="71149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005-FAE7-49F4-9DA2-CDEB40FE95AB}">
      <dsp:nvSpPr>
        <dsp:cNvPr id="0" name=""/>
        <dsp:cNvSpPr/>
      </dsp:nvSpPr>
      <dsp:spPr>
        <a:xfrm>
          <a:off x="0" y="223170"/>
          <a:ext cx="7056784" cy="18260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685" tIns="249936" rIns="5476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monitors all packets arriving at a site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provides an extra layer of security awareness and can notify the site administrator that a problem is occurring</a:t>
          </a:r>
          <a:endParaRPr lang="en-US" altLang="zh-CN" sz="2400" kern="1200" dirty="0" smtClean="0"/>
        </a:p>
      </dsp:txBody>
      <dsp:txXfrm>
        <a:off x="0" y="223170"/>
        <a:ext cx="7056784" cy="1826003"/>
      </dsp:txXfrm>
    </dsp:sp>
    <dsp:sp modelId="{C845F258-920F-4B20-A821-98577204D242}">
      <dsp:nvSpPr>
        <dsp:cNvPr id="0" name=""/>
        <dsp:cNvSpPr/>
      </dsp:nvSpPr>
      <dsp:spPr>
        <a:xfrm>
          <a:off x="352839" y="39564"/>
          <a:ext cx="6044276" cy="567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11" tIns="0" rIns="18671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IDS</a:t>
          </a:r>
        </a:p>
      </dsp:txBody>
      <dsp:txXfrm>
        <a:off x="380536" y="67261"/>
        <a:ext cx="5988882" cy="511972"/>
      </dsp:txXfrm>
    </dsp:sp>
    <dsp:sp modelId="{C7DFF1BB-27B0-4176-9A7F-D3F9BC53143B}">
      <dsp:nvSpPr>
        <dsp:cNvPr id="0" name=""/>
        <dsp:cNvSpPr/>
      </dsp:nvSpPr>
      <dsp:spPr>
        <a:xfrm>
          <a:off x="0" y="2368958"/>
          <a:ext cx="7056784" cy="21368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685" tIns="249936" rIns="5476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is placed on the bypass </a:t>
          </a:r>
          <a:r>
            <a:rPr lang="en-US" altLang="zh-CN" sz="2400" kern="1200" dirty="0" smtClean="0"/>
            <a:t>by using the mirror function of switch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cannot handle as many packets per second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It watches for specific types of attacks</a:t>
          </a:r>
        </a:p>
      </dsp:txBody>
      <dsp:txXfrm>
        <a:off x="0" y="2368958"/>
        <a:ext cx="7056784" cy="2136839"/>
      </dsp:txXfrm>
    </dsp:sp>
    <dsp:sp modelId="{59E2D0BE-1F82-4F59-8097-B921A9763279}">
      <dsp:nvSpPr>
        <dsp:cNvPr id="0" name=""/>
        <dsp:cNvSpPr/>
      </dsp:nvSpPr>
      <dsp:spPr>
        <a:xfrm>
          <a:off x="360040" y="2037750"/>
          <a:ext cx="5443800" cy="563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11" tIns="0" rIns="18671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IDS Mechanism</a:t>
          </a:r>
          <a:endParaRPr lang="en-US" altLang="zh-CN" sz="2400" kern="1200" dirty="0" smtClean="0"/>
        </a:p>
      </dsp:txBody>
      <dsp:txXfrm>
        <a:off x="387530" y="2065240"/>
        <a:ext cx="5388820" cy="5081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005-FAE7-49F4-9DA2-CDEB40FE95AB}">
      <dsp:nvSpPr>
        <dsp:cNvPr id="0" name=""/>
        <dsp:cNvSpPr/>
      </dsp:nvSpPr>
      <dsp:spPr>
        <a:xfrm>
          <a:off x="0" y="194843"/>
          <a:ext cx="7351567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563" tIns="187452" rIns="57056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A software is installed on a PC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takes a file as input and looks for patterns of bytes known as a fingerprint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Many viruses have their character strings of bytes</a:t>
          </a:r>
          <a:endParaRPr lang="en-US" altLang="zh-CN" sz="2400" kern="1200" dirty="0" smtClean="0"/>
        </a:p>
      </dsp:txBody>
      <dsp:txXfrm>
        <a:off x="0" y="194843"/>
        <a:ext cx="7351567" cy="2154600"/>
      </dsp:txXfrm>
    </dsp:sp>
    <dsp:sp modelId="{C845F258-920F-4B20-A821-98577204D242}">
      <dsp:nvSpPr>
        <dsp:cNvPr id="0" name=""/>
        <dsp:cNvSpPr/>
      </dsp:nvSpPr>
      <dsp:spPr>
        <a:xfrm>
          <a:off x="367578" y="62003"/>
          <a:ext cx="6296764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510" tIns="0" rIns="194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File scanning</a:t>
          </a:r>
          <a:endParaRPr lang="en-US" altLang="zh-CN" sz="2400" kern="1200" dirty="0" smtClean="0"/>
        </a:p>
      </dsp:txBody>
      <dsp:txXfrm>
        <a:off x="380547" y="74972"/>
        <a:ext cx="6270826" cy="239742"/>
      </dsp:txXfrm>
    </dsp:sp>
    <dsp:sp modelId="{F7490A70-5D23-43D0-81BD-853442F40441}">
      <dsp:nvSpPr>
        <dsp:cNvPr id="0" name=""/>
        <dsp:cNvSpPr/>
      </dsp:nvSpPr>
      <dsp:spPr>
        <a:xfrm>
          <a:off x="0" y="2530884"/>
          <a:ext cx="7351567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563" tIns="187452" rIns="57056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operates on packets instead of files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examines not only the header but also the data in the packet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It is limited to lower-speed networks</a:t>
          </a:r>
          <a:endParaRPr lang="en-US" altLang="zh-CN" sz="2400" kern="1200" dirty="0" smtClean="0"/>
        </a:p>
      </dsp:txBody>
      <dsp:txXfrm>
        <a:off x="0" y="2530884"/>
        <a:ext cx="7351567" cy="1814400"/>
      </dsp:txXfrm>
    </dsp:sp>
    <dsp:sp modelId="{854F91CE-5139-42EC-A326-7EB187E0E1FB}">
      <dsp:nvSpPr>
        <dsp:cNvPr id="0" name=""/>
        <dsp:cNvSpPr/>
      </dsp:nvSpPr>
      <dsp:spPr>
        <a:xfrm>
          <a:off x="367578" y="2398044"/>
          <a:ext cx="5146096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510" tIns="0" rIns="194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Deep Packet Inspection</a:t>
          </a:r>
          <a:endParaRPr lang="en-US" altLang="zh-CN" sz="2400" kern="1200" dirty="0" smtClean="0"/>
        </a:p>
      </dsp:txBody>
      <dsp:txXfrm>
        <a:off x="380547" y="2411013"/>
        <a:ext cx="5120158" cy="23974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005-FAE7-49F4-9DA2-CDEB40FE95AB}">
      <dsp:nvSpPr>
        <dsp:cNvPr id="0" name=""/>
        <dsp:cNvSpPr/>
      </dsp:nvSpPr>
      <dsp:spPr>
        <a:xfrm>
          <a:off x="0" y="301732"/>
          <a:ext cx="4089577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397" tIns="416560" rIns="31739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Leased connection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High </a:t>
          </a:r>
          <a:r>
            <a:rPr lang="en-US" sz="2400" kern="1200" dirty="0" smtClean="0"/>
            <a:t>confidentiality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High cost</a:t>
          </a:r>
        </a:p>
      </dsp:txBody>
      <dsp:txXfrm>
        <a:off x="0" y="301732"/>
        <a:ext cx="4089577" cy="1732500"/>
      </dsp:txXfrm>
    </dsp:sp>
    <dsp:sp modelId="{C845F258-920F-4B20-A821-98577204D242}">
      <dsp:nvSpPr>
        <dsp:cNvPr id="0" name=""/>
        <dsp:cNvSpPr/>
      </dsp:nvSpPr>
      <dsp:spPr>
        <a:xfrm>
          <a:off x="204478" y="6532"/>
          <a:ext cx="383699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03" tIns="0" rIns="10820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Private Network Connection</a:t>
          </a:r>
        </a:p>
      </dsp:txBody>
      <dsp:txXfrm>
        <a:off x="233299" y="35353"/>
        <a:ext cx="3779354" cy="532758"/>
      </dsp:txXfrm>
    </dsp:sp>
    <dsp:sp modelId="{F7490A70-5D23-43D0-81BD-853442F40441}">
      <dsp:nvSpPr>
        <dsp:cNvPr id="0" name=""/>
        <dsp:cNvSpPr/>
      </dsp:nvSpPr>
      <dsp:spPr>
        <a:xfrm>
          <a:off x="0" y="2437432"/>
          <a:ext cx="4089577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397" tIns="416560" rIns="31739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Internet access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Low cost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Low </a:t>
          </a:r>
          <a:r>
            <a:rPr lang="en-US" sz="2400" kern="1200" dirty="0" smtClean="0"/>
            <a:t>confidentiality</a:t>
          </a:r>
          <a:endParaRPr lang="en-US" altLang="zh-CN" sz="2400" kern="1200" dirty="0" smtClean="0"/>
        </a:p>
      </dsp:txBody>
      <dsp:txXfrm>
        <a:off x="0" y="2437432"/>
        <a:ext cx="4089577" cy="1732500"/>
      </dsp:txXfrm>
    </dsp:sp>
    <dsp:sp modelId="{854F91CE-5139-42EC-A326-7EB187E0E1FB}">
      <dsp:nvSpPr>
        <dsp:cNvPr id="0" name=""/>
        <dsp:cNvSpPr/>
      </dsp:nvSpPr>
      <dsp:spPr>
        <a:xfrm>
          <a:off x="204478" y="2142232"/>
          <a:ext cx="3665177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03" tIns="0" rIns="10820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Public Internet Connection</a:t>
          </a:r>
        </a:p>
      </dsp:txBody>
      <dsp:txXfrm>
        <a:off x="233299" y="2171053"/>
        <a:ext cx="3607535" cy="53275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3A336-E83F-4A49-AD1F-B2745827C8DD}">
      <dsp:nvSpPr>
        <dsp:cNvPr id="0" name=""/>
        <dsp:cNvSpPr/>
      </dsp:nvSpPr>
      <dsp:spPr>
        <a:xfrm>
          <a:off x="0" y="239611"/>
          <a:ext cx="6984776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2096" tIns="333248" rIns="54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Using</a:t>
          </a:r>
          <a:r>
            <a:rPr lang="en-US" sz="2400" kern="1200" dirty="0" smtClean="0"/>
            <a:t> Public Internet Connection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All packets are encry</a:t>
          </a:r>
          <a:r>
            <a:rPr lang="en-US" altLang="zh-CN" sz="2400" kern="1200" dirty="0" smtClean="0"/>
            <a:t>p</a:t>
          </a:r>
          <a:r>
            <a:rPr lang="en-US" sz="2400" kern="1200" dirty="0" smtClean="0"/>
            <a:t>ted before being sent</a:t>
          </a:r>
          <a:endParaRPr lang="en-US" altLang="zh-CN" sz="2400" kern="1200" dirty="0" smtClean="0"/>
        </a:p>
      </dsp:txBody>
      <dsp:txXfrm>
        <a:off x="0" y="239611"/>
        <a:ext cx="6984776" cy="1234800"/>
      </dsp:txXfrm>
    </dsp:sp>
    <dsp:sp modelId="{76A45538-101F-4CFB-8C11-E40BDE3EBB5C}">
      <dsp:nvSpPr>
        <dsp:cNvPr id="0" name=""/>
        <dsp:cNvSpPr/>
      </dsp:nvSpPr>
      <dsp:spPr>
        <a:xfrm>
          <a:off x="349238" y="3451"/>
          <a:ext cx="488934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06" tIns="0" rIns="18480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combined approach</a:t>
          </a:r>
          <a:endParaRPr lang="en-US" altLang="zh-CN" sz="2400" kern="1200" dirty="0" smtClean="0"/>
        </a:p>
      </dsp:txBody>
      <dsp:txXfrm>
        <a:off x="372295" y="26508"/>
        <a:ext cx="4843229" cy="426206"/>
      </dsp:txXfrm>
    </dsp:sp>
    <dsp:sp modelId="{CF169033-F77B-4CCB-8D2D-547CA11C0F6B}">
      <dsp:nvSpPr>
        <dsp:cNvPr id="0" name=""/>
        <dsp:cNvSpPr/>
      </dsp:nvSpPr>
      <dsp:spPr>
        <a:xfrm>
          <a:off x="0" y="1796972"/>
          <a:ext cx="6984776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2096" tIns="333248" rIns="54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Stand-alone device</a:t>
          </a:r>
          <a:endParaRPr lang="en-US" altLang="zh-CN" sz="2400" kern="1200" dirty="0" smtClean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VPN Hardware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VPN Software</a:t>
          </a:r>
          <a:endParaRPr lang="en-US" altLang="zh-CN" sz="2400" kern="1200" dirty="0" smtClean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runs in the user’s personal computer</a:t>
          </a:r>
          <a:endParaRPr lang="en-US" altLang="zh-CN" sz="2400" kern="1200" dirty="0" smtClean="0"/>
        </a:p>
      </dsp:txBody>
      <dsp:txXfrm>
        <a:off x="0" y="1796972"/>
        <a:ext cx="6984776" cy="2016000"/>
      </dsp:txXfrm>
    </dsp:sp>
    <dsp:sp modelId="{A8E7D145-686C-4532-9F4F-034907118025}">
      <dsp:nvSpPr>
        <dsp:cNvPr id="0" name=""/>
        <dsp:cNvSpPr/>
      </dsp:nvSpPr>
      <dsp:spPr>
        <a:xfrm>
          <a:off x="349238" y="1560812"/>
          <a:ext cx="488934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06" tIns="0" rIns="18480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Forms of VPN</a:t>
          </a:r>
        </a:p>
      </dsp:txBody>
      <dsp:txXfrm>
        <a:off x="372295" y="1583869"/>
        <a:ext cx="484322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7D90-882D-41BB-B6CA-BF7290A93062}">
      <dsp:nvSpPr>
        <dsp:cNvPr id="0" name=""/>
        <dsp:cNvSpPr/>
      </dsp:nvSpPr>
      <dsp:spPr>
        <a:xfrm>
          <a:off x="0" y="1058805"/>
          <a:ext cx="6973291" cy="9791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374904" rIns="54120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states clearly and unambiguously the items that are to be protected</a:t>
          </a:r>
          <a:endParaRPr lang="zh-CN" sz="2000" kern="1200" dirty="0"/>
        </a:p>
      </dsp:txBody>
      <dsp:txXfrm>
        <a:off x="0" y="1058805"/>
        <a:ext cx="6973291" cy="979107"/>
      </dsp:txXfrm>
    </dsp:sp>
    <dsp:sp modelId="{55CC736D-B71B-4ABD-983E-7D4EC605D749}">
      <dsp:nvSpPr>
        <dsp:cNvPr id="0" name=""/>
        <dsp:cNvSpPr/>
      </dsp:nvSpPr>
      <dsp:spPr>
        <a:xfrm>
          <a:off x="348664" y="48267"/>
          <a:ext cx="4881303" cy="13204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The definition of security policy</a:t>
          </a:r>
          <a:endParaRPr lang="zh-CN" altLang="en-US" sz="2000" kern="1200" dirty="0"/>
        </a:p>
      </dsp:txBody>
      <dsp:txXfrm>
        <a:off x="413125" y="112728"/>
        <a:ext cx="4752381" cy="1191575"/>
      </dsp:txXfrm>
    </dsp:sp>
    <dsp:sp modelId="{02F96288-AB5E-4C28-8527-24AF70800978}">
      <dsp:nvSpPr>
        <dsp:cNvPr id="0" name=""/>
        <dsp:cNvSpPr/>
      </dsp:nvSpPr>
      <dsp:spPr>
        <a:xfrm>
          <a:off x="0" y="2461273"/>
          <a:ext cx="6973291" cy="21341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374904" rIns="54120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security policy of  h</a:t>
          </a:r>
          <a:r>
            <a:rPr lang="en-US" altLang="zh-CN" sz="2000" kern="1200" dirty="0" smtClean="0"/>
            <a:t>uman  behavior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security policy for computer systems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security policy of network facilities 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Assessing the costs and benefits of various security policies also adds complexity</a:t>
          </a:r>
          <a:endParaRPr lang="en-US" altLang="zh-CN" sz="2000" kern="1200" dirty="0" smtClean="0"/>
        </a:p>
      </dsp:txBody>
      <dsp:txXfrm>
        <a:off x="0" y="2461273"/>
        <a:ext cx="6973291" cy="2134136"/>
      </dsp:txXfrm>
    </dsp:sp>
    <dsp:sp modelId="{3424D951-D59A-4ECE-A3F2-61FB0740BE77}">
      <dsp:nvSpPr>
        <dsp:cNvPr id="0" name=""/>
        <dsp:cNvSpPr/>
      </dsp:nvSpPr>
      <dsp:spPr>
        <a:xfrm>
          <a:off x="348664" y="2151313"/>
          <a:ext cx="62306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The Complexities of Security Policy</a:t>
          </a:r>
          <a:endParaRPr lang="zh-CN" sz="2000" b="0" kern="1200" dirty="0"/>
        </a:p>
      </dsp:txBody>
      <dsp:txXfrm>
        <a:off x="378926" y="2181575"/>
        <a:ext cx="6170167" cy="55939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005-FAE7-49F4-9DA2-CDEB40FE95AB}">
      <dsp:nvSpPr>
        <dsp:cNvPr id="0" name=""/>
        <dsp:cNvSpPr/>
      </dsp:nvSpPr>
      <dsp:spPr>
        <a:xfrm>
          <a:off x="0" y="286385"/>
          <a:ext cx="7647728" cy="10288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549" tIns="291592" rIns="59354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encrypts the payload area of a datagram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But it does not encrypt the header of a datagram</a:t>
          </a:r>
          <a:endParaRPr lang="zh-CN" sz="2400" kern="1200" dirty="0"/>
        </a:p>
      </dsp:txBody>
      <dsp:txXfrm>
        <a:off x="0" y="286385"/>
        <a:ext cx="7647728" cy="1028890"/>
      </dsp:txXfrm>
    </dsp:sp>
    <dsp:sp modelId="{C845F258-920F-4B20-A821-98577204D242}">
      <dsp:nvSpPr>
        <dsp:cNvPr id="0" name=""/>
        <dsp:cNvSpPr/>
      </dsp:nvSpPr>
      <dsp:spPr>
        <a:xfrm>
          <a:off x="382386" y="10022"/>
          <a:ext cx="5370968" cy="482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46" tIns="0" rIns="20234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Payload Encryption</a:t>
          </a:r>
          <a:endParaRPr lang="en-US" altLang="zh-CN" sz="2400" kern="1200" dirty="0" smtClean="0"/>
        </a:p>
      </dsp:txBody>
      <dsp:txXfrm>
        <a:off x="405954" y="33590"/>
        <a:ext cx="5323832" cy="435665"/>
      </dsp:txXfrm>
    </dsp:sp>
    <dsp:sp modelId="{1DCEBC4A-5C16-4BFB-B30B-EA454A2FE5DD}">
      <dsp:nvSpPr>
        <dsp:cNvPr id="0" name=""/>
        <dsp:cNvSpPr/>
      </dsp:nvSpPr>
      <dsp:spPr>
        <a:xfrm>
          <a:off x="0" y="1599382"/>
          <a:ext cx="7647728" cy="1319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549" tIns="291592" rIns="59354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All fields in the original datagram are encrypted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They transit encrypted datagrams by using IP communication</a:t>
          </a:r>
          <a:endParaRPr lang="en-US" altLang="zh-CN" sz="2400" kern="1200" dirty="0" smtClean="0"/>
        </a:p>
      </dsp:txBody>
      <dsp:txXfrm>
        <a:off x="0" y="1599382"/>
        <a:ext cx="7647728" cy="1319560"/>
      </dsp:txXfrm>
    </dsp:sp>
    <dsp:sp modelId="{5C85EF82-F50F-4623-863E-C1B47C062AEB}">
      <dsp:nvSpPr>
        <dsp:cNvPr id="0" name=""/>
        <dsp:cNvSpPr/>
      </dsp:nvSpPr>
      <dsp:spPr>
        <a:xfrm>
          <a:off x="382386" y="1390801"/>
          <a:ext cx="5353409" cy="415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46" tIns="0" rIns="20234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IP-in-IP tunneling</a:t>
          </a:r>
          <a:endParaRPr lang="en-US" altLang="zh-CN" sz="2400" kern="1200" dirty="0" smtClean="0"/>
        </a:p>
      </dsp:txBody>
      <dsp:txXfrm>
        <a:off x="402646" y="1411061"/>
        <a:ext cx="5312889" cy="374499"/>
      </dsp:txXfrm>
    </dsp:sp>
    <dsp:sp modelId="{970D7547-707E-47DD-B862-41815F99DECB}">
      <dsp:nvSpPr>
        <dsp:cNvPr id="0" name=""/>
        <dsp:cNvSpPr/>
      </dsp:nvSpPr>
      <dsp:spPr>
        <a:xfrm>
          <a:off x="0" y="3200907"/>
          <a:ext cx="7647728" cy="14087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549" tIns="291592" rIns="59354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Two parties establish a TCP connection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They transit encrypted datagrams by using TCP connection</a:t>
          </a:r>
          <a:endParaRPr lang="en-US" altLang="zh-CN" sz="2400" kern="1200" dirty="0" smtClean="0"/>
        </a:p>
      </dsp:txBody>
      <dsp:txXfrm>
        <a:off x="0" y="3200907"/>
        <a:ext cx="7647728" cy="1408779"/>
      </dsp:txXfrm>
    </dsp:sp>
    <dsp:sp modelId="{3E9ACC4A-08F3-4C09-AD0C-CF07B72D6907}">
      <dsp:nvSpPr>
        <dsp:cNvPr id="0" name=""/>
        <dsp:cNvSpPr/>
      </dsp:nvSpPr>
      <dsp:spPr>
        <a:xfrm>
          <a:off x="382386" y="2994468"/>
          <a:ext cx="5353409" cy="4128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46" tIns="0" rIns="20234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IP-in-TCP Tunneling</a:t>
          </a:r>
          <a:endParaRPr lang="en-US" altLang="zh-CN" sz="2400" kern="1200" dirty="0" smtClean="0"/>
        </a:p>
      </dsp:txBody>
      <dsp:txXfrm>
        <a:off x="402541" y="3014623"/>
        <a:ext cx="5313099" cy="37256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F9640-03BB-4AC2-9841-3B787F461040}">
      <dsp:nvSpPr>
        <dsp:cNvPr id="0" name=""/>
        <dsp:cNvSpPr/>
      </dsp:nvSpPr>
      <dsp:spPr>
        <a:xfrm>
          <a:off x="0" y="107202"/>
          <a:ext cx="7070951" cy="6731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784" tIns="124968" rIns="54878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X in Site 1</a:t>
          </a:r>
          <a:endParaRPr lang="zh-C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Y in Site 2</a:t>
          </a:r>
          <a:endParaRPr lang="zh-CN" sz="1800" kern="1200" dirty="0"/>
        </a:p>
      </dsp:txBody>
      <dsp:txXfrm>
        <a:off x="0" y="107202"/>
        <a:ext cx="7070951" cy="673192"/>
      </dsp:txXfrm>
    </dsp:sp>
    <dsp:sp modelId="{9828FA48-81B5-49FD-B195-795467250818}">
      <dsp:nvSpPr>
        <dsp:cNvPr id="0" name=""/>
        <dsp:cNvSpPr/>
      </dsp:nvSpPr>
      <dsp:spPr>
        <a:xfrm>
          <a:off x="353547" y="18728"/>
          <a:ext cx="4949665" cy="1769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86" tIns="0" rIns="18708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 with private addresses</a:t>
          </a:r>
          <a:endParaRPr lang="en-US" altLang="zh-CN" sz="1800" kern="1200" dirty="0" smtClean="0"/>
        </a:p>
      </dsp:txBody>
      <dsp:txXfrm>
        <a:off x="362185" y="27366"/>
        <a:ext cx="4932389" cy="159671"/>
      </dsp:txXfrm>
    </dsp:sp>
    <dsp:sp modelId="{B0E1F005-FAE7-49F4-9DA2-CDEB40FE95AB}">
      <dsp:nvSpPr>
        <dsp:cNvPr id="0" name=""/>
        <dsp:cNvSpPr/>
      </dsp:nvSpPr>
      <dsp:spPr>
        <a:xfrm>
          <a:off x="0" y="974764"/>
          <a:ext cx="7070951" cy="12027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784" tIns="124968" rIns="54878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When it encounters an outgoing datagram from X in site 1 to Y in site 2, It encrypts entire datagram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encapsulates encrypted datagram in a new datagram across the </a:t>
          </a:r>
          <a:r>
            <a:rPr lang="en-US" sz="1800" b="1" kern="1200" dirty="0" smtClean="0">
              <a:solidFill>
                <a:srgbClr val="FF0000"/>
              </a:solidFill>
            </a:rPr>
            <a:t>IP-in-IP tunnel from R1 to R2</a:t>
          </a:r>
          <a:endParaRPr lang="en-US" altLang="zh-CN" sz="1800" b="1" kern="1200" dirty="0" smtClean="0">
            <a:solidFill>
              <a:srgbClr val="FF0000"/>
            </a:solidFill>
          </a:endParaRPr>
        </a:p>
      </dsp:txBody>
      <dsp:txXfrm>
        <a:off x="0" y="974764"/>
        <a:ext cx="7070951" cy="1202714"/>
      </dsp:txXfrm>
    </dsp:sp>
    <dsp:sp modelId="{C845F258-920F-4B20-A821-98577204D242}">
      <dsp:nvSpPr>
        <dsp:cNvPr id="0" name=""/>
        <dsp:cNvSpPr/>
      </dsp:nvSpPr>
      <dsp:spPr>
        <a:xfrm>
          <a:off x="241678" y="794245"/>
          <a:ext cx="6595083" cy="249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86" tIns="0" rIns="18708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VPN on router R1</a:t>
          </a:r>
          <a:endParaRPr lang="en-US" altLang="zh-CN" sz="1800" kern="1200" dirty="0" smtClean="0"/>
        </a:p>
      </dsp:txBody>
      <dsp:txXfrm>
        <a:off x="253857" y="806424"/>
        <a:ext cx="6570725" cy="225132"/>
      </dsp:txXfrm>
    </dsp:sp>
    <dsp:sp modelId="{EB7C5F9E-7AA6-42ED-B518-AB25A32211FE}">
      <dsp:nvSpPr>
        <dsp:cNvPr id="0" name=""/>
        <dsp:cNvSpPr/>
      </dsp:nvSpPr>
      <dsp:spPr>
        <a:xfrm>
          <a:off x="0" y="2353157"/>
          <a:ext cx="7070951" cy="76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784" tIns="124968" rIns="54878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decrypts the payload to extract the original datagram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forwards the original datagram to Y</a:t>
          </a:r>
          <a:endParaRPr lang="en-US" altLang="zh-CN" sz="1800" kern="1200" dirty="0" smtClean="0"/>
        </a:p>
      </dsp:txBody>
      <dsp:txXfrm>
        <a:off x="0" y="2353157"/>
        <a:ext cx="7070951" cy="768453"/>
      </dsp:txXfrm>
    </dsp:sp>
    <dsp:sp modelId="{4D180AD2-0DDA-4FAC-928D-FD6C67261751}">
      <dsp:nvSpPr>
        <dsp:cNvPr id="0" name=""/>
        <dsp:cNvSpPr/>
      </dsp:nvSpPr>
      <dsp:spPr>
        <a:xfrm>
          <a:off x="353547" y="2208862"/>
          <a:ext cx="5954497" cy="232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86" tIns="0" rIns="18708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VPN on </a:t>
          </a:r>
          <a:r>
            <a:rPr lang="en-US" altLang="zh-CN" sz="1800" kern="1200" dirty="0" smtClean="0"/>
            <a:t>router </a:t>
          </a:r>
          <a:r>
            <a:rPr lang="en-US" sz="1800" kern="1200" dirty="0" smtClean="0"/>
            <a:t>R2</a:t>
          </a:r>
          <a:endParaRPr lang="en-US" altLang="zh-CN" sz="1800" kern="1200" dirty="0" smtClean="0"/>
        </a:p>
      </dsp:txBody>
      <dsp:txXfrm>
        <a:off x="364910" y="2220225"/>
        <a:ext cx="5931771" cy="21004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C5F9E-7AA6-42ED-B518-AB25A32211FE}">
      <dsp:nvSpPr>
        <dsp:cNvPr id="0" name=""/>
        <dsp:cNvSpPr/>
      </dsp:nvSpPr>
      <dsp:spPr>
        <a:xfrm>
          <a:off x="0" y="171648"/>
          <a:ext cx="7070951" cy="9133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784" tIns="145796" rIns="548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VPN Software</a:t>
          </a:r>
          <a:endParaRPr lang="en-US" altLang="zh-CN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400" kern="1200" dirty="0" smtClean="0"/>
            <a:t>Enterprise </a:t>
          </a:r>
          <a:r>
            <a:rPr lang="en-US" altLang="zh-CN" sz="2400" kern="1200" dirty="0" smtClean="0"/>
            <a:t>VPN</a:t>
          </a:r>
          <a:endParaRPr lang="en-US" altLang="zh-CN" sz="2400" kern="1200" dirty="0" smtClean="0"/>
        </a:p>
      </dsp:txBody>
      <dsp:txXfrm>
        <a:off x="0" y="171648"/>
        <a:ext cx="7070951" cy="913342"/>
      </dsp:txXfrm>
    </dsp:sp>
    <dsp:sp modelId="{4D180AD2-0DDA-4FAC-928D-FD6C67261751}">
      <dsp:nvSpPr>
        <dsp:cNvPr id="0" name=""/>
        <dsp:cNvSpPr/>
      </dsp:nvSpPr>
      <dsp:spPr>
        <a:xfrm>
          <a:off x="353547" y="3304"/>
          <a:ext cx="5954497" cy="2715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86" tIns="0" rIns="18708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VPN on </a:t>
          </a:r>
          <a:r>
            <a:rPr lang="en-US" altLang="zh-CN" sz="2400" kern="1200" dirty="0" smtClean="0"/>
            <a:t>PC</a:t>
          </a:r>
        </a:p>
      </dsp:txBody>
      <dsp:txXfrm>
        <a:off x="366804" y="16561"/>
        <a:ext cx="5927983" cy="245049"/>
      </dsp:txXfrm>
    </dsp:sp>
    <dsp:sp modelId="{B0E1F005-FAE7-49F4-9DA2-CDEB40FE95AB}">
      <dsp:nvSpPr>
        <dsp:cNvPr id="0" name=""/>
        <dsp:cNvSpPr/>
      </dsp:nvSpPr>
      <dsp:spPr>
        <a:xfrm>
          <a:off x="0" y="1440164"/>
          <a:ext cx="7070951" cy="12998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784" tIns="145796" rIns="548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Suitable for any application protocol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TCP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UDP</a:t>
          </a:r>
        </a:p>
      </dsp:txBody>
      <dsp:txXfrm>
        <a:off x="0" y="1440164"/>
        <a:ext cx="7070951" cy="1299811"/>
      </dsp:txXfrm>
    </dsp:sp>
    <dsp:sp modelId="{C845F258-920F-4B20-A821-98577204D242}">
      <dsp:nvSpPr>
        <dsp:cNvPr id="0" name=""/>
        <dsp:cNvSpPr/>
      </dsp:nvSpPr>
      <dsp:spPr>
        <a:xfrm>
          <a:off x="353202" y="1122754"/>
          <a:ext cx="6588642" cy="417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86" tIns="0" rIns="18708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Advantages</a:t>
          </a:r>
          <a:endParaRPr lang="en-US" altLang="zh-CN" sz="2400" kern="1200" dirty="0" smtClean="0"/>
        </a:p>
      </dsp:txBody>
      <dsp:txXfrm>
        <a:off x="373582" y="1143134"/>
        <a:ext cx="6547882" cy="37672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F9640-03BB-4AC2-9841-3B787F461040}">
      <dsp:nvSpPr>
        <dsp:cNvPr id="0" name=""/>
        <dsp:cNvSpPr/>
      </dsp:nvSpPr>
      <dsp:spPr>
        <a:xfrm>
          <a:off x="0" y="570123"/>
          <a:ext cx="7043602" cy="6953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62" tIns="104140" rIns="546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VPN Client and VPN Server establish  a TCP connection in advance</a:t>
          </a:r>
          <a:endParaRPr lang="zh-CN" sz="2000" kern="1200" dirty="0"/>
        </a:p>
      </dsp:txBody>
      <dsp:txXfrm>
        <a:off x="0" y="570123"/>
        <a:ext cx="7043602" cy="695364"/>
      </dsp:txXfrm>
    </dsp:sp>
    <dsp:sp modelId="{9828FA48-81B5-49FD-B195-795467250818}">
      <dsp:nvSpPr>
        <dsp:cNvPr id="0" name=""/>
        <dsp:cNvSpPr/>
      </dsp:nvSpPr>
      <dsp:spPr>
        <a:xfrm>
          <a:off x="23243" y="169490"/>
          <a:ext cx="4930521" cy="5243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2" tIns="0" rIns="18636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Setup an IP-in-TCP Tunnel</a:t>
          </a:r>
          <a:endParaRPr lang="en-US" altLang="zh-CN" sz="2000" kern="1200" dirty="0" smtClean="0"/>
        </a:p>
      </dsp:txBody>
      <dsp:txXfrm>
        <a:off x="48839" y="195086"/>
        <a:ext cx="4879329" cy="473139"/>
      </dsp:txXfrm>
    </dsp:sp>
    <dsp:sp modelId="{B0E1F005-FAE7-49F4-9DA2-CDEB40FE95AB}">
      <dsp:nvSpPr>
        <dsp:cNvPr id="0" name=""/>
        <dsp:cNvSpPr/>
      </dsp:nvSpPr>
      <dsp:spPr>
        <a:xfrm>
          <a:off x="0" y="1606064"/>
          <a:ext cx="7043602" cy="14500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62" tIns="104140" rIns="546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When it encounters an outgoing datagram  from X to Y , It encrypts entire datagram</a:t>
          </a:r>
          <a:endParaRPr lang="en-US" altLang="zh-CN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encapsulates encrypted datagram in a new datagram across the IP-in-TCP Tunnel</a:t>
          </a:r>
          <a:endParaRPr lang="en-US" altLang="zh-CN" sz="2000" kern="1200" dirty="0" smtClean="0"/>
        </a:p>
      </dsp:txBody>
      <dsp:txXfrm>
        <a:off x="0" y="1606064"/>
        <a:ext cx="7043602" cy="1450034"/>
      </dsp:txXfrm>
    </dsp:sp>
    <dsp:sp modelId="{C845F258-920F-4B20-A821-98577204D242}">
      <dsp:nvSpPr>
        <dsp:cNvPr id="0" name=""/>
        <dsp:cNvSpPr/>
      </dsp:nvSpPr>
      <dsp:spPr>
        <a:xfrm>
          <a:off x="38123" y="1244461"/>
          <a:ext cx="4447280" cy="4353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2" tIns="0" rIns="18636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VPN Client</a:t>
          </a:r>
          <a:endParaRPr lang="en-US" altLang="zh-CN" sz="2000" b="0" kern="1200" dirty="0" smtClean="0"/>
        </a:p>
      </dsp:txBody>
      <dsp:txXfrm>
        <a:off x="59376" y="1265714"/>
        <a:ext cx="4404774" cy="392859"/>
      </dsp:txXfrm>
    </dsp:sp>
    <dsp:sp modelId="{EB7C5F9E-7AA6-42ED-B518-AB25A32211FE}">
      <dsp:nvSpPr>
        <dsp:cNvPr id="0" name=""/>
        <dsp:cNvSpPr/>
      </dsp:nvSpPr>
      <dsp:spPr>
        <a:xfrm>
          <a:off x="0" y="3379986"/>
          <a:ext cx="7043602" cy="8655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62" tIns="104140" rIns="546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decrypts the payload to extract the original datagram</a:t>
          </a:r>
          <a:endParaRPr lang="en-US" altLang="zh-CN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processes the original datagram </a:t>
          </a:r>
          <a:r>
            <a:rPr lang="en-US" altLang="zh-CN" sz="2000" kern="1200" dirty="0" smtClean="0"/>
            <a:t>with proxy X and </a:t>
          </a:r>
          <a:r>
            <a:rPr lang="en-US" sz="2000" kern="1200" dirty="0" smtClean="0"/>
            <a:t>Y</a:t>
          </a:r>
          <a:endParaRPr lang="en-US" altLang="zh-CN" sz="2000" kern="1200" dirty="0" smtClean="0"/>
        </a:p>
      </dsp:txBody>
      <dsp:txXfrm>
        <a:off x="0" y="3379986"/>
        <a:ext cx="7043602" cy="865517"/>
      </dsp:txXfrm>
    </dsp:sp>
    <dsp:sp modelId="{4D180AD2-0DDA-4FAC-928D-FD6C67261751}">
      <dsp:nvSpPr>
        <dsp:cNvPr id="0" name=""/>
        <dsp:cNvSpPr/>
      </dsp:nvSpPr>
      <dsp:spPr>
        <a:xfrm>
          <a:off x="129415" y="2947936"/>
          <a:ext cx="3395354" cy="517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2" tIns="0" rIns="18636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VPN Server</a:t>
          </a:r>
          <a:endParaRPr lang="en-US" altLang="zh-CN" sz="2000" kern="1200" dirty="0" smtClean="0"/>
        </a:p>
      </dsp:txBody>
      <dsp:txXfrm>
        <a:off x="154670" y="2973191"/>
        <a:ext cx="3344844" cy="46685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F9640-03BB-4AC2-9841-3B787F461040}">
      <dsp:nvSpPr>
        <dsp:cNvPr id="0" name=""/>
        <dsp:cNvSpPr/>
      </dsp:nvSpPr>
      <dsp:spPr>
        <a:xfrm>
          <a:off x="0" y="168883"/>
          <a:ext cx="7442476" cy="3924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619" tIns="166624" rIns="5776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interacts with </a:t>
          </a:r>
          <a:r>
            <a:rPr lang="en-US" altLang="zh-CN" sz="1800" kern="1200" dirty="0" smtClean="0"/>
            <a:t>to local proxy server  as VPN client </a:t>
          </a:r>
          <a:endParaRPr lang="zh-CN" sz="1800" kern="1200" dirty="0"/>
        </a:p>
      </dsp:txBody>
      <dsp:txXfrm>
        <a:off x="0" y="168883"/>
        <a:ext cx="7442476" cy="392458"/>
      </dsp:txXfrm>
    </dsp:sp>
    <dsp:sp modelId="{9828FA48-81B5-49FD-B195-795467250818}">
      <dsp:nvSpPr>
        <dsp:cNvPr id="0" name=""/>
        <dsp:cNvSpPr/>
      </dsp:nvSpPr>
      <dsp:spPr>
        <a:xfrm>
          <a:off x="372123" y="50919"/>
          <a:ext cx="5209733" cy="235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16" tIns="0" rIns="19691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Browser</a:t>
          </a:r>
          <a:endParaRPr lang="en-US" altLang="zh-CN" sz="1800" kern="1200" dirty="0" smtClean="0"/>
        </a:p>
      </dsp:txBody>
      <dsp:txXfrm>
        <a:off x="383640" y="62436"/>
        <a:ext cx="5186699" cy="212895"/>
      </dsp:txXfrm>
    </dsp:sp>
    <dsp:sp modelId="{B0E1F005-FAE7-49F4-9DA2-CDEB40FE95AB}">
      <dsp:nvSpPr>
        <dsp:cNvPr id="0" name=""/>
        <dsp:cNvSpPr/>
      </dsp:nvSpPr>
      <dsp:spPr>
        <a:xfrm>
          <a:off x="0" y="964978"/>
          <a:ext cx="7442476" cy="12551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619" tIns="166624" rIns="5776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Before sending, The request and response are encrypted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 encrypted request and response are transmitted between VPN Client and VPN Server</a:t>
          </a:r>
          <a:endParaRPr lang="en-US" altLang="zh-CN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After receiving, </a:t>
          </a:r>
          <a:r>
            <a:rPr lang="en-US" sz="1800" kern="1200" dirty="0" smtClean="0"/>
            <a:t>The request and response are decrypted</a:t>
          </a:r>
          <a:endParaRPr lang="en-US" altLang="zh-CN" sz="1800" kern="1200" dirty="0" smtClean="0"/>
        </a:p>
      </dsp:txBody>
      <dsp:txXfrm>
        <a:off x="0" y="964978"/>
        <a:ext cx="7442476" cy="1255126"/>
      </dsp:txXfrm>
    </dsp:sp>
    <dsp:sp modelId="{C845F258-920F-4B20-A821-98577204D242}">
      <dsp:nvSpPr>
        <dsp:cNvPr id="0" name=""/>
        <dsp:cNvSpPr/>
      </dsp:nvSpPr>
      <dsp:spPr>
        <a:xfrm>
          <a:off x="385693" y="631587"/>
          <a:ext cx="5794227" cy="477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16" tIns="0" rIns="19691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 across IP-in-TCP Tunnel</a:t>
          </a:r>
          <a:endParaRPr lang="en-US" altLang="zh-CN" sz="1800" kern="1200" dirty="0" smtClean="0"/>
        </a:p>
      </dsp:txBody>
      <dsp:txXfrm>
        <a:off x="408985" y="654879"/>
        <a:ext cx="5747643" cy="430545"/>
      </dsp:txXfrm>
    </dsp:sp>
    <dsp:sp modelId="{EB7C5F9E-7AA6-42ED-B518-AB25A32211FE}">
      <dsp:nvSpPr>
        <dsp:cNvPr id="0" name=""/>
        <dsp:cNvSpPr/>
      </dsp:nvSpPr>
      <dsp:spPr>
        <a:xfrm>
          <a:off x="0" y="2454342"/>
          <a:ext cx="7442476" cy="4467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619" tIns="166624" rIns="5776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interacts</a:t>
          </a:r>
          <a:r>
            <a:rPr lang="en-US" altLang="zh-CN" sz="1800" kern="1200" dirty="0" smtClean="0"/>
            <a:t> with the target website</a:t>
          </a:r>
        </a:p>
      </dsp:txBody>
      <dsp:txXfrm>
        <a:off x="0" y="2454342"/>
        <a:ext cx="7442476" cy="446781"/>
      </dsp:txXfrm>
    </dsp:sp>
    <dsp:sp modelId="{4D180AD2-0DDA-4FAC-928D-FD6C67261751}">
      <dsp:nvSpPr>
        <dsp:cNvPr id="0" name=""/>
        <dsp:cNvSpPr/>
      </dsp:nvSpPr>
      <dsp:spPr>
        <a:xfrm>
          <a:off x="372123" y="2261949"/>
          <a:ext cx="6808652" cy="310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916" tIns="0" rIns="19691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VPN Server</a:t>
          </a:r>
          <a:endParaRPr lang="en-US" altLang="zh-CN" sz="1800" kern="1200" dirty="0" smtClean="0"/>
        </a:p>
      </dsp:txBody>
      <dsp:txXfrm>
        <a:off x="387273" y="2277099"/>
        <a:ext cx="6778352" cy="28005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1F005-FAE7-49F4-9DA2-CDEB40FE95AB}">
      <dsp:nvSpPr>
        <dsp:cNvPr id="0" name=""/>
        <dsp:cNvSpPr/>
      </dsp:nvSpPr>
      <dsp:spPr>
        <a:xfrm>
          <a:off x="0" y="195386"/>
          <a:ext cx="691276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cryptographic system that application can use to encrypt data before transmission</a:t>
          </a:r>
          <a:endParaRPr lang="en-US" altLang="zh-CN" sz="2400" kern="1200" dirty="0" smtClean="0"/>
        </a:p>
      </dsp:txBody>
      <dsp:txXfrm>
        <a:off x="0" y="195386"/>
        <a:ext cx="6912768" cy="1048950"/>
      </dsp:txXfrm>
    </dsp:sp>
    <dsp:sp modelId="{C845F258-920F-4B20-A821-98577204D242}">
      <dsp:nvSpPr>
        <dsp:cNvPr id="0" name=""/>
        <dsp:cNvSpPr/>
      </dsp:nvSpPr>
      <dsp:spPr>
        <a:xfrm>
          <a:off x="345638" y="62546"/>
          <a:ext cx="644754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Pretty Good Privacy(PGP)</a:t>
          </a:r>
          <a:endParaRPr lang="en-US" altLang="zh-CN" sz="2400" kern="1200" dirty="0" smtClean="0"/>
        </a:p>
      </dsp:txBody>
      <dsp:txXfrm>
        <a:off x="358607" y="75515"/>
        <a:ext cx="6421607" cy="239742"/>
      </dsp:txXfrm>
    </dsp:sp>
    <dsp:sp modelId="{10D2C0D5-428E-4890-8F15-3AC0B3097172}">
      <dsp:nvSpPr>
        <dsp:cNvPr id="0" name=""/>
        <dsp:cNvSpPr/>
      </dsp:nvSpPr>
      <dsp:spPr>
        <a:xfrm>
          <a:off x="0" y="1425776"/>
          <a:ext cx="691276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An application-layer protocol for remote login by encrypting data</a:t>
          </a:r>
          <a:endParaRPr lang="zh-CN" sz="2400" kern="1200" dirty="0"/>
        </a:p>
      </dsp:txBody>
      <dsp:txXfrm>
        <a:off x="0" y="1425776"/>
        <a:ext cx="6912768" cy="1048950"/>
      </dsp:txXfrm>
    </dsp:sp>
    <dsp:sp modelId="{30878579-A8CE-41A9-B123-B2755B693B09}">
      <dsp:nvSpPr>
        <dsp:cNvPr id="0" name=""/>
        <dsp:cNvSpPr/>
      </dsp:nvSpPr>
      <dsp:spPr>
        <a:xfrm>
          <a:off x="345638" y="1292936"/>
          <a:ext cx="4838937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Shell(SSH)</a:t>
          </a:r>
          <a:endParaRPr lang="zh-CN" sz="2400" kern="1200" dirty="0"/>
        </a:p>
      </dsp:txBody>
      <dsp:txXfrm>
        <a:off x="358607" y="1305905"/>
        <a:ext cx="4812999" cy="239742"/>
      </dsp:txXfrm>
    </dsp:sp>
    <dsp:sp modelId="{90687E96-58D0-4645-85B9-D2049548DA2B}">
      <dsp:nvSpPr>
        <dsp:cNvPr id="0" name=""/>
        <dsp:cNvSpPr/>
      </dsp:nvSpPr>
      <dsp:spPr>
        <a:xfrm>
          <a:off x="0" y="2656166"/>
          <a:ext cx="691276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uses encryption to provide authentication and confidentiality</a:t>
          </a:r>
          <a:endParaRPr lang="zh-CN" sz="2400" kern="1200" dirty="0"/>
        </a:p>
      </dsp:txBody>
      <dsp:txXfrm>
        <a:off x="0" y="2656166"/>
        <a:ext cx="6912768" cy="1048950"/>
      </dsp:txXfrm>
    </dsp:sp>
    <dsp:sp modelId="{7EEABF72-CB56-45B9-8C1D-F7079BDD417A}">
      <dsp:nvSpPr>
        <dsp:cNvPr id="0" name=""/>
        <dsp:cNvSpPr/>
      </dsp:nvSpPr>
      <dsp:spPr>
        <a:xfrm>
          <a:off x="392963" y="2496893"/>
          <a:ext cx="4838937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Socket Layer(SSL)</a:t>
          </a:r>
          <a:endParaRPr lang="zh-CN" sz="2400" kern="1200" dirty="0"/>
        </a:p>
      </dsp:txBody>
      <dsp:txXfrm>
        <a:off x="405932" y="2509862"/>
        <a:ext cx="4812999" cy="239742"/>
      </dsp:txXfrm>
    </dsp:sp>
    <dsp:sp modelId="{2D167067-CE78-4517-AA88-3634B4924027}">
      <dsp:nvSpPr>
        <dsp:cNvPr id="0" name=""/>
        <dsp:cNvSpPr/>
      </dsp:nvSpPr>
      <dsp:spPr>
        <a:xfrm>
          <a:off x="0" y="3886556"/>
          <a:ext cx="6912768" cy="694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187452" rIns="5365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successor to SSL</a:t>
          </a:r>
          <a:endParaRPr lang="en-US" altLang="zh-CN" sz="2400" kern="1200" dirty="0" smtClean="0"/>
        </a:p>
      </dsp:txBody>
      <dsp:txXfrm>
        <a:off x="0" y="3886556"/>
        <a:ext cx="6912768" cy="694575"/>
      </dsp:txXfrm>
    </dsp:sp>
    <dsp:sp modelId="{2E74E6D4-8F5D-41F7-8829-C59375A8D22E}">
      <dsp:nvSpPr>
        <dsp:cNvPr id="0" name=""/>
        <dsp:cNvSpPr/>
      </dsp:nvSpPr>
      <dsp:spPr>
        <a:xfrm>
          <a:off x="345638" y="3753716"/>
          <a:ext cx="644754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Transport Layer Security(TLS)</a:t>
          </a:r>
          <a:endParaRPr lang="zh-CN" sz="2400" kern="1200" dirty="0"/>
        </a:p>
      </dsp:txBody>
      <dsp:txXfrm>
        <a:off x="358607" y="3766685"/>
        <a:ext cx="6421607" cy="23974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7A5A0-4C25-4B6A-BD89-0ABD48FBCDD0}">
      <dsp:nvSpPr>
        <dsp:cNvPr id="0" name=""/>
        <dsp:cNvSpPr/>
      </dsp:nvSpPr>
      <dsp:spPr>
        <a:xfrm>
          <a:off x="0" y="207525"/>
          <a:ext cx="6696744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249936" rIns="5197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combines HTTP with either SSL or TLS by using TCP port 443</a:t>
          </a:r>
          <a:endParaRPr lang="zh-CN" sz="2000" kern="1200" dirty="0"/>
        </a:p>
      </dsp:txBody>
      <dsp:txXfrm>
        <a:off x="0" y="207525"/>
        <a:ext cx="6696744" cy="963900"/>
      </dsp:txXfrm>
    </dsp:sp>
    <dsp:sp modelId="{0BCA2236-07A2-4898-950B-7EBB94E44F79}">
      <dsp:nvSpPr>
        <dsp:cNvPr id="0" name=""/>
        <dsp:cNvSpPr/>
      </dsp:nvSpPr>
      <dsp:spPr>
        <a:xfrm>
          <a:off x="334837" y="30405"/>
          <a:ext cx="59688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HTTP Security(HTTPS)</a:t>
          </a:r>
          <a:endParaRPr lang="en-US" altLang="zh-CN" sz="2000" kern="1200" dirty="0" smtClean="0"/>
        </a:p>
      </dsp:txBody>
      <dsp:txXfrm>
        <a:off x="352130" y="47698"/>
        <a:ext cx="5934242" cy="319654"/>
      </dsp:txXfrm>
    </dsp:sp>
    <dsp:sp modelId="{90687E96-58D0-4645-85B9-D2049548DA2B}">
      <dsp:nvSpPr>
        <dsp:cNvPr id="0" name=""/>
        <dsp:cNvSpPr/>
      </dsp:nvSpPr>
      <dsp:spPr>
        <a:xfrm>
          <a:off x="0" y="1413345"/>
          <a:ext cx="6696744" cy="100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249936" rIns="5197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may validate the datagram’s sender and recipient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may encrypts the datagram payload</a:t>
          </a:r>
          <a:endParaRPr lang="zh-CN" sz="2000" kern="1200" dirty="0"/>
        </a:p>
      </dsp:txBody>
      <dsp:txXfrm>
        <a:off x="0" y="1413345"/>
        <a:ext cx="6696744" cy="1001700"/>
      </dsp:txXfrm>
    </dsp:sp>
    <dsp:sp modelId="{7EEABF72-CB56-45B9-8C1D-F7079BDD417A}">
      <dsp:nvSpPr>
        <dsp:cNvPr id="0" name=""/>
        <dsp:cNvSpPr/>
      </dsp:nvSpPr>
      <dsp:spPr>
        <a:xfrm>
          <a:off x="380683" y="1200981"/>
          <a:ext cx="59688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IP Security(IPsec)</a:t>
          </a:r>
          <a:endParaRPr lang="zh-CN" sz="2000" kern="1200" dirty="0"/>
        </a:p>
      </dsp:txBody>
      <dsp:txXfrm>
        <a:off x="397976" y="1218274"/>
        <a:ext cx="5934242" cy="319654"/>
      </dsp:txXfrm>
    </dsp:sp>
    <dsp:sp modelId="{2E40A751-CD39-4D80-BA68-2504AD455EA1}">
      <dsp:nvSpPr>
        <dsp:cNvPr id="0" name=""/>
        <dsp:cNvSpPr/>
      </dsp:nvSpPr>
      <dsp:spPr>
        <a:xfrm>
          <a:off x="0" y="2660442"/>
          <a:ext cx="6696744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249936" rIns="5197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protocol used to provide centralized authentication, authorization and accounting</a:t>
          </a:r>
          <a:endParaRPr lang="zh-CN" sz="2000" kern="1200" dirty="0"/>
        </a:p>
      </dsp:txBody>
      <dsp:txXfrm>
        <a:off x="0" y="2660442"/>
        <a:ext cx="6696744" cy="963900"/>
      </dsp:txXfrm>
    </dsp:sp>
    <dsp:sp modelId="{7999BFD4-9419-4BDC-9FF2-81C1558F91F8}">
      <dsp:nvSpPr>
        <dsp:cNvPr id="0" name=""/>
        <dsp:cNvSpPr/>
      </dsp:nvSpPr>
      <dsp:spPr>
        <a:xfrm>
          <a:off x="407627" y="2420977"/>
          <a:ext cx="6085317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Remote Authentication Dial-In User Service</a:t>
          </a:r>
          <a:r>
            <a:rPr lang="zh-CN" sz="2000" kern="1200" dirty="0" smtClean="0"/>
            <a:t>（</a:t>
          </a:r>
          <a:r>
            <a:rPr lang="en-US" sz="2000" kern="1200" dirty="0" smtClean="0"/>
            <a:t>RADIUS</a:t>
          </a:r>
          <a:r>
            <a:rPr lang="zh-CN" sz="2000" kern="1200" dirty="0" smtClean="0"/>
            <a:t>）</a:t>
          </a:r>
          <a:endParaRPr lang="zh-CN" sz="2000" kern="1200" dirty="0"/>
        </a:p>
      </dsp:txBody>
      <dsp:txXfrm>
        <a:off x="424920" y="2438270"/>
        <a:ext cx="6050731" cy="319654"/>
      </dsp:txXfrm>
    </dsp:sp>
    <dsp:sp modelId="{8796BA0C-AB17-4A67-958C-388F40167AA7}">
      <dsp:nvSpPr>
        <dsp:cNvPr id="0" name=""/>
        <dsp:cNvSpPr/>
      </dsp:nvSpPr>
      <dsp:spPr>
        <a:xfrm>
          <a:off x="0" y="4027403"/>
          <a:ext cx="669674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249936" rIns="5197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is used to keep transmission confidential</a:t>
          </a:r>
          <a:endParaRPr lang="zh-CN" sz="2000" kern="1200" dirty="0"/>
        </a:p>
      </dsp:txBody>
      <dsp:txXfrm>
        <a:off x="0" y="4027403"/>
        <a:ext cx="6696744" cy="680400"/>
      </dsp:txXfrm>
    </dsp:sp>
    <dsp:sp modelId="{F98BB871-E1CA-4342-999D-4F482E4C3C29}">
      <dsp:nvSpPr>
        <dsp:cNvPr id="0" name=""/>
        <dsp:cNvSpPr/>
      </dsp:nvSpPr>
      <dsp:spPr>
        <a:xfrm>
          <a:off x="328297" y="3685665"/>
          <a:ext cx="6367892" cy="518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Wired Equivalent Privacy</a:t>
          </a:r>
          <a:r>
            <a:rPr lang="zh-CN" sz="2000" kern="1200" dirty="0" smtClean="0"/>
            <a:t>（</a:t>
          </a:r>
          <a:r>
            <a:rPr lang="en-US" sz="2000" kern="1200" dirty="0" smtClean="0"/>
            <a:t>WEP</a:t>
          </a:r>
          <a:r>
            <a:rPr lang="zh-CN" sz="2000" kern="1200" dirty="0" smtClean="0"/>
            <a:t>）</a:t>
          </a:r>
          <a:r>
            <a:rPr lang="en-US" sz="2000" kern="1200" dirty="0" smtClean="0"/>
            <a:t>and Wi-Fi Protocol Access(WAP)</a:t>
          </a:r>
          <a:endParaRPr lang="zh-CN" sz="2000" kern="1200" dirty="0"/>
        </a:p>
      </dsp:txBody>
      <dsp:txXfrm>
        <a:off x="353626" y="3710994"/>
        <a:ext cx="6317234" cy="4682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C3FE0-4C5E-4366-B739-C654B0E13205}">
      <dsp:nvSpPr>
        <dsp:cNvPr id="0" name=""/>
        <dsp:cNvSpPr/>
      </dsp:nvSpPr>
      <dsp:spPr>
        <a:xfrm>
          <a:off x="0" y="304186"/>
          <a:ext cx="672159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670" tIns="416560" rIns="52167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Hardware failures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Software failures</a:t>
          </a:r>
          <a:endParaRPr lang="zh-CN" sz="2400" kern="1200" dirty="0"/>
        </a:p>
      </dsp:txBody>
      <dsp:txXfrm>
        <a:off x="0" y="304186"/>
        <a:ext cx="6721590" cy="1323000"/>
      </dsp:txXfrm>
    </dsp:sp>
    <dsp:sp modelId="{0E2544D6-6E2A-4F85-A2D4-0CFAB68CD16A}">
      <dsp:nvSpPr>
        <dsp:cNvPr id="0" name=""/>
        <dsp:cNvSpPr/>
      </dsp:nvSpPr>
      <dsp:spPr>
        <a:xfrm>
          <a:off x="336079" y="8986"/>
          <a:ext cx="585720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42" tIns="0" rIns="1778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computer network or Intranet failures</a:t>
          </a:r>
          <a:endParaRPr lang="zh-CN" sz="2400" kern="1200" dirty="0"/>
        </a:p>
      </dsp:txBody>
      <dsp:txXfrm>
        <a:off x="364900" y="37807"/>
        <a:ext cx="5799564" cy="532758"/>
      </dsp:txXfrm>
    </dsp:sp>
    <dsp:sp modelId="{7D282633-A4E6-4B8C-A370-BC1477408127}">
      <dsp:nvSpPr>
        <dsp:cNvPr id="0" name=""/>
        <dsp:cNvSpPr/>
      </dsp:nvSpPr>
      <dsp:spPr>
        <a:xfrm>
          <a:off x="0" y="2030386"/>
          <a:ext cx="672159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670" tIns="416560" rIns="52167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planning a network that meets performance requirements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Installing, operating, monitoring and controlling the intranet</a:t>
          </a:r>
          <a:endParaRPr lang="zh-CN" sz="2400" kern="1200" dirty="0"/>
        </a:p>
      </dsp:txBody>
      <dsp:txXfrm>
        <a:off x="0" y="2030386"/>
        <a:ext cx="6721590" cy="1984500"/>
      </dsp:txXfrm>
    </dsp:sp>
    <dsp:sp modelId="{E5913294-63D7-4D22-BEA0-37FC3169EB73}">
      <dsp:nvSpPr>
        <dsp:cNvPr id="0" name=""/>
        <dsp:cNvSpPr/>
      </dsp:nvSpPr>
      <dsp:spPr>
        <a:xfrm>
          <a:off x="336079" y="1735186"/>
          <a:ext cx="588571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42" tIns="0" rIns="1778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network manager</a:t>
          </a:r>
          <a:endParaRPr lang="zh-CN" sz="2400" kern="1200" dirty="0"/>
        </a:p>
      </dsp:txBody>
      <dsp:txXfrm>
        <a:off x="364900" y="1764007"/>
        <a:ext cx="5828077" cy="53275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C75B-245C-408E-8A35-0F32E5BAFE8E}">
      <dsp:nvSpPr>
        <dsp:cNvPr id="0" name=""/>
        <dsp:cNvSpPr/>
      </dsp:nvSpPr>
      <dsp:spPr>
        <a:xfrm>
          <a:off x="0" y="323198"/>
          <a:ext cx="7081630" cy="18083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613" tIns="145796" rIns="549613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intranet is heterogeneous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New devices and new services appear constantly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Some parts are remote</a:t>
          </a:r>
          <a:endParaRPr lang="zh-CN" sz="2400" kern="1200" dirty="0"/>
        </a:p>
      </dsp:txBody>
      <dsp:txXfrm>
        <a:off x="0" y="323198"/>
        <a:ext cx="7081630" cy="1808371"/>
      </dsp:txXfrm>
    </dsp:sp>
    <dsp:sp modelId="{33B23492-BB28-417C-9BB7-5FF8B2075FF5}">
      <dsp:nvSpPr>
        <dsp:cNvPr id="0" name=""/>
        <dsp:cNvSpPr/>
      </dsp:nvSpPr>
      <dsp:spPr>
        <a:xfrm>
          <a:off x="216025" y="0"/>
          <a:ext cx="571196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368" tIns="0" rIns="187368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The Reasons of </a:t>
          </a:r>
          <a:r>
            <a:rPr lang="en-US" altLang="zh-CN" sz="2400" kern="1200" dirty="0" smtClean="0">
              <a:latin typeface="Times New Roman" pitchFamily="18" charset="0"/>
            </a:rPr>
            <a:t>Network Failures</a:t>
          </a:r>
          <a:endParaRPr lang="zh-CN" sz="2400" kern="1200" dirty="0"/>
        </a:p>
      </dsp:txBody>
      <dsp:txXfrm>
        <a:off x="239082" y="23057"/>
        <a:ext cx="5665850" cy="426206"/>
      </dsp:txXfrm>
    </dsp:sp>
    <dsp:sp modelId="{76730C66-474C-4D33-959D-059984E4C721}">
      <dsp:nvSpPr>
        <dsp:cNvPr id="0" name=""/>
        <dsp:cNvSpPr/>
      </dsp:nvSpPr>
      <dsp:spPr>
        <a:xfrm>
          <a:off x="0" y="2395960"/>
          <a:ext cx="7081630" cy="17264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613" tIns="145796" rIns="549613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The most severe failures may be the </a:t>
          </a:r>
          <a:r>
            <a:rPr lang="en-US" altLang="zh-CN" sz="2400" kern="1200" dirty="0" smtClean="0">
              <a:solidFill>
                <a:srgbClr val="00B0F0"/>
              </a:solidFill>
            </a:rPr>
            <a:t>simplest </a:t>
          </a:r>
          <a:r>
            <a:rPr lang="en-US" altLang="zh-CN" sz="2400" kern="1200" dirty="0" smtClean="0"/>
            <a:t>to diagnose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Intermittent or partial failures may be a difficult challenge</a:t>
          </a:r>
          <a:endParaRPr lang="zh-CN" sz="2400" kern="1200" dirty="0"/>
        </a:p>
      </dsp:txBody>
      <dsp:txXfrm>
        <a:off x="0" y="2395960"/>
        <a:ext cx="7081630" cy="1726418"/>
      </dsp:txXfrm>
    </dsp:sp>
    <dsp:sp modelId="{F297BA32-B7E1-4A52-94AD-419B413AA305}">
      <dsp:nvSpPr>
        <dsp:cNvPr id="0" name=""/>
        <dsp:cNvSpPr/>
      </dsp:nvSpPr>
      <dsp:spPr>
        <a:xfrm>
          <a:off x="360040" y="1979384"/>
          <a:ext cx="495714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368" tIns="0" rIns="18736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The Property of Network Failures</a:t>
          </a:r>
          <a:endParaRPr lang="zh-CN" sz="2400" kern="1200" dirty="0"/>
        </a:p>
      </dsp:txBody>
      <dsp:txXfrm>
        <a:off x="383097" y="2002441"/>
        <a:ext cx="4911027" cy="42620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C75B-245C-408E-8A35-0F32E5BAFE8E}">
      <dsp:nvSpPr>
        <dsp:cNvPr id="0" name=""/>
        <dsp:cNvSpPr/>
      </dsp:nvSpPr>
      <dsp:spPr>
        <a:xfrm>
          <a:off x="0" y="424468"/>
          <a:ext cx="6912768" cy="13388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508" tIns="479044" rIns="53650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M.3400 published by International Telecommunications Union(ITU)</a:t>
          </a:r>
          <a:endParaRPr lang="zh-CN" sz="2400" kern="1200" dirty="0"/>
        </a:p>
      </dsp:txBody>
      <dsp:txXfrm>
        <a:off x="0" y="424468"/>
        <a:ext cx="6912768" cy="1338890"/>
      </dsp:txXfrm>
    </dsp:sp>
    <dsp:sp modelId="{33B23492-BB28-417C-9BB7-5FF8B2075FF5}">
      <dsp:nvSpPr>
        <dsp:cNvPr id="0" name=""/>
        <dsp:cNvSpPr/>
      </dsp:nvSpPr>
      <dsp:spPr>
        <a:xfrm>
          <a:off x="210668" y="0"/>
          <a:ext cx="557031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900" tIns="0" rIns="18290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The industry Standard Model</a:t>
          </a:r>
          <a:endParaRPr lang="zh-CN" sz="2400" kern="1200" dirty="0"/>
        </a:p>
      </dsp:txBody>
      <dsp:txXfrm>
        <a:off x="251017" y="40349"/>
        <a:ext cx="5489619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7D90-882D-41BB-B6CA-BF7290A93062}">
      <dsp:nvSpPr>
        <dsp:cNvPr id="0" name=""/>
        <dsp:cNvSpPr/>
      </dsp:nvSpPr>
      <dsp:spPr>
        <a:xfrm>
          <a:off x="0" y="195386"/>
          <a:ext cx="6096000" cy="694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protection from change</a:t>
          </a:r>
          <a:endParaRPr lang="zh-CN" sz="2400" kern="1200" dirty="0"/>
        </a:p>
      </dsp:txBody>
      <dsp:txXfrm>
        <a:off x="0" y="195386"/>
        <a:ext cx="6096000" cy="694575"/>
      </dsp:txXfrm>
    </dsp:sp>
    <dsp:sp modelId="{55CC736D-B71B-4ABD-983E-7D4EC605D749}">
      <dsp:nvSpPr>
        <dsp:cNvPr id="0" name=""/>
        <dsp:cNvSpPr/>
      </dsp:nvSpPr>
      <dsp:spPr>
        <a:xfrm>
          <a:off x="304800" y="62546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Data Integrity</a:t>
          </a:r>
          <a:endParaRPr lang="zh-CN" altLang="en-US" sz="2400" kern="1200" dirty="0"/>
        </a:p>
      </dsp:txBody>
      <dsp:txXfrm>
        <a:off x="317769" y="75515"/>
        <a:ext cx="4241262" cy="239742"/>
      </dsp:txXfrm>
    </dsp:sp>
    <dsp:sp modelId="{02F96288-AB5E-4C28-8527-24AF70800978}">
      <dsp:nvSpPr>
        <dsp:cNvPr id="0" name=""/>
        <dsp:cNvSpPr/>
      </dsp:nvSpPr>
      <dsp:spPr>
        <a:xfrm>
          <a:off x="0" y="1071401"/>
          <a:ext cx="60960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protection against disruption of service</a:t>
          </a:r>
          <a:endParaRPr lang="zh-CN" sz="2400" kern="1200" dirty="0"/>
        </a:p>
      </dsp:txBody>
      <dsp:txXfrm>
        <a:off x="0" y="1071401"/>
        <a:ext cx="6096000" cy="1048950"/>
      </dsp:txXfrm>
    </dsp:sp>
    <dsp:sp modelId="{3424D951-D59A-4ECE-A3F2-61FB0740BE77}">
      <dsp:nvSpPr>
        <dsp:cNvPr id="0" name=""/>
        <dsp:cNvSpPr/>
      </dsp:nvSpPr>
      <dsp:spPr>
        <a:xfrm>
          <a:off x="304800" y="938561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Data Availability</a:t>
          </a:r>
          <a:endParaRPr lang="zh-CN" sz="2400" kern="1200" dirty="0"/>
        </a:p>
      </dsp:txBody>
      <dsp:txXfrm>
        <a:off x="317769" y="951530"/>
        <a:ext cx="4241262" cy="239742"/>
      </dsp:txXfrm>
    </dsp:sp>
    <dsp:sp modelId="{5537AB71-2F25-4BEA-9C66-F76D0D78E4BA}">
      <dsp:nvSpPr>
        <dsp:cNvPr id="0" name=""/>
        <dsp:cNvSpPr/>
      </dsp:nvSpPr>
      <dsp:spPr>
        <a:xfrm>
          <a:off x="0" y="2301791"/>
          <a:ext cx="60960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protection against unauthorized data access</a:t>
          </a:r>
          <a:endParaRPr lang="zh-CN" sz="2400" kern="1200" dirty="0"/>
        </a:p>
      </dsp:txBody>
      <dsp:txXfrm>
        <a:off x="0" y="2301791"/>
        <a:ext cx="6096000" cy="1048950"/>
      </dsp:txXfrm>
    </dsp:sp>
    <dsp:sp modelId="{51A59CC3-DEC3-447D-9C2F-D5E80CA7C85D}">
      <dsp:nvSpPr>
        <dsp:cNvPr id="0" name=""/>
        <dsp:cNvSpPr/>
      </dsp:nvSpPr>
      <dsp:spPr>
        <a:xfrm>
          <a:off x="304800" y="2168951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Confidentiality</a:t>
          </a:r>
          <a:endParaRPr lang="zh-CN" sz="2400" kern="1200" dirty="0"/>
        </a:p>
      </dsp:txBody>
      <dsp:txXfrm>
        <a:off x="317769" y="2181920"/>
        <a:ext cx="4241262" cy="239742"/>
      </dsp:txXfrm>
    </dsp:sp>
    <dsp:sp modelId="{FDD800A9-857B-4814-8209-0750DAAE3C75}">
      <dsp:nvSpPr>
        <dsp:cNvPr id="0" name=""/>
        <dsp:cNvSpPr/>
      </dsp:nvSpPr>
      <dsp:spPr>
        <a:xfrm>
          <a:off x="0" y="3532181"/>
          <a:ext cx="60960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the ability of a sender to remain anonymous</a:t>
          </a:r>
          <a:endParaRPr lang="zh-CN" altLang="en-US" sz="2400" kern="1200" dirty="0"/>
        </a:p>
      </dsp:txBody>
      <dsp:txXfrm>
        <a:off x="0" y="3532181"/>
        <a:ext cx="6096000" cy="1048950"/>
      </dsp:txXfrm>
    </dsp:sp>
    <dsp:sp modelId="{9073D5D8-310E-419E-9A7C-C3E1A82E6207}">
      <dsp:nvSpPr>
        <dsp:cNvPr id="0" name=""/>
        <dsp:cNvSpPr/>
      </dsp:nvSpPr>
      <dsp:spPr>
        <a:xfrm>
          <a:off x="304800" y="3399341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Privacy</a:t>
          </a:r>
          <a:endParaRPr lang="zh-CN" sz="2400" kern="1200" dirty="0"/>
        </a:p>
      </dsp:txBody>
      <dsp:txXfrm>
        <a:off x="317769" y="3412310"/>
        <a:ext cx="4241262" cy="23974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422365"/>
          <a:ext cx="3328235" cy="11750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308" tIns="166624" rIns="25830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Switch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Router</a:t>
          </a:r>
          <a:endParaRPr lang="zh-CN" sz="2400" kern="1200" dirty="0"/>
        </a:p>
      </dsp:txBody>
      <dsp:txXfrm>
        <a:off x="0" y="422365"/>
        <a:ext cx="3328235" cy="1175005"/>
      </dsp:txXfrm>
    </dsp:sp>
    <dsp:sp modelId="{E5913294-63D7-4D22-BEA0-37FC3169EB73}">
      <dsp:nvSpPr>
        <dsp:cNvPr id="0" name=""/>
        <dsp:cNvSpPr/>
      </dsp:nvSpPr>
      <dsp:spPr>
        <a:xfrm>
          <a:off x="219137" y="132599"/>
          <a:ext cx="2329764" cy="457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0" tIns="0" rIns="8806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device</a:t>
          </a:r>
          <a:endParaRPr lang="zh-CN" sz="2400" kern="1200" dirty="0"/>
        </a:p>
      </dsp:txBody>
      <dsp:txXfrm>
        <a:off x="241455" y="154917"/>
        <a:ext cx="2285128" cy="412550"/>
      </dsp:txXfrm>
    </dsp:sp>
    <dsp:sp modelId="{71D65D2A-3A9A-48D1-95E8-7FDEA5FC5CEB}">
      <dsp:nvSpPr>
        <dsp:cNvPr id="0" name=""/>
        <dsp:cNvSpPr/>
      </dsp:nvSpPr>
      <dsp:spPr>
        <a:xfrm>
          <a:off x="0" y="1832831"/>
          <a:ext cx="3328235" cy="10715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308" tIns="166624" rIns="2583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DNS Server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Web Server</a:t>
          </a:r>
          <a:endParaRPr lang="zh-CN" sz="2400" kern="1200" dirty="0"/>
        </a:p>
      </dsp:txBody>
      <dsp:txXfrm>
        <a:off x="0" y="1832831"/>
        <a:ext cx="3328235" cy="1071584"/>
      </dsp:txXfrm>
    </dsp:sp>
    <dsp:sp modelId="{579FF886-D197-4F57-BDF9-F177DDA739EF}">
      <dsp:nvSpPr>
        <dsp:cNvPr id="0" name=""/>
        <dsp:cNvSpPr/>
      </dsp:nvSpPr>
      <dsp:spPr>
        <a:xfrm>
          <a:off x="159883" y="1362652"/>
          <a:ext cx="2329764" cy="571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0" tIns="0" rIns="8806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System</a:t>
          </a:r>
          <a:endParaRPr lang="zh-CN" sz="2400" kern="1200" dirty="0"/>
        </a:p>
      </dsp:txBody>
      <dsp:txXfrm>
        <a:off x="187781" y="1390550"/>
        <a:ext cx="2273968" cy="515692"/>
      </dsp:txXfrm>
    </dsp:sp>
    <dsp:sp modelId="{603BC565-6CBF-4424-B933-95CF9A217593}">
      <dsp:nvSpPr>
        <dsp:cNvPr id="0" name=""/>
        <dsp:cNvSpPr/>
      </dsp:nvSpPr>
      <dsp:spPr>
        <a:xfrm>
          <a:off x="0" y="3272495"/>
          <a:ext cx="3328235" cy="7623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308" tIns="166624" rIns="2583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Load Balancer</a:t>
          </a:r>
          <a:endParaRPr lang="zh-CN" sz="2400" kern="1200" dirty="0"/>
        </a:p>
      </dsp:txBody>
      <dsp:txXfrm>
        <a:off x="0" y="3272495"/>
        <a:ext cx="3328235" cy="762367"/>
      </dsp:txXfrm>
    </dsp:sp>
    <dsp:sp modelId="{DDDAA19E-4154-4D89-A86F-3FB2E6F7B85B}">
      <dsp:nvSpPr>
        <dsp:cNvPr id="0" name=""/>
        <dsp:cNvSpPr/>
      </dsp:nvSpPr>
      <dsp:spPr>
        <a:xfrm>
          <a:off x="159883" y="2826842"/>
          <a:ext cx="2329764" cy="519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0" tIns="0" rIns="8806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Mechanism</a:t>
          </a:r>
          <a:endParaRPr lang="zh-CN" sz="2400" kern="1200" dirty="0"/>
        </a:p>
      </dsp:txBody>
      <dsp:txXfrm>
        <a:off x="185245" y="2852204"/>
        <a:ext cx="2279040" cy="46880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6D12D-69E2-4667-AF84-9899614F898B}">
      <dsp:nvSpPr>
        <dsp:cNvPr id="0" name=""/>
        <dsp:cNvSpPr/>
      </dsp:nvSpPr>
      <dsp:spPr>
        <a:xfrm>
          <a:off x="0" y="114413"/>
          <a:ext cx="6838764" cy="904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Carrier sensor testing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Ping program</a:t>
          </a:r>
          <a:endParaRPr lang="zh-CN" sz="2000" kern="1200" dirty="0"/>
        </a:p>
      </dsp:txBody>
      <dsp:txXfrm>
        <a:off x="0" y="114413"/>
        <a:ext cx="6838764" cy="904049"/>
      </dsp:txXfrm>
    </dsp:sp>
    <dsp:sp modelId="{09E5FCB2-88BF-4BD8-83A9-55B3A16CA821}">
      <dsp:nvSpPr>
        <dsp:cNvPr id="0" name=""/>
        <dsp:cNvSpPr/>
      </dsp:nvSpPr>
      <dsp:spPr>
        <a:xfrm>
          <a:off x="341938" y="11093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Physical Layer Testing</a:t>
          </a:r>
          <a:endParaRPr lang="zh-CN" sz="2000" kern="1200" dirty="0"/>
        </a:p>
      </dsp:txBody>
      <dsp:txXfrm>
        <a:off x="352025" y="21180"/>
        <a:ext cx="4766960" cy="186466"/>
      </dsp:txXfrm>
    </dsp:sp>
    <dsp:sp modelId="{CE2ACCE8-4666-49FB-8EE7-0D1BFA22EF25}">
      <dsp:nvSpPr>
        <dsp:cNvPr id="0" name=""/>
        <dsp:cNvSpPr/>
      </dsp:nvSpPr>
      <dsp:spPr>
        <a:xfrm>
          <a:off x="0" y="1159583"/>
          <a:ext cx="6838764" cy="904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Capture and display packets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err="1" smtClean="0"/>
            <a:t>Tcpdump</a:t>
          </a:r>
          <a:endParaRPr lang="zh-CN" sz="2000" kern="1200" dirty="0"/>
        </a:p>
      </dsp:txBody>
      <dsp:txXfrm>
        <a:off x="0" y="1159583"/>
        <a:ext cx="6838764" cy="904049"/>
      </dsp:txXfrm>
    </dsp:sp>
    <dsp:sp modelId="{A348FA6C-BC38-4D25-9A61-7B3013226AC9}">
      <dsp:nvSpPr>
        <dsp:cNvPr id="0" name=""/>
        <dsp:cNvSpPr/>
      </dsp:nvSpPr>
      <dsp:spPr>
        <a:xfrm>
          <a:off x="341938" y="1056263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Packet analyzer</a:t>
          </a:r>
          <a:endParaRPr lang="zh-CN" sz="2000" kern="1200" dirty="0"/>
        </a:p>
      </dsp:txBody>
      <dsp:txXfrm>
        <a:off x="352025" y="1066350"/>
        <a:ext cx="4766960" cy="186466"/>
      </dsp:txXfrm>
    </dsp:sp>
    <dsp:sp modelId="{AC424E62-3295-46A8-B1AB-78FC157B07CC}">
      <dsp:nvSpPr>
        <dsp:cNvPr id="0" name=""/>
        <dsp:cNvSpPr/>
      </dsp:nvSpPr>
      <dsp:spPr>
        <a:xfrm>
          <a:off x="0" y="2204753"/>
          <a:ext cx="6838764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produce a map of the network by probing device</a:t>
          </a:r>
          <a:endParaRPr lang="zh-CN" sz="2000" kern="1200" dirty="0"/>
        </a:p>
      </dsp:txBody>
      <dsp:txXfrm>
        <a:off x="0" y="2204753"/>
        <a:ext cx="6838764" cy="573300"/>
      </dsp:txXfrm>
    </dsp:sp>
    <dsp:sp modelId="{97E98E1A-C58E-4E30-9E74-6DD9F797C85A}">
      <dsp:nvSpPr>
        <dsp:cNvPr id="0" name=""/>
        <dsp:cNvSpPr/>
      </dsp:nvSpPr>
      <dsp:spPr>
        <a:xfrm>
          <a:off x="341938" y="2101433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Network Discovery Tool</a:t>
          </a:r>
          <a:endParaRPr lang="zh-CN" sz="2000" kern="1200" dirty="0"/>
        </a:p>
      </dsp:txBody>
      <dsp:txXfrm>
        <a:off x="352025" y="2111520"/>
        <a:ext cx="4766960" cy="186466"/>
      </dsp:txXfrm>
    </dsp:sp>
    <dsp:sp modelId="{58238A36-766F-4BDA-BFFA-8337EFAF165C}">
      <dsp:nvSpPr>
        <dsp:cNvPr id="0" name=""/>
        <dsp:cNvSpPr/>
      </dsp:nvSpPr>
      <dsp:spPr>
        <a:xfrm>
          <a:off x="0" y="2919173"/>
          <a:ext cx="6838764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produce and display alerts</a:t>
          </a:r>
          <a:endParaRPr lang="zh-CN" sz="2000" kern="1200" dirty="0"/>
        </a:p>
      </dsp:txBody>
      <dsp:txXfrm>
        <a:off x="0" y="2919173"/>
        <a:ext cx="6838764" cy="573300"/>
      </dsp:txXfrm>
    </dsp:sp>
    <dsp:sp modelId="{9552FC65-A4D7-43EB-B614-ABE8132A11A7}">
      <dsp:nvSpPr>
        <dsp:cNvPr id="0" name=""/>
        <dsp:cNvSpPr/>
      </dsp:nvSpPr>
      <dsp:spPr>
        <a:xfrm>
          <a:off x="341938" y="2815853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Event monitoring tools</a:t>
          </a:r>
          <a:endParaRPr lang="zh-CN" sz="2000" kern="1200" dirty="0"/>
        </a:p>
      </dsp:txBody>
      <dsp:txXfrm>
        <a:off x="352025" y="2825940"/>
        <a:ext cx="4766960" cy="186466"/>
      </dsp:txXfrm>
    </dsp:sp>
    <dsp:sp modelId="{D240EA09-7E55-4942-A7E7-958A12157CE1}">
      <dsp:nvSpPr>
        <dsp:cNvPr id="0" name=""/>
        <dsp:cNvSpPr/>
      </dsp:nvSpPr>
      <dsp:spPr>
        <a:xfrm>
          <a:off x="0" y="3633593"/>
          <a:ext cx="6838764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Plot performance over time </a:t>
          </a:r>
          <a:endParaRPr lang="zh-CN" sz="2000" kern="1200" dirty="0"/>
        </a:p>
      </dsp:txBody>
      <dsp:txXfrm>
        <a:off x="0" y="3633593"/>
        <a:ext cx="6838764" cy="573300"/>
      </dsp:txXfrm>
    </dsp:sp>
    <dsp:sp modelId="{8CC51E44-0CA6-4761-90CF-7ED7D5527F1A}">
      <dsp:nvSpPr>
        <dsp:cNvPr id="0" name=""/>
        <dsp:cNvSpPr/>
      </dsp:nvSpPr>
      <dsp:spPr>
        <a:xfrm>
          <a:off x="341938" y="3530273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Performance monitoring</a:t>
          </a:r>
          <a:endParaRPr lang="zh-CN" sz="2000" kern="1200" dirty="0"/>
        </a:p>
      </dsp:txBody>
      <dsp:txXfrm>
        <a:off x="352025" y="3540360"/>
        <a:ext cx="4766960" cy="186466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38D5A-35EC-43CA-ADE8-299826726801}">
      <dsp:nvSpPr>
        <dsp:cNvPr id="0" name=""/>
        <dsp:cNvSpPr/>
      </dsp:nvSpPr>
      <dsp:spPr>
        <a:xfrm>
          <a:off x="0" y="191588"/>
          <a:ext cx="6838764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Spot changes in specific types of traffic</a:t>
          </a:r>
          <a:endParaRPr lang="zh-CN" sz="2000" kern="1200" dirty="0"/>
        </a:p>
      </dsp:txBody>
      <dsp:txXfrm>
        <a:off x="0" y="191588"/>
        <a:ext cx="6838764" cy="573300"/>
      </dsp:txXfrm>
    </dsp:sp>
    <dsp:sp modelId="{1494442F-58F9-4689-84E8-3E6CFCADBD34}">
      <dsp:nvSpPr>
        <dsp:cNvPr id="0" name=""/>
        <dsp:cNvSpPr/>
      </dsp:nvSpPr>
      <dsp:spPr>
        <a:xfrm>
          <a:off x="341938" y="88268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Flow Analysis Tool</a:t>
          </a:r>
          <a:endParaRPr lang="zh-CN" sz="2000" kern="1200" dirty="0"/>
        </a:p>
      </dsp:txBody>
      <dsp:txXfrm>
        <a:off x="352025" y="98355"/>
        <a:ext cx="4766960" cy="186466"/>
      </dsp:txXfrm>
    </dsp:sp>
    <dsp:sp modelId="{FC3684A1-F663-4500-BCC9-F8631AB138DB}">
      <dsp:nvSpPr>
        <dsp:cNvPr id="0" name=""/>
        <dsp:cNvSpPr/>
      </dsp:nvSpPr>
      <dsp:spPr>
        <a:xfrm>
          <a:off x="0" y="906008"/>
          <a:ext cx="6838764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Control the configuration and monitoring of routing</a:t>
          </a:r>
          <a:endParaRPr lang="zh-CN" sz="2000" kern="1200" dirty="0"/>
        </a:p>
      </dsp:txBody>
      <dsp:txXfrm>
        <a:off x="0" y="906008"/>
        <a:ext cx="6838764" cy="573300"/>
      </dsp:txXfrm>
    </dsp:sp>
    <dsp:sp modelId="{E57D767D-EE0C-46C2-A8D8-C8E1DF63B299}">
      <dsp:nvSpPr>
        <dsp:cNvPr id="0" name=""/>
        <dsp:cNvSpPr/>
      </dsp:nvSpPr>
      <dsp:spPr>
        <a:xfrm>
          <a:off x="341938" y="802688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Routing and Traffic Engineering</a:t>
          </a:r>
          <a:endParaRPr lang="zh-CN" sz="2000" kern="1200" dirty="0"/>
        </a:p>
      </dsp:txBody>
      <dsp:txXfrm>
        <a:off x="352025" y="812775"/>
        <a:ext cx="4766960" cy="186466"/>
      </dsp:txXfrm>
    </dsp:sp>
    <dsp:sp modelId="{BD384F0A-5337-42B4-9984-558BFEBC1174}">
      <dsp:nvSpPr>
        <dsp:cNvPr id="0" name=""/>
        <dsp:cNvSpPr/>
      </dsp:nvSpPr>
      <dsp:spPr>
        <a:xfrm>
          <a:off x="0" y="1620428"/>
          <a:ext cx="6838764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Automate the repetitive task of making a change in a set of elements</a:t>
          </a:r>
          <a:endParaRPr lang="zh-CN" sz="2000" kern="1200" dirty="0"/>
        </a:p>
      </dsp:txBody>
      <dsp:txXfrm>
        <a:off x="0" y="1620428"/>
        <a:ext cx="6838764" cy="859950"/>
      </dsp:txXfrm>
    </dsp:sp>
    <dsp:sp modelId="{4FA07AA7-4B35-40CD-B580-272A70803FF4}">
      <dsp:nvSpPr>
        <dsp:cNvPr id="0" name=""/>
        <dsp:cNvSpPr/>
      </dsp:nvSpPr>
      <dsp:spPr>
        <a:xfrm>
          <a:off x="341938" y="1517108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Configuration</a:t>
          </a:r>
          <a:endParaRPr lang="zh-CN" sz="2000" kern="1200" dirty="0"/>
        </a:p>
      </dsp:txBody>
      <dsp:txXfrm>
        <a:off x="352025" y="1527195"/>
        <a:ext cx="4766960" cy="186466"/>
      </dsp:txXfrm>
    </dsp:sp>
    <dsp:sp modelId="{DA744EA9-9270-4D90-88F2-609302E38CE6}">
      <dsp:nvSpPr>
        <dsp:cNvPr id="0" name=""/>
        <dsp:cNvSpPr/>
      </dsp:nvSpPr>
      <dsp:spPr>
        <a:xfrm>
          <a:off x="0" y="2621498"/>
          <a:ext cx="6838764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145796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Specify a policy and configure device enforce the policy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Test security</a:t>
          </a:r>
          <a:endParaRPr lang="zh-CN" sz="2000" kern="1200" dirty="0"/>
        </a:p>
      </dsp:txBody>
      <dsp:txXfrm>
        <a:off x="0" y="2621498"/>
        <a:ext cx="6838764" cy="1190700"/>
      </dsp:txXfrm>
    </dsp:sp>
    <dsp:sp modelId="{F2756D6A-4009-4849-B3E6-82B5FDF30D15}">
      <dsp:nvSpPr>
        <dsp:cNvPr id="0" name=""/>
        <dsp:cNvSpPr/>
      </dsp:nvSpPr>
      <dsp:spPr>
        <a:xfrm>
          <a:off x="341938" y="2518178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Security Enforcement</a:t>
          </a:r>
          <a:endParaRPr lang="zh-CN" sz="2000" kern="1200" dirty="0"/>
        </a:p>
      </dsp:txBody>
      <dsp:txXfrm>
        <a:off x="352025" y="2528265"/>
        <a:ext cx="4766960" cy="186466"/>
      </dsp:txXfrm>
    </dsp:sp>
    <dsp:sp modelId="{544E3630-E4FC-4CDA-A50A-9150782A44D7}">
      <dsp:nvSpPr>
        <dsp:cNvPr id="0" name=""/>
        <dsp:cNvSpPr/>
      </dsp:nvSpPr>
      <dsp:spPr>
        <a:xfrm>
          <a:off x="0" y="3953318"/>
          <a:ext cx="6838764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76487-CE1F-4574-AAF8-1BCE448A36E1}">
      <dsp:nvSpPr>
        <dsp:cNvPr id="0" name=""/>
        <dsp:cNvSpPr/>
      </dsp:nvSpPr>
      <dsp:spPr>
        <a:xfrm>
          <a:off x="341938" y="3849998"/>
          <a:ext cx="4787134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Network Planning</a:t>
          </a:r>
          <a:endParaRPr lang="zh-CN" sz="2000" kern="1200" dirty="0"/>
        </a:p>
      </dsp:txBody>
      <dsp:txXfrm>
        <a:off x="352025" y="3860085"/>
        <a:ext cx="4766960" cy="18646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38D5A-35EC-43CA-ADE8-299826726801}">
      <dsp:nvSpPr>
        <dsp:cNvPr id="0" name=""/>
        <dsp:cNvSpPr/>
      </dsp:nvSpPr>
      <dsp:spPr>
        <a:xfrm>
          <a:off x="0" y="553680"/>
          <a:ext cx="6838764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728980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Not define as an integral part of low-layer protocol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Used to monitor and control network devices operate at the application level</a:t>
          </a:r>
          <a:endParaRPr lang="zh-CN" sz="2000" kern="1200" dirty="0"/>
        </a:p>
      </dsp:txBody>
      <dsp:txXfrm>
        <a:off x="0" y="553680"/>
        <a:ext cx="6838764" cy="1764000"/>
      </dsp:txXfrm>
    </dsp:sp>
    <dsp:sp modelId="{1494442F-58F9-4689-84E8-3E6CFCADBD34}">
      <dsp:nvSpPr>
        <dsp:cNvPr id="0" name=""/>
        <dsp:cNvSpPr/>
      </dsp:nvSpPr>
      <dsp:spPr>
        <a:xfrm>
          <a:off x="341938" y="37080"/>
          <a:ext cx="5330187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The communication between the network manager tool and the given network element</a:t>
          </a:r>
          <a:endParaRPr lang="zh-CN" sz="2000" kern="1200" dirty="0"/>
        </a:p>
      </dsp:txBody>
      <dsp:txXfrm>
        <a:off x="392375" y="87517"/>
        <a:ext cx="5229313" cy="932326"/>
      </dsp:txXfrm>
    </dsp:sp>
    <dsp:sp modelId="{0804923A-284C-4E86-9A9E-5E7B6D1D73BE}">
      <dsp:nvSpPr>
        <dsp:cNvPr id="0" name=""/>
        <dsp:cNvSpPr/>
      </dsp:nvSpPr>
      <dsp:spPr>
        <a:xfrm>
          <a:off x="0" y="3023281"/>
          <a:ext cx="6838764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64" tIns="728980" rIns="53076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Using UDP as transport protocol</a:t>
          </a:r>
          <a:endParaRPr lang="zh-CN" sz="2000" kern="1200" dirty="0"/>
        </a:p>
      </dsp:txBody>
      <dsp:txXfrm>
        <a:off x="0" y="3023281"/>
        <a:ext cx="6838764" cy="1157625"/>
      </dsp:txXfrm>
    </dsp:sp>
    <dsp:sp modelId="{80258C25-ACCD-4F22-A8F0-39812AD3C534}">
      <dsp:nvSpPr>
        <dsp:cNvPr id="0" name=""/>
        <dsp:cNvSpPr/>
      </dsp:nvSpPr>
      <dsp:spPr>
        <a:xfrm>
          <a:off x="341938" y="2506680"/>
          <a:ext cx="4787134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42" tIns="0" rIns="1809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Simple Network Manager Protocol</a:t>
          </a:r>
          <a:endParaRPr lang="zh-CN" sz="2000" kern="1200" dirty="0"/>
        </a:p>
      </dsp:txBody>
      <dsp:txXfrm>
        <a:off x="392375" y="2557117"/>
        <a:ext cx="4686260" cy="93232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237703"/>
          <a:ext cx="7231529" cy="18320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247" tIns="187452" rIns="56124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An application program runs on the management stations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</a:t>
          </a:r>
          <a:r>
            <a:rPr lang="en-US" sz="2000" kern="1200" dirty="0" smtClean="0"/>
            <a:t>acts as a client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can be used to monitor and control network components</a:t>
          </a:r>
          <a:endParaRPr lang="zh-CN" altLang="en-US" sz="2000" kern="1200" dirty="0"/>
        </a:p>
      </dsp:txBody>
      <dsp:txXfrm>
        <a:off x="0" y="237703"/>
        <a:ext cx="7231529" cy="1832090"/>
      </dsp:txXfrm>
    </dsp:sp>
    <dsp:sp modelId="{E5913294-63D7-4D22-BEA0-37FC3169EB73}">
      <dsp:nvSpPr>
        <dsp:cNvPr id="0" name=""/>
        <dsp:cNvSpPr/>
      </dsp:nvSpPr>
      <dsp:spPr>
        <a:xfrm>
          <a:off x="361576" y="16303"/>
          <a:ext cx="506207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4" tIns="0" rIns="19133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Network Manager</a:t>
          </a:r>
          <a:endParaRPr lang="zh-CN" sz="2000" kern="1200" dirty="0"/>
        </a:p>
      </dsp:txBody>
      <dsp:txXfrm>
        <a:off x="383192" y="37919"/>
        <a:ext cx="5018838" cy="399568"/>
      </dsp:txXfrm>
    </dsp:sp>
    <dsp:sp modelId="{AFB1910E-2BDA-4749-8BAD-10E4C91223F1}">
      <dsp:nvSpPr>
        <dsp:cNvPr id="0" name=""/>
        <dsp:cNvSpPr/>
      </dsp:nvSpPr>
      <dsp:spPr>
        <a:xfrm>
          <a:off x="0" y="2372193"/>
          <a:ext cx="7231529" cy="9592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247" tIns="187452" rIns="561247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An application program runs on the network device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acts as a server</a:t>
          </a:r>
          <a:endParaRPr lang="zh-CN" sz="2000" kern="1200" dirty="0"/>
        </a:p>
      </dsp:txBody>
      <dsp:txXfrm>
        <a:off x="0" y="2372193"/>
        <a:ext cx="7231529" cy="959204"/>
      </dsp:txXfrm>
    </dsp:sp>
    <dsp:sp modelId="{1D2940CE-535B-4E30-B12F-348A3A304B05}">
      <dsp:nvSpPr>
        <dsp:cNvPr id="0" name=""/>
        <dsp:cNvSpPr/>
      </dsp:nvSpPr>
      <dsp:spPr>
        <a:xfrm>
          <a:off x="402253" y="2094925"/>
          <a:ext cx="506207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4" tIns="0" rIns="19133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Network Agent</a:t>
          </a:r>
          <a:endParaRPr lang="zh-CN" sz="2000" kern="1200" dirty="0"/>
        </a:p>
      </dsp:txBody>
      <dsp:txXfrm>
        <a:off x="423869" y="2116541"/>
        <a:ext cx="5018838" cy="39956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273324"/>
          <a:ext cx="7231529" cy="18972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247" tIns="312420" rIns="56124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Encoded using a standard known as Abstract Syntax Notation.1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A combination of length and value for Network object</a:t>
          </a:r>
          <a:endParaRPr lang="zh-CN" altLang="en-US" sz="2400" kern="1200" dirty="0"/>
        </a:p>
      </dsp:txBody>
      <dsp:txXfrm>
        <a:off x="0" y="273324"/>
        <a:ext cx="7231529" cy="1897273"/>
      </dsp:txXfrm>
    </dsp:sp>
    <dsp:sp modelId="{E5913294-63D7-4D22-BEA0-37FC3169EB73}">
      <dsp:nvSpPr>
        <dsp:cNvPr id="0" name=""/>
        <dsp:cNvSpPr/>
      </dsp:nvSpPr>
      <dsp:spPr>
        <a:xfrm>
          <a:off x="85491" y="0"/>
          <a:ext cx="5062070" cy="600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4" tIns="0" rIns="191334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SNMP Message Format</a:t>
          </a:r>
          <a:endParaRPr lang="zh-CN" sz="2400" kern="1200" dirty="0"/>
        </a:p>
      </dsp:txBody>
      <dsp:txXfrm>
        <a:off x="114793" y="29302"/>
        <a:ext cx="5003466" cy="54165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841697"/>
          <a:ext cx="6840760" cy="15548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919" tIns="104140" rIns="530919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is used to obtain a value from a device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get-request command</a:t>
          </a:r>
          <a:endParaRPr lang="zh-CN" altLang="en-US" sz="2400" kern="1200" dirty="0"/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get-next-request command</a:t>
          </a:r>
          <a:endParaRPr lang="zh-CN" sz="2400" kern="1200" dirty="0"/>
        </a:p>
      </dsp:txBody>
      <dsp:txXfrm>
        <a:off x="0" y="841697"/>
        <a:ext cx="6840760" cy="1554842"/>
      </dsp:txXfrm>
    </dsp:sp>
    <dsp:sp modelId="{E5913294-63D7-4D22-BEA0-37FC3169EB73}">
      <dsp:nvSpPr>
        <dsp:cNvPr id="0" name=""/>
        <dsp:cNvSpPr/>
      </dsp:nvSpPr>
      <dsp:spPr>
        <a:xfrm>
          <a:off x="0" y="0"/>
          <a:ext cx="4788532" cy="692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95" tIns="0" rIns="1809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Fetch operation</a:t>
          </a:r>
          <a:endParaRPr lang="zh-CN" sz="2400" kern="1200" dirty="0"/>
        </a:p>
      </dsp:txBody>
      <dsp:txXfrm>
        <a:off x="33810" y="33810"/>
        <a:ext cx="4720912" cy="624971"/>
      </dsp:txXfrm>
    </dsp:sp>
    <dsp:sp modelId="{AFB1910E-2BDA-4749-8BAD-10E4C91223F1}">
      <dsp:nvSpPr>
        <dsp:cNvPr id="0" name=""/>
        <dsp:cNvSpPr/>
      </dsp:nvSpPr>
      <dsp:spPr>
        <a:xfrm>
          <a:off x="0" y="3090031"/>
          <a:ext cx="6840760" cy="10195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919" tIns="104140" rIns="530919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is used to set a value in a device</a:t>
          </a:r>
          <a:endParaRPr lang="zh-CN" sz="2400" kern="1200" dirty="0"/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set-request command</a:t>
          </a:r>
          <a:endParaRPr lang="zh-CN" sz="2400" kern="1200" dirty="0"/>
        </a:p>
      </dsp:txBody>
      <dsp:txXfrm>
        <a:off x="0" y="3090031"/>
        <a:ext cx="6840760" cy="1019579"/>
      </dsp:txXfrm>
    </dsp:sp>
    <dsp:sp modelId="{1D2940CE-535B-4E30-B12F-348A3A304B05}">
      <dsp:nvSpPr>
        <dsp:cNvPr id="0" name=""/>
        <dsp:cNvSpPr/>
      </dsp:nvSpPr>
      <dsp:spPr>
        <a:xfrm>
          <a:off x="0" y="2448280"/>
          <a:ext cx="4788532" cy="6405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95" tIns="0" rIns="1809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Store operation</a:t>
          </a:r>
          <a:endParaRPr lang="zh-CN" sz="2400" kern="1200" dirty="0"/>
        </a:p>
      </dsp:txBody>
      <dsp:txXfrm>
        <a:off x="31268" y="2479548"/>
        <a:ext cx="4725996" cy="57798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270000"/>
          <a:ext cx="6840760" cy="13522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919" tIns="135299" rIns="530919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The set of all objects SNMP can access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is specified by other standard, not SNMP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New MIB object can be defined</a:t>
          </a:r>
          <a:endParaRPr lang="zh-CN" sz="2400" kern="1200" dirty="0"/>
        </a:p>
      </dsp:txBody>
      <dsp:txXfrm>
        <a:off x="0" y="270000"/>
        <a:ext cx="6840760" cy="1352254"/>
      </dsp:txXfrm>
    </dsp:sp>
    <dsp:sp modelId="{E5913294-63D7-4D22-BEA0-37FC3169EB73}">
      <dsp:nvSpPr>
        <dsp:cNvPr id="0" name=""/>
        <dsp:cNvSpPr/>
      </dsp:nvSpPr>
      <dsp:spPr>
        <a:xfrm>
          <a:off x="0" y="0"/>
          <a:ext cx="6374200" cy="410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95" tIns="0" rIns="1809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Management Information Base(MIB)</a:t>
          </a:r>
          <a:endParaRPr lang="zh-CN" sz="2400" kern="1200" dirty="0"/>
        </a:p>
      </dsp:txBody>
      <dsp:txXfrm>
        <a:off x="20028" y="20028"/>
        <a:ext cx="6334144" cy="37022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359673"/>
          <a:ext cx="6840760" cy="36842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919" tIns="170456" rIns="530919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A long prefix that guarantees the name will be unique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Example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The number of IP datagrams a device has received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err="1" smtClean="0"/>
            <a:t>iso.org.dod.internet.mgnt.mib.ip.ipInReceives</a:t>
          </a:r>
          <a:endParaRPr lang="en-US" altLang="zh-CN" sz="2400" kern="1200" dirty="0" smtClean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1.3.6.1.2.4.3</a:t>
          </a:r>
        </a:p>
      </dsp:txBody>
      <dsp:txXfrm>
        <a:off x="0" y="359673"/>
        <a:ext cx="6840760" cy="3684241"/>
      </dsp:txXfrm>
    </dsp:sp>
    <dsp:sp modelId="{E5913294-63D7-4D22-BEA0-37FC3169EB73}">
      <dsp:nvSpPr>
        <dsp:cNvPr id="0" name=""/>
        <dsp:cNvSpPr/>
      </dsp:nvSpPr>
      <dsp:spPr>
        <a:xfrm>
          <a:off x="0" y="0"/>
          <a:ext cx="6374200" cy="516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995" tIns="0" rIns="18099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MIB  Variable</a:t>
          </a:r>
          <a:endParaRPr lang="zh-CN" sz="2400" kern="1200" dirty="0"/>
        </a:p>
      </dsp:txBody>
      <dsp:txXfrm>
        <a:off x="25233" y="25233"/>
        <a:ext cx="6323734" cy="46642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319187"/>
          <a:ext cx="3024335" cy="22708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722" tIns="146962" rIns="234722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0:get-request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1:get-next-request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2:get-response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3:set-request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4:trap</a:t>
          </a:r>
        </a:p>
      </dsp:txBody>
      <dsp:txXfrm>
        <a:off x="0" y="319187"/>
        <a:ext cx="3024335" cy="2270814"/>
      </dsp:txXfrm>
    </dsp:sp>
    <dsp:sp modelId="{E5913294-63D7-4D22-BEA0-37FC3169EB73}">
      <dsp:nvSpPr>
        <dsp:cNvPr id="0" name=""/>
        <dsp:cNvSpPr/>
      </dsp:nvSpPr>
      <dsp:spPr>
        <a:xfrm>
          <a:off x="0" y="0"/>
          <a:ext cx="2818066" cy="445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9" tIns="0" rIns="8001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PDU</a:t>
          </a:r>
          <a:endParaRPr lang="zh-CN" sz="2400" kern="1200" dirty="0"/>
        </a:p>
      </dsp:txBody>
      <dsp:txXfrm>
        <a:off x="21755" y="21755"/>
        <a:ext cx="2774556" cy="402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01821-A8CC-45EB-9E74-ACAC743C11C1}">
      <dsp:nvSpPr>
        <dsp:cNvPr id="0" name=""/>
        <dsp:cNvSpPr/>
      </dsp:nvSpPr>
      <dsp:spPr>
        <a:xfrm>
          <a:off x="0" y="281201"/>
          <a:ext cx="6096000" cy="273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Accountability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how an audit trail is kept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Authorization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responsibility for each item of information and how such responsibility is delegated to others</a:t>
          </a:r>
          <a:endParaRPr lang="zh-CN" sz="2400" kern="1200" dirty="0"/>
        </a:p>
      </dsp:txBody>
      <dsp:txXfrm>
        <a:off x="0" y="281201"/>
        <a:ext cx="6096000" cy="2731050"/>
      </dsp:txXfrm>
    </dsp:sp>
    <dsp:sp modelId="{5A5ED7AD-08A6-4AC6-89C1-AD0C7F38179F}">
      <dsp:nvSpPr>
        <dsp:cNvPr id="0" name=""/>
        <dsp:cNvSpPr/>
      </dsp:nvSpPr>
      <dsp:spPr>
        <a:xfrm>
          <a:off x="304800" y="30281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Responsibility</a:t>
          </a:r>
          <a:endParaRPr lang="zh-CN" altLang="en-US" sz="2400" kern="1200" dirty="0"/>
        </a:p>
      </dsp:txBody>
      <dsp:txXfrm>
        <a:off x="329298" y="54779"/>
        <a:ext cx="4218204" cy="452844"/>
      </dsp:txXfrm>
    </dsp:sp>
    <dsp:sp modelId="{FE035B02-4F64-4411-AF10-B81FDB3E43A4}">
      <dsp:nvSpPr>
        <dsp:cNvPr id="0" name=""/>
        <dsp:cNvSpPr/>
      </dsp:nvSpPr>
      <dsp:spPr>
        <a:xfrm>
          <a:off x="0" y="3354971"/>
          <a:ext cx="6096000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Authentication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refers to validation of identity</a:t>
          </a:r>
          <a:endParaRPr lang="zh-CN" sz="2400" kern="1200" dirty="0"/>
        </a:p>
      </dsp:txBody>
      <dsp:txXfrm>
        <a:off x="0" y="3354971"/>
        <a:ext cx="6096000" cy="1258424"/>
      </dsp:txXfrm>
    </dsp:sp>
    <dsp:sp modelId="{B5D958F2-80B1-4104-A87F-76047D1CF1B0}">
      <dsp:nvSpPr>
        <dsp:cNvPr id="0" name=""/>
        <dsp:cNvSpPr/>
      </dsp:nvSpPr>
      <dsp:spPr>
        <a:xfrm>
          <a:off x="304800" y="3104051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Control</a:t>
          </a:r>
          <a:endParaRPr lang="zh-CN" sz="2400" kern="1200" dirty="0"/>
        </a:p>
      </dsp:txBody>
      <dsp:txXfrm>
        <a:off x="329298" y="3128549"/>
        <a:ext cx="4218204" cy="45284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82633-A4E6-4B8C-A370-BC1477408127}">
      <dsp:nvSpPr>
        <dsp:cNvPr id="0" name=""/>
        <dsp:cNvSpPr/>
      </dsp:nvSpPr>
      <dsp:spPr>
        <a:xfrm>
          <a:off x="0" y="285139"/>
          <a:ext cx="7096038" cy="1765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731" tIns="395732" rIns="5507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Protocols such as UDP</a:t>
          </a:r>
          <a:r>
            <a:rPr lang="zh-CN" altLang="en-US" sz="2000" kern="1200" dirty="0" smtClean="0"/>
            <a:t>，</a:t>
          </a:r>
          <a:r>
            <a:rPr lang="en-US" altLang="zh-CN" sz="2000" kern="1200" dirty="0" smtClean="0"/>
            <a:t>TCP</a:t>
          </a:r>
          <a:r>
            <a:rPr lang="zh-CN" altLang="en-US" sz="2000" kern="1200" dirty="0" smtClean="0"/>
            <a:t>，</a:t>
          </a:r>
          <a:r>
            <a:rPr lang="en-US" altLang="zh-CN" sz="2000" kern="1200" dirty="0" smtClean="0"/>
            <a:t>IP and ARP have been created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Hardware such as Ethernet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Token Ring</a:t>
          </a:r>
          <a:r>
            <a:rPr lang="zh-CN" altLang="en-US" sz="2000" kern="1200" dirty="0" smtClean="0"/>
            <a:t>，</a:t>
          </a:r>
          <a:r>
            <a:rPr lang="en-US" altLang="zh-CN" sz="2000" kern="1200" dirty="0" smtClean="0"/>
            <a:t>FDDI have been created</a:t>
          </a:r>
        </a:p>
      </dsp:txBody>
      <dsp:txXfrm>
        <a:off x="0" y="285139"/>
        <a:ext cx="7096038" cy="1765575"/>
      </dsp:txXfrm>
    </dsp:sp>
    <dsp:sp modelId="{E5913294-63D7-4D22-BEA0-37FC3169EB73}">
      <dsp:nvSpPr>
        <dsp:cNvPr id="0" name=""/>
        <dsp:cNvSpPr/>
      </dsp:nvSpPr>
      <dsp:spPr>
        <a:xfrm>
          <a:off x="354801" y="4699"/>
          <a:ext cx="6629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749" tIns="0" rIns="18774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New MIB variables can be defined and standardized as needed without changing the basic protocol</a:t>
          </a:r>
          <a:endParaRPr lang="zh-CN" sz="2000" kern="1200" dirty="0"/>
        </a:p>
      </dsp:txBody>
      <dsp:txXfrm>
        <a:off x="382181" y="32079"/>
        <a:ext cx="6574500" cy="506120"/>
      </dsp:txXfrm>
    </dsp:sp>
    <dsp:sp modelId="{86024E9F-ECDF-468D-948A-D93DA2EF699A}">
      <dsp:nvSpPr>
        <dsp:cNvPr id="0" name=""/>
        <dsp:cNvSpPr/>
      </dsp:nvSpPr>
      <dsp:spPr>
        <a:xfrm>
          <a:off x="0" y="2433755"/>
          <a:ext cx="7096038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731" tIns="395732" rIns="5507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Standard MIB </a:t>
          </a:r>
          <a:r>
            <a:rPr lang="en-US" altLang="zh-CN" sz="2000" kern="1200" dirty="0" err="1" smtClean="0"/>
            <a:t>prefix.ip.ipRouting</a:t>
          </a:r>
          <a:r>
            <a:rPr lang="en-US" altLang="zh-CN" sz="2000" kern="1200" dirty="0" smtClean="0"/>
            <a:t> Table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Standard MIB </a:t>
          </a:r>
          <a:r>
            <a:rPr lang="en-US" altLang="zh-CN" sz="2000" kern="1200" dirty="0" err="1" smtClean="0"/>
            <a:t>prefix.ip.ipRouting</a:t>
          </a:r>
          <a:r>
            <a:rPr lang="en-US" altLang="zh-CN" sz="2000" kern="1200" dirty="0" smtClean="0"/>
            <a:t> </a:t>
          </a:r>
          <a:r>
            <a:rPr lang="en-US" altLang="zh-CN" sz="2000" kern="1200" dirty="0" err="1" smtClean="0"/>
            <a:t>Table.ipRouteEntry.</a:t>
          </a:r>
          <a:r>
            <a:rPr lang="en-US" altLang="zh-CN" sz="2000" kern="1200" dirty="0" err="1" smtClean="0">
              <a:solidFill>
                <a:schemeClr val="hlink"/>
              </a:solidFill>
            </a:rPr>
            <a:t>field</a:t>
          </a:r>
          <a:r>
            <a:rPr lang="en-US" altLang="zh-CN" sz="2000" kern="1200" dirty="0" err="1" smtClean="0"/>
            <a:t>.Ipdestaddr</a:t>
          </a:r>
          <a:endParaRPr lang="en-US" altLang="zh-CN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/>
            <a:t>snmputil</a:t>
          </a:r>
          <a:r>
            <a:rPr lang="en-US" sz="2000" b="1" kern="1200" dirty="0" smtClean="0"/>
            <a:t> walk </a:t>
          </a:r>
          <a:r>
            <a:rPr lang="en-US" altLang="zh-CN" sz="2000" b="1" kern="1200" dirty="0" smtClean="0"/>
            <a:t>localhost</a:t>
          </a:r>
          <a:r>
            <a:rPr lang="en-US" sz="2000" b="1" kern="1200" dirty="0" smtClean="0"/>
            <a:t> </a:t>
          </a:r>
          <a:r>
            <a:rPr lang="en-US" sz="2000" b="1" kern="1200" dirty="0" smtClean="0"/>
            <a:t>public .1.3.6.1.4.1.77.1.2.25.1.1</a:t>
          </a:r>
          <a:endParaRPr lang="en-US" altLang="zh-CN" sz="2000" kern="1200" dirty="0" smtClean="0"/>
        </a:p>
      </dsp:txBody>
      <dsp:txXfrm>
        <a:off x="0" y="2433755"/>
        <a:ext cx="7096038" cy="2034900"/>
      </dsp:txXfrm>
    </dsp:sp>
    <dsp:sp modelId="{6556749C-B91A-44D5-A6D0-677AF28E461B}">
      <dsp:nvSpPr>
        <dsp:cNvPr id="0" name=""/>
        <dsp:cNvSpPr/>
      </dsp:nvSpPr>
      <dsp:spPr>
        <a:xfrm>
          <a:off x="354801" y="2153315"/>
          <a:ext cx="496722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749" tIns="0" rIns="18774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Examples of MIB Variables</a:t>
          </a:r>
        </a:p>
      </dsp:txBody>
      <dsp:txXfrm>
        <a:off x="382181" y="2180695"/>
        <a:ext cx="4912466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01821-A8CC-45EB-9E74-ACAC743C11C1}">
      <dsp:nvSpPr>
        <dsp:cNvPr id="0" name=""/>
        <dsp:cNvSpPr/>
      </dsp:nvSpPr>
      <dsp:spPr>
        <a:xfrm>
          <a:off x="0" y="388256"/>
          <a:ext cx="7632849" cy="1919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94" tIns="124968" rIns="5923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H=hash(</a:t>
          </a:r>
          <a:r>
            <a:rPr lang="en-US" sz="1800" kern="1200" dirty="0" err="1" smtClean="0"/>
            <a:t>key,message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 key is known only to the sender and receiver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 is a short fixed-length string and its length is independent of the message size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Based on one-way hashing algorithm, </a:t>
          </a:r>
          <a:r>
            <a:rPr lang="en-US" altLang="zh-CN" sz="1800" kern="1200" dirty="0" smtClean="0"/>
            <a:t>H </a:t>
          </a:r>
          <a:r>
            <a:rPr lang="en-US" sz="1800" kern="1200" dirty="0" smtClean="0"/>
            <a:t>cannot be converted back into the message </a:t>
          </a:r>
          <a:endParaRPr lang="zh-CN" altLang="en-US" sz="1800" kern="1200" dirty="0"/>
        </a:p>
      </dsp:txBody>
      <dsp:txXfrm>
        <a:off x="0" y="388256"/>
        <a:ext cx="7632849" cy="1919002"/>
      </dsp:txXfrm>
    </dsp:sp>
    <dsp:sp modelId="{5A5ED7AD-08A6-4AC6-89C1-AD0C7F38179F}">
      <dsp:nvSpPr>
        <dsp:cNvPr id="0" name=""/>
        <dsp:cNvSpPr/>
      </dsp:nvSpPr>
      <dsp:spPr>
        <a:xfrm>
          <a:off x="318625" y="0"/>
          <a:ext cx="6336043" cy="461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52" tIns="0" rIns="20195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Cryptographic hashing Mechanisms</a:t>
          </a:r>
          <a:endParaRPr lang="zh-CN" altLang="en-US" sz="1800" kern="1200" dirty="0"/>
        </a:p>
      </dsp:txBody>
      <dsp:txXfrm>
        <a:off x="341129" y="22504"/>
        <a:ext cx="6291035" cy="415995"/>
      </dsp:txXfrm>
    </dsp:sp>
    <dsp:sp modelId="{FE035B02-4F64-4411-AF10-B81FDB3E43A4}">
      <dsp:nvSpPr>
        <dsp:cNvPr id="0" name=""/>
        <dsp:cNvSpPr/>
      </dsp:nvSpPr>
      <dsp:spPr>
        <a:xfrm>
          <a:off x="0" y="2555676"/>
          <a:ext cx="7632849" cy="19890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94" tIns="124968" rIns="5923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 sender</a:t>
          </a:r>
          <a:endParaRPr 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Uses a secret key to compute a hash of the message as H</a:t>
          </a:r>
          <a:endParaRPr 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Transmits H along with the message</a:t>
          </a:r>
          <a:endParaRPr lang="zh-C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 receiver</a:t>
          </a:r>
          <a:endParaRPr 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Uses the same key to compute a hash of the message received</a:t>
          </a:r>
          <a:endParaRPr lang="zh-CN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If  the hash </a:t>
          </a:r>
          <a:r>
            <a:rPr lang="en-US" altLang="zh-CN" sz="1800" kern="1200" dirty="0" smtClean="0"/>
            <a:t>be equal to</a:t>
          </a:r>
          <a:r>
            <a:rPr lang="en-US" sz="1800" kern="1200" dirty="0" smtClean="0"/>
            <a:t> H, the message has arrived intact</a:t>
          </a:r>
          <a:endParaRPr lang="zh-CN" sz="1800" kern="1200" dirty="0"/>
        </a:p>
      </dsp:txBody>
      <dsp:txXfrm>
        <a:off x="0" y="2555676"/>
        <a:ext cx="7632849" cy="1989066"/>
      </dsp:txXfrm>
    </dsp:sp>
    <dsp:sp modelId="{B5D958F2-80B1-4104-A87F-76047D1CF1B0}">
      <dsp:nvSpPr>
        <dsp:cNvPr id="0" name=""/>
        <dsp:cNvSpPr/>
      </dsp:nvSpPr>
      <dsp:spPr>
        <a:xfrm>
          <a:off x="288033" y="2195410"/>
          <a:ext cx="6604101" cy="4236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52" tIns="0" rIns="20195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Message Authentication</a:t>
          </a:r>
          <a:endParaRPr lang="zh-CN" sz="1800" b="0" kern="1200" dirty="0"/>
        </a:p>
      </dsp:txBody>
      <dsp:txXfrm>
        <a:off x="308712" y="2216089"/>
        <a:ext cx="6562743" cy="3822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9467E-2541-41AC-8248-6838CCA3E333}">
      <dsp:nvSpPr>
        <dsp:cNvPr id="0" name=""/>
        <dsp:cNvSpPr/>
      </dsp:nvSpPr>
      <dsp:spPr>
        <a:xfrm>
          <a:off x="0" y="439562"/>
          <a:ext cx="7128792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73" tIns="395732" rIns="55327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make sure that every byte has an impact on the final result</a:t>
          </a:r>
          <a:endParaRPr lang="zh-C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The hashing value(Key) </a:t>
          </a:r>
          <a:r>
            <a:rPr lang="en-US" sz="1900" kern="1200" dirty="0" smtClean="0"/>
            <a:t>can represents the original message</a:t>
          </a:r>
          <a:endParaRPr lang="zh-C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cannot be broken and forged by an attacker</a:t>
          </a:r>
          <a:endParaRPr lang="zh-CN" sz="1900" kern="1200" dirty="0"/>
        </a:p>
      </dsp:txBody>
      <dsp:txXfrm>
        <a:off x="0" y="439562"/>
        <a:ext cx="7128792" cy="1705725"/>
      </dsp:txXfrm>
    </dsp:sp>
    <dsp:sp modelId="{4C767E66-9D6D-4058-BC6A-D37F0B58F747}">
      <dsp:nvSpPr>
        <dsp:cNvPr id="0" name=""/>
        <dsp:cNvSpPr/>
      </dsp:nvSpPr>
      <dsp:spPr>
        <a:xfrm>
          <a:off x="356439" y="159122"/>
          <a:ext cx="499015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16" tIns="0" rIns="188616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 Message Authentication Code (MAC)</a:t>
          </a:r>
          <a:endParaRPr lang="zh-CN" altLang="en-US" sz="1900" kern="1200" dirty="0"/>
        </a:p>
      </dsp:txBody>
      <dsp:txXfrm>
        <a:off x="383819" y="186502"/>
        <a:ext cx="4935394" cy="506120"/>
      </dsp:txXfrm>
    </dsp:sp>
    <dsp:sp modelId="{58F91AA5-EAB5-409A-9289-8F6A8919A40F}">
      <dsp:nvSpPr>
        <dsp:cNvPr id="0" name=""/>
        <dsp:cNvSpPr/>
      </dsp:nvSpPr>
      <dsp:spPr>
        <a:xfrm>
          <a:off x="0" y="2528327"/>
          <a:ext cx="7128792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73" tIns="395732" rIns="55327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Replace channel coding with hash while transmission</a:t>
          </a:r>
          <a:endParaRPr lang="zh-C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Without the key, the message will introduce an error while </a:t>
          </a:r>
          <a:r>
            <a:rPr lang="en-US" altLang="zh-CN" sz="1900" kern="1200" dirty="0" smtClean="0"/>
            <a:t>it is modified</a:t>
          </a:r>
          <a:endParaRPr lang="zh-CN" sz="1900" kern="1200" dirty="0"/>
        </a:p>
      </dsp:txBody>
      <dsp:txXfrm>
        <a:off x="0" y="2528327"/>
        <a:ext cx="7128792" cy="1376550"/>
      </dsp:txXfrm>
    </dsp:sp>
    <dsp:sp modelId="{420CF20B-273E-4AEE-AB26-3C16EBA74BED}">
      <dsp:nvSpPr>
        <dsp:cNvPr id="0" name=""/>
        <dsp:cNvSpPr/>
      </dsp:nvSpPr>
      <dsp:spPr>
        <a:xfrm>
          <a:off x="356439" y="2247887"/>
          <a:ext cx="499015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16" tIns="0" rIns="188616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Data Integrity against intentional change</a:t>
          </a:r>
          <a:endParaRPr lang="zh-CN" sz="1900" kern="1200" dirty="0"/>
        </a:p>
      </dsp:txBody>
      <dsp:txXfrm>
        <a:off x="383819" y="2275267"/>
        <a:ext cx="4935394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01821-A8CC-45EB-9E74-ACAC743C11C1}">
      <dsp:nvSpPr>
        <dsp:cNvPr id="0" name=""/>
        <dsp:cNvSpPr/>
      </dsp:nvSpPr>
      <dsp:spPr>
        <a:xfrm>
          <a:off x="0" y="142453"/>
          <a:ext cx="6973291" cy="9360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270764" rIns="54120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Message Digest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RFC 1320</a:t>
          </a:r>
          <a:endParaRPr lang="zh-CN" altLang="en-US" sz="2400" kern="1200" dirty="0"/>
        </a:p>
      </dsp:txBody>
      <dsp:txXfrm>
        <a:off x="0" y="142453"/>
        <a:ext cx="6973291" cy="936036"/>
      </dsp:txXfrm>
    </dsp:sp>
    <dsp:sp modelId="{5A5ED7AD-08A6-4AC6-89C1-AD0C7F38179F}">
      <dsp:nvSpPr>
        <dsp:cNvPr id="0" name=""/>
        <dsp:cNvSpPr/>
      </dsp:nvSpPr>
      <dsp:spPr>
        <a:xfrm>
          <a:off x="288035" y="0"/>
          <a:ext cx="5788542" cy="273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MD4</a:t>
          </a:r>
          <a:endParaRPr lang="zh-CN" altLang="en-US" sz="2400" kern="1200" dirty="0"/>
        </a:p>
      </dsp:txBody>
      <dsp:txXfrm>
        <a:off x="301390" y="13355"/>
        <a:ext cx="5761832" cy="246869"/>
      </dsp:txXfrm>
    </dsp:sp>
    <dsp:sp modelId="{30D04FF5-476C-4016-9610-9DEFE781ECAC}">
      <dsp:nvSpPr>
        <dsp:cNvPr id="0" name=""/>
        <dsp:cNvSpPr/>
      </dsp:nvSpPr>
      <dsp:spPr>
        <a:xfrm>
          <a:off x="0" y="1339630"/>
          <a:ext cx="6973291" cy="1165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270764" rIns="54120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RFC 1321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products a 128-bit hash</a:t>
          </a:r>
          <a:endParaRPr lang="zh-CN" sz="2400" kern="1200" dirty="0"/>
        </a:p>
      </dsp:txBody>
      <dsp:txXfrm>
        <a:off x="0" y="1339630"/>
        <a:ext cx="6973291" cy="1165935"/>
      </dsp:txXfrm>
    </dsp:sp>
    <dsp:sp modelId="{8BB9AA57-E60A-4753-8E91-72969E5317B9}">
      <dsp:nvSpPr>
        <dsp:cNvPr id="0" name=""/>
        <dsp:cNvSpPr/>
      </dsp:nvSpPr>
      <dsp:spPr>
        <a:xfrm>
          <a:off x="348664" y="1147938"/>
          <a:ext cx="4881303" cy="38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MD5</a:t>
          </a:r>
          <a:endParaRPr lang="zh-CN" sz="2400" kern="1200" dirty="0"/>
        </a:p>
      </dsp:txBody>
      <dsp:txXfrm>
        <a:off x="367379" y="1166653"/>
        <a:ext cx="4843873" cy="345955"/>
      </dsp:txXfrm>
    </dsp:sp>
    <dsp:sp modelId="{7204F228-90B3-4912-B467-4C2593D5185D}">
      <dsp:nvSpPr>
        <dsp:cNvPr id="0" name=""/>
        <dsp:cNvSpPr/>
      </dsp:nvSpPr>
      <dsp:spPr>
        <a:xfrm>
          <a:off x="0" y="2767390"/>
          <a:ext cx="6973291" cy="7772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270764" rIns="54120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products a 160-bit hash</a:t>
          </a:r>
          <a:endParaRPr lang="zh-CN" sz="2400" kern="1200" dirty="0"/>
        </a:p>
      </dsp:txBody>
      <dsp:txXfrm>
        <a:off x="0" y="2767390"/>
        <a:ext cx="6973291" cy="777290"/>
      </dsp:txXfrm>
    </dsp:sp>
    <dsp:sp modelId="{4F0A82EE-685C-462F-A6B1-56268B426626}">
      <dsp:nvSpPr>
        <dsp:cNvPr id="0" name=""/>
        <dsp:cNvSpPr/>
      </dsp:nvSpPr>
      <dsp:spPr>
        <a:xfrm>
          <a:off x="348664" y="2575697"/>
          <a:ext cx="4881303" cy="38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SHA1</a:t>
          </a:r>
          <a:endParaRPr lang="zh-CN" sz="2400" kern="1200" dirty="0"/>
        </a:p>
      </dsp:txBody>
      <dsp:txXfrm>
        <a:off x="367379" y="2594412"/>
        <a:ext cx="4843873" cy="345955"/>
      </dsp:txXfrm>
    </dsp:sp>
    <dsp:sp modelId="{E554D8A8-EF44-4F6F-9F7B-133E5DD31BE1}">
      <dsp:nvSpPr>
        <dsp:cNvPr id="0" name=""/>
        <dsp:cNvSpPr/>
      </dsp:nvSpPr>
      <dsp:spPr>
        <a:xfrm>
          <a:off x="0" y="3806504"/>
          <a:ext cx="6973291" cy="7772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205" tIns="270764" rIns="54120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products a 256-bit hash</a:t>
          </a:r>
          <a:endParaRPr lang="zh-CN" sz="2400" kern="1200" dirty="0"/>
        </a:p>
      </dsp:txBody>
      <dsp:txXfrm>
        <a:off x="0" y="3806504"/>
        <a:ext cx="6973291" cy="777290"/>
      </dsp:txXfrm>
    </dsp:sp>
    <dsp:sp modelId="{8C706029-DE55-415E-B0FE-06A9F23050B4}">
      <dsp:nvSpPr>
        <dsp:cNvPr id="0" name=""/>
        <dsp:cNvSpPr/>
      </dsp:nvSpPr>
      <dsp:spPr>
        <a:xfrm>
          <a:off x="348664" y="3614811"/>
          <a:ext cx="4881303" cy="38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502" tIns="0" rIns="18450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SHA2</a:t>
          </a:r>
          <a:r>
            <a:rPr lang="en-US" altLang="zh-CN" sz="2400" kern="1200" dirty="0" smtClean="0"/>
            <a:t>56</a:t>
          </a:r>
          <a:endParaRPr lang="zh-CN" sz="2400" kern="1200" dirty="0"/>
        </a:p>
      </dsp:txBody>
      <dsp:txXfrm>
        <a:off x="367379" y="3633526"/>
        <a:ext cx="4843873" cy="3459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522CB-BC76-4184-A082-1FCB72483A8B}">
      <dsp:nvSpPr>
        <dsp:cNvPr id="0" name=""/>
        <dsp:cNvSpPr/>
      </dsp:nvSpPr>
      <dsp:spPr>
        <a:xfrm>
          <a:off x="0" y="300203"/>
          <a:ext cx="756658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F7672-D15B-4806-B407-E15E1C8649B2}">
      <dsp:nvSpPr>
        <dsp:cNvPr id="0" name=""/>
        <dsp:cNvSpPr/>
      </dsp:nvSpPr>
      <dsp:spPr>
        <a:xfrm>
          <a:off x="221765" y="70141"/>
          <a:ext cx="718103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99" tIns="0" rIns="20019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It controls which users or application can access data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244822" y="93198"/>
        <a:ext cx="7134920" cy="426206"/>
      </dsp:txXfrm>
    </dsp:sp>
    <dsp:sp modelId="{51604524-9467-4417-B806-054F127335D3}">
      <dsp:nvSpPr>
        <dsp:cNvPr id="0" name=""/>
        <dsp:cNvSpPr/>
      </dsp:nvSpPr>
      <dsp:spPr>
        <a:xfrm>
          <a:off x="0" y="1191421"/>
          <a:ext cx="7566582" cy="8108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251" tIns="333248" rIns="58725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specifies who is allowed to access each object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0" y="1191421"/>
        <a:ext cx="7566582" cy="810858"/>
      </dsp:txXfrm>
    </dsp:sp>
    <dsp:sp modelId="{FEF92B9D-2C7A-4FDA-895D-EB29AE4E0280}">
      <dsp:nvSpPr>
        <dsp:cNvPr id="0" name=""/>
        <dsp:cNvSpPr/>
      </dsp:nvSpPr>
      <dsp:spPr>
        <a:xfrm>
          <a:off x="378842" y="738207"/>
          <a:ext cx="7187739" cy="605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99" tIns="0" rIns="20019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Access Control List</a:t>
          </a:r>
          <a:endParaRPr lang="zh-CN" sz="2400" kern="1200" dirty="0">
            <a:solidFill>
              <a:schemeClr val="bg1"/>
            </a:solidFill>
          </a:endParaRPr>
        </a:p>
      </dsp:txBody>
      <dsp:txXfrm>
        <a:off x="408421" y="767786"/>
        <a:ext cx="7128581" cy="546762"/>
      </dsp:txXfrm>
    </dsp:sp>
    <dsp:sp modelId="{41175DE3-6D98-4DB0-A0AE-56E4C254EF99}">
      <dsp:nvSpPr>
        <dsp:cNvPr id="0" name=""/>
        <dsp:cNvSpPr/>
      </dsp:nvSpPr>
      <dsp:spPr>
        <a:xfrm>
          <a:off x="0" y="2292982"/>
          <a:ext cx="7566582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251" tIns="333248" rIns="58725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Wiretapping is especially easy when packets travels multi-access network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An attacker makes automate attempts to break a password</a:t>
          </a:r>
          <a:endParaRPr lang="zh-CN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Using  password with a Verification Code</a:t>
          </a:r>
          <a:endParaRPr lang="zh-CN" altLang="en-US" sz="2400" kern="1200" dirty="0"/>
        </a:p>
      </dsp:txBody>
      <dsp:txXfrm>
        <a:off x="0" y="2292982"/>
        <a:ext cx="7566582" cy="2318400"/>
      </dsp:txXfrm>
    </dsp:sp>
    <dsp:sp modelId="{AC8F0B6D-22D9-49E9-8E7E-606F25DDDF93}">
      <dsp:nvSpPr>
        <dsp:cNvPr id="0" name=""/>
        <dsp:cNvSpPr/>
      </dsp:nvSpPr>
      <dsp:spPr>
        <a:xfrm>
          <a:off x="573259" y="2026083"/>
          <a:ext cx="699332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99" tIns="0" rIns="20019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Password</a:t>
          </a:r>
          <a:endParaRPr lang="zh-CN" sz="2400" kern="1200" dirty="0"/>
        </a:p>
      </dsp:txBody>
      <dsp:txXfrm>
        <a:off x="596316" y="2049140"/>
        <a:ext cx="6947208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2A9BD-9FEF-4858-B560-DEC4DE7A33DA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36D2B-640A-4E66-B4BD-988981668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0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423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681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506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2623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127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7899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2051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766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4830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183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298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2283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587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0616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3082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3400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3498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72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89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5738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4479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523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049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5266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1924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116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379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69492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536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267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7782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2046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4393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2309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954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0765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9971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8123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5488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1626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4086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16302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0394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049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8377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6000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82549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356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864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05621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371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991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12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291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6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63F0-1055-4029-8B12-92AA0DDF1AA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1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3194-7B13-4701-9F4C-08339216025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5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FCE4-6D41-4BF8-AE76-124D74DAE0C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5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mbria Math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err="1" smtClean="0"/>
              <a:t>woshiyigehaohaizi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CB94E-C5EB-4F23-8ED4-1F54EAA3FA2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35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MV Boli" pitchFamily="2" charset="0"/>
                <a:ea typeface="黑体" pitchFamily="49" charset="-122"/>
                <a:cs typeface="MV Boli" pitchFamily="2" charset="0"/>
              </a:defRPr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Cambria Math" pitchFamily="18" charset="0"/>
              </a:defRPr>
            </a:lvl1pPr>
          </a:lstStyle>
          <a:p>
            <a:pPr lvl="0"/>
            <a:r>
              <a:rPr lang="en-US" altLang="zh-CN" dirty="0" err="1" smtClean="0"/>
              <a:t>woshiyigehaohaizi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199CF-F56E-4767-8BF1-A677FDD9FD7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3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Cambria Math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err="1" smtClean="0"/>
              <a:t>woshiyigehaohaizi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6D7FB-2EF4-4BF9-8EB1-F285A22BA30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62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3200">
                <a:latin typeface="Cambria Math" pitchFamily="18" charset="0"/>
              </a:defRPr>
            </a:lvl1pPr>
            <a:lvl2pPr>
              <a:defRPr sz="3200">
                <a:latin typeface="Cambria Math" pitchFamily="18" charset="0"/>
              </a:defRPr>
            </a:lvl2pPr>
            <a:lvl3pPr>
              <a:defRPr sz="3200">
                <a:latin typeface="Cambria Math" pitchFamily="18" charset="0"/>
              </a:defRPr>
            </a:lvl3pPr>
            <a:lvl4pPr>
              <a:defRPr sz="3200">
                <a:latin typeface="Cambria Math" pitchFamily="18" charset="0"/>
              </a:defRPr>
            </a:lvl4pPr>
            <a:lvl5pPr>
              <a:defRPr sz="3200">
                <a:latin typeface="Cambria Math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3200">
                <a:latin typeface="Cambria Math" pitchFamily="18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DDDB8-B462-4622-8E78-CECD3C3AB2A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780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latin typeface="Cambria Math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3200">
                <a:latin typeface="Cambria Math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latin typeface="Cambria Math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3200">
                <a:latin typeface="Cambria Math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02B87C-3CA2-45D9-8A4A-2ADAFF6FC0A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5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EA54D-B20C-4B77-82BA-B5B94206684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667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DF1F5-DD20-47A5-89FD-54100809548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741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mbria Math" pitchFamily="18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ambria Math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BE0A0-74C0-45E5-A78D-C83175AA2A4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00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F8A1-03DD-40E8-B9B7-AAFEF0C6017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28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>
            <a:noAutofit/>
          </a:bodyPr>
          <a:lstStyle>
            <a:lvl1pPr algn="l">
              <a:defRPr sz="4000" b="1"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ambria Math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err="1" smtClean="0"/>
              <a:t>helooo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D1A290-BD30-4AF7-9566-8524A0F2558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459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71600" y="0"/>
            <a:ext cx="6264696" cy="89664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>
                <a:latin typeface="Cambria Math" pitchFamily="18" charset="0"/>
              </a:defRPr>
            </a:lvl1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48BE35-0A78-4C04-92F0-964806D90B2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729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 marL="0" indent="0">
              <a:buNone/>
              <a:defRPr baseline="0">
                <a:latin typeface="Cambria Math" pitchFamily="18" charset="0"/>
              </a:defRPr>
            </a:lvl1pPr>
          </a:lstStyle>
          <a:p>
            <a:pPr lvl="0"/>
            <a:r>
              <a:rPr lang="en-US" altLang="zh-CN" dirty="0" smtClean="0"/>
              <a:t>Hello </a:t>
            </a:r>
            <a:r>
              <a:rPr lang="en-US" altLang="zh-CN" dirty="0" err="1" smtClean="0"/>
              <a:t>ihao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527DC-88AD-489D-9F15-C430A76902B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9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A555-2CE8-4379-8576-87968463CC8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8320-4521-4419-B430-654608F280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8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258-0A92-4117-8E73-09F9405F243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4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743FE-1C0D-400E-9E7E-5B7E92FD494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60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185-0411-41AA-9C44-D0ACDF513EC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5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0747-78B8-4CDA-9796-53E881BDA9A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8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EEFC-42CD-465E-8B23-7BBE0CEC1B1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2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523FA-529D-43D1-B5C4-4BF9EF32D55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71600" cy="90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9144000" cy="144016"/>
          </a:xfrm>
          <a:prstGeom prst="rect">
            <a:avLst/>
          </a:prstGeom>
          <a:solidFill>
            <a:srgbClr val="5AB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71600" y="12073"/>
            <a:ext cx="6264696" cy="89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err="1" smtClean="0"/>
              <a:t>woshiyigehaohazi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5817C-BF75-4502-9F18-D81B5C23DEF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020272" y="0"/>
            <a:ext cx="212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4  Chapter 35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E3D3B-6454-4F78-B49A-F4F2979D87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3745" y="630932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方正舒体" pitchFamily="2" charset="-122"/>
                <a:ea typeface="方正舒体" pitchFamily="2" charset="-122"/>
                <a:cs typeface="+mn-cs"/>
              </a:rPr>
              <a:t>同济大学软件学院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方正舒体" pitchFamily="2" charset="-122"/>
              <a:ea typeface="方正舒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5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MV Boli" pitchFamily="2" charset="0"/>
          <a:ea typeface="黑体" pitchFamily="49" charset="-122"/>
          <a:cs typeface="MV Boli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mbria Math" pitchFamily="18" charset="0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nweizu@tongji.edu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.png"/><Relationship Id="rId9" Type="http://schemas.microsoft.com/office/2007/relationships/diagramDrawing" Target="../diagrams/drawing1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diagramDrawing" Target="../diagrams/drawing2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13.jpeg"/><Relationship Id="rId9" Type="http://schemas.microsoft.com/office/2007/relationships/diagramDrawing" Target="../diagrams/drawing2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31.xml"/><Relationship Id="rId9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18.jpeg"/><Relationship Id="rId7" Type="http://schemas.openxmlformats.org/officeDocument/2006/relationships/diagramQuickStyle" Target="../diagrams/quickStyle3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2.png"/><Relationship Id="rId9" Type="http://schemas.microsoft.com/office/2007/relationships/diagramDrawing" Target="../diagrams/drawing3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19.jpe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2.png"/><Relationship Id="rId9" Type="http://schemas.microsoft.com/office/2007/relationships/diagramDrawing" Target="../diagrams/drawing40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5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4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5.xml"/><Relationship Id="rId5" Type="http://schemas.openxmlformats.org/officeDocument/2006/relationships/diagramData" Target="../diagrams/data45.xml"/><Relationship Id="rId4" Type="http://schemas.openxmlformats.org/officeDocument/2006/relationships/image" Target="../media/image2.png"/><Relationship Id="rId9" Type="http://schemas.microsoft.com/office/2007/relationships/diagramDrawing" Target="../diagrams/drawing45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2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47.xml"/><Relationship Id="rId11" Type="http://schemas.openxmlformats.org/officeDocument/2006/relationships/image" Target="../media/image22.wmf"/><Relationship Id="rId5" Type="http://schemas.openxmlformats.org/officeDocument/2006/relationships/diagramData" Target="../diagrams/data47.xml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Relationship Id="rId9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FEC13-0E82-49DA-836C-D465F119D80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40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750475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C00000"/>
                </a:solidFill>
                <a:latin typeface="Britannic Bold" pitchFamily="34" charset="0"/>
              </a:rPr>
              <a:t>  Part </a:t>
            </a:r>
            <a:r>
              <a:rPr lang="en-US" altLang="zh-CN" sz="4800" dirty="0">
                <a:solidFill>
                  <a:srgbClr val="C00000"/>
                </a:solidFill>
                <a:latin typeface="Britannic Bold" pitchFamily="34" charset="0"/>
              </a:rPr>
              <a:t>5</a:t>
            </a:r>
            <a:r>
              <a:rPr lang="en-US" altLang="zh-CN" sz="4800" dirty="0" smtClean="0">
                <a:solidFill>
                  <a:srgbClr val="C00000"/>
                </a:solidFill>
                <a:latin typeface="Britannic Bold" pitchFamily="34" charset="0"/>
              </a:rPr>
              <a:t>  </a:t>
            </a:r>
            <a:r>
              <a:rPr lang="en-US" altLang="zh-CN" sz="4800" dirty="0">
                <a:solidFill>
                  <a:srgbClr val="C00000"/>
                </a:solidFill>
                <a:latin typeface="Britannic Bold" pitchFamily="34" charset="0"/>
              </a:rPr>
              <a:t>Chapter </a:t>
            </a:r>
            <a:r>
              <a:rPr lang="en-US" altLang="zh-CN" sz="4800" dirty="0" smtClean="0">
                <a:solidFill>
                  <a:srgbClr val="C00000"/>
                </a:solidFill>
                <a:latin typeface="Britannic Bold" pitchFamily="34" charset="0"/>
              </a:rPr>
              <a:t>29-30</a:t>
            </a:r>
          </a:p>
          <a:p>
            <a:r>
              <a:rPr lang="en-US" altLang="zh-CN" sz="4800" dirty="0" smtClean="0">
                <a:latin typeface="Times New Roman" pitchFamily="18" charset="0"/>
              </a:rPr>
              <a:t>Network </a:t>
            </a:r>
            <a:r>
              <a:rPr lang="en-US" altLang="zh-CN" sz="4800" dirty="0">
                <a:latin typeface="Times New Roman" pitchFamily="18" charset="0"/>
              </a:rPr>
              <a:t>Secure And SNMP</a:t>
            </a:r>
            <a:endParaRPr lang="zh-CN" altLang="en-US" sz="4800" dirty="0">
              <a:solidFill>
                <a:srgbClr val="C00000"/>
              </a:solidFill>
              <a:latin typeface="Britannic 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140968"/>
            <a:ext cx="698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C00000"/>
                </a:solidFill>
                <a:latin typeface="Britannic Bold" pitchFamily="34" charset="0"/>
              </a:rPr>
              <a:t>Jin </a:t>
            </a:r>
            <a:r>
              <a:rPr lang="en-US" altLang="zh-CN" sz="3600" dirty="0" err="1">
                <a:solidFill>
                  <a:srgbClr val="C00000"/>
                </a:solidFill>
                <a:latin typeface="Britannic Bold" pitchFamily="34" charset="0"/>
              </a:rPr>
              <a:t>weizu</a:t>
            </a:r>
            <a:endParaRPr lang="en-US" altLang="zh-CN" sz="3600" dirty="0">
              <a:solidFill>
                <a:srgbClr val="C00000"/>
              </a:solidFill>
              <a:latin typeface="Britannic Bold" pitchFamily="34" charset="0"/>
            </a:endParaRPr>
          </a:p>
          <a:p>
            <a:pPr algn="r"/>
            <a:r>
              <a:rPr lang="en-US" altLang="zh-CN" sz="3600" dirty="0">
                <a:solidFill>
                  <a:srgbClr val="C00000"/>
                </a:solidFill>
                <a:latin typeface="Britannic Bold" pitchFamily="34" charset="0"/>
                <a:hlinkClick r:id="rId3"/>
              </a:rPr>
              <a:t>Jinweizu@tongji.edu.cn</a:t>
            </a:r>
            <a:endParaRPr lang="en-US" altLang="zh-CN" sz="3600" dirty="0">
              <a:solidFill>
                <a:srgbClr val="C00000"/>
              </a:solidFill>
              <a:latin typeface="Britannic Bold" pitchFamily="34" charset="0"/>
            </a:endParaRPr>
          </a:p>
          <a:p>
            <a:pPr algn="r"/>
            <a:r>
              <a:rPr lang="en-US" altLang="zh-CN" sz="3600" dirty="0" smtClean="0">
                <a:solidFill>
                  <a:srgbClr val="C00000"/>
                </a:solidFill>
                <a:latin typeface="Britannic Bold" pitchFamily="34" charset="0"/>
              </a:rPr>
              <a:t>13391355632</a:t>
            </a:r>
            <a:endParaRPr lang="zh-CN" altLang="en-US" sz="3600" dirty="0">
              <a:solidFill>
                <a:srgbClr val="C00000"/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Responsibility And Control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576151715"/>
              </p:ext>
            </p:extLst>
          </p:nvPr>
        </p:nvGraphicFramePr>
        <p:xfrm>
          <a:off x="1115616" y="1881666"/>
          <a:ext cx="6096000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26695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0" y="1485589"/>
            <a:ext cx="7571283" cy="5287670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Major Security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Technologies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6695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Hashing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Mechanisms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22563288"/>
              </p:ext>
            </p:extLst>
          </p:nvPr>
        </p:nvGraphicFramePr>
        <p:xfrm>
          <a:off x="1115615" y="1881666"/>
          <a:ext cx="7632849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692693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Hashing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401325786"/>
              </p:ext>
            </p:extLst>
          </p:nvPr>
        </p:nvGraphicFramePr>
        <p:xfrm>
          <a:off x="1115616" y="2051990"/>
          <a:ext cx="71287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156311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5" name="同侧圆角矩形 4"/>
          <p:cNvSpPr/>
          <p:nvPr/>
        </p:nvSpPr>
        <p:spPr>
          <a:xfrm>
            <a:off x="1115617" y="1159973"/>
            <a:ext cx="6973290" cy="6512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flat" dir="t"/>
          </a:scene3d>
          <a:sp3d/>
        </p:spPr>
        <p:txBody>
          <a:bodyPr lIns="227584" tIns="20320" rIns="20320" bIns="20320" spcCol="1270" anchor="ctr"/>
          <a:lstStyle/>
          <a:p>
            <a:pPr marL="285750" lvl="1" indent="-285750" defTabSz="14224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rPr>
              <a:t>Hashing algorithms</a:t>
            </a:r>
          </a:p>
        </p:txBody>
      </p: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25925584"/>
              </p:ext>
            </p:extLst>
          </p:nvPr>
        </p:nvGraphicFramePr>
        <p:xfrm>
          <a:off x="1115615" y="1881666"/>
          <a:ext cx="6973291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44558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Access Control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008951"/>
              </p:ext>
            </p:extLst>
          </p:nvPr>
        </p:nvGraphicFramePr>
        <p:xfrm>
          <a:off x="835065" y="1846435"/>
          <a:ext cx="7566582" cy="467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314344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Cryptography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353664"/>
              </p:ext>
            </p:extLst>
          </p:nvPr>
        </p:nvGraphicFramePr>
        <p:xfrm>
          <a:off x="1127385" y="1881666"/>
          <a:ext cx="6893684" cy="467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027258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200800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T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erminology Used With Encryption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800402524"/>
              </p:ext>
            </p:extLst>
          </p:nvPr>
        </p:nvGraphicFramePr>
        <p:xfrm>
          <a:off x="1115616" y="1881666"/>
          <a:ext cx="7005480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244685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Encryption Functions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169987971"/>
              </p:ext>
            </p:extLst>
          </p:nvPr>
        </p:nvGraphicFramePr>
        <p:xfrm>
          <a:off x="1475656" y="1827443"/>
          <a:ext cx="6096000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053708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Private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Key Encryption System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36261714"/>
              </p:ext>
            </p:extLst>
          </p:nvPr>
        </p:nvGraphicFramePr>
        <p:xfrm>
          <a:off x="1115616" y="1881666"/>
          <a:ext cx="6096000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779469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Criminal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Activities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 Internet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47607517"/>
              </p:ext>
            </p:extLst>
          </p:nvPr>
        </p:nvGraphicFramePr>
        <p:xfrm>
          <a:off x="1259632" y="1881666"/>
          <a:ext cx="686146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14789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Public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Key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Encryption System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66103738"/>
              </p:ext>
            </p:extLst>
          </p:nvPr>
        </p:nvGraphicFramePr>
        <p:xfrm>
          <a:off x="1115616" y="1881666"/>
          <a:ext cx="6912768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723621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8883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Asymmetric Encryption algorithm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661394416"/>
              </p:ext>
            </p:extLst>
          </p:nvPr>
        </p:nvGraphicFramePr>
        <p:xfrm>
          <a:off x="1115616" y="1881666"/>
          <a:ext cx="6912768" cy="457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665624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8883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RSA algorithm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38880"/>
              </p:ext>
            </p:extLst>
          </p:nvPr>
        </p:nvGraphicFramePr>
        <p:xfrm>
          <a:off x="1115616" y="1881666"/>
          <a:ext cx="6912768" cy="4859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051118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7" y="4437112"/>
            <a:ext cx="7100157" cy="3114643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Public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Key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Encryption System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569850859"/>
              </p:ext>
            </p:extLst>
          </p:nvPr>
        </p:nvGraphicFramePr>
        <p:xfrm>
          <a:off x="1115616" y="1881666"/>
          <a:ext cx="6912768" cy="262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434781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Digital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Signature With Public Key 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085228805"/>
              </p:ext>
            </p:extLst>
          </p:nvPr>
        </p:nvGraphicFramePr>
        <p:xfrm>
          <a:off x="1115616" y="1881666"/>
          <a:ext cx="7005480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541064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16824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0" lvl="1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Both Authentication And Confidentiality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36643959"/>
              </p:ext>
            </p:extLst>
          </p:nvPr>
        </p:nvGraphicFramePr>
        <p:xfrm>
          <a:off x="1115616" y="1881666"/>
          <a:ext cx="7272808" cy="4859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818004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03863" y="994733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Obtain A Public Key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283836"/>
              </p:ext>
            </p:extLst>
          </p:nvPr>
        </p:nvGraphicFramePr>
        <p:xfrm>
          <a:off x="0" y="1681194"/>
          <a:ext cx="4968552" cy="504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图片 1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518" y="1658500"/>
            <a:ext cx="4752340" cy="30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721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35" y="4908485"/>
            <a:ext cx="5182146" cy="233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Firewall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308657484"/>
              </p:ext>
            </p:extLst>
          </p:nvPr>
        </p:nvGraphicFramePr>
        <p:xfrm>
          <a:off x="1054026" y="1883764"/>
          <a:ext cx="6542310" cy="3561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1532" y="2141110"/>
            <a:ext cx="2034749" cy="20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3764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8883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0" lvl="1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Usage of Internet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Firewall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608111"/>
              </p:ext>
            </p:extLst>
          </p:nvPr>
        </p:nvGraphicFramePr>
        <p:xfrm>
          <a:off x="1115616" y="1860932"/>
          <a:ext cx="7284823" cy="372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AutoShape 2" descr="data:image/jpeg;base64,iVBORw0KGgoAAAANSUhEUgAABaAAAAQ4CAYAAAD/4ntSAAAAAXNSR0IArs4c6QAAAARnQU1BAACxjwv8YQUAAAAJcEhZcwAADsMAAA7DAcdvqGQAAP+lSURBVHhe7J0tbB7H9v8vLDQsDSwMDA0MNAy1/qCyCiqr4Moq+ckqqKyCK6ugsgoqOaCSAyL5gkguuVICIjkgkgMiJSDAIMAgICBg/+fMmTNz5syZl91nH78k+0Sf+Hl2zrzPzs58d3b2X/svD4Y2+5EXHv9773nOvmfvf8ieAI8fDAfA8avj4eT1yfDs3bPh7P3Z8PbD2+Hi4+Vw+enTsHyWz/JZPstn+SyfL/Nz8flyYWFhHQyX/iyjz+Xnt8PZx2ODI0/tmGWzsPAlw23eaPufGDjuOB7efnrmzzT6HMNcdv/irA7MeRcWFgqUzhf4fv4pvb59+nxW4ZlHHPtUQNosLKyTpO09Gy6Rj8+Gi8vT4e2Hk+H8PWqjx8Ppm6Ph6OWh4wD103/2h93/7g27TwX/7A17Fon2ythabdB1LaT+G7B0Ys+rMgeKDgFaRawSJzOT4MRnsIHvTnR+gUBBvjpy4vPpu2dOfD6/OB/OUXy+hGEzdCyfPi8C9PJZPstn+Syf5fOlfkzhbGFhYXVmEaA1NbeFhS8Fq53L8wNYBOiFhfVjnS/wfRGgF74IRNtzAjRw8fF0eOtE6NPh7P0JQCL0yWsSog9RR/VC9J5jz8FidCJAM1qE1lotarRK103QGrDD0oo9r8p0CNAycBWpT9AeYmSCRWfOKIvOJ29Ohmfvnw3nH84XkXn5LJ/ls3yWz/L5ij9aMAvI35b7wsJCCp8n4lyRHxKgDTGNRTT327sHYc0jj/P3hYUvFavth3NGf6ffuQB9ngppCwsLs5EJ0GPFYyH8JVi2CwtXgdkW/c0TuL7wKmlcIY3C9OlrXMgrVkXLFdGSohgtdFuBuSJa68AOqRkDr/roFKA5Av9dJgYwBWifIUw8is6HL4+G0zenbqUzCs9vL98Olx8X8Xn5LJ/ls3yWz/L5mj+JaMbCmfxu/V5YWMjh80ScL/JTFaDDccEiNi987RQFaP4d3d9+OvVnGn3cCmgpmi0rnhcWZmNlARoxBb+FhWui2B796n13nLbpwBXS5xcnwxmAK6NPXh8OB6i7ogb7dM8hRWg+VlwRjbCO6zXcRIQOmrBG6Mav+hgnQEvBGYHjLD5zIveeY+IxE/gbAsX9nV+fDKfvToeLjzAUVp3F8lk+y2f5LJ/ls3y+3k8mmkm0sMa/FxYWyohzSH5SAXosLL4tLHwNyDavzwH47lZHw3f3lzAFaLVtwMLCwgiE4JycQ/Dd3oLDrxYNwt3CwpcPbdlxMpzg1sYvD4d9LzJLAVpSFqFJ101EaK//BoI2LNH6seBVTkWA9gGqCIPojL85YZhITrj7feBWPJ+8weXhWCgwHPZbbXz6DD0EsnyWz/JZPstn+Syfr/4jxTKHFNC0oMa/FxYWyvD5AshP3AMaxbSFhYU6QnAOv8vu3QI0/15YWBhHU4BGpAhtCdL6GP/WxxcWehnbdmZob25LDvxL393LCz+cDm8vToZnb/zWHM8PvBC9Sy8tlC8uZBE6CNFCz/Wablh0jLqvhrXiBNaRBa9sDAFaBCQi2gM3W4CmhO76xOJez7jqmcXnQW+zsQjQy2f5LJ/ls3yWz/KBjxTLHFJA04Ia/15YWCjD5wsgPysJ0GKlp+m+sPBFUhKgWXxmFgF6YWHtjBKgJSW3kv3Cwg1HCNCDB7+77TkuTobTN8fD0QtaDV0SoN1qaMSJzwhpuokAjX9R7/V6cEDqxQHUkRVecNYYAjQgA/YRcULC95BYOIbbbUAmn72DDuHiHArgUy48L5/ls3yWz/JZPstn+YiPFMscUkDTghr/XlhYKCPOFfkZJUBLwXlh4WvDOieyc0cK0PgSwkWAXli4KuoCtPwufxt44S5g2Sws3FRCm1Xt3K+KPnt37F5WiC8pdPtC/xfF6F34Dn9ZjEbkimjEidD41+u9KEJbQjSSiNCM15Q1kwRoH7EUoPeBw5eHw9GrIyc+v4UL7rLKefksn+WzfJbP8lk+rU8Ql6XILL9bvxcWFsqIc0V+FgF6YaET65zIzp0JArQQ0BYWFqazCNALC0BRgEae0YsK3x0Ph//bHw7+2fcroVF8VgI0kAnQDq/5Ch04IxGeGa8pa8oCNHiSgXHgGKkQnhFc9Xz08mg4/3A+vP1YEZ4XQXr5LJ/ls3yWz/JZPuoTxGUpMsvv1u+FhYVI5fyQn0yAdi9RUyhRLRXcFha+JvQ5oM8HdifewmRffkoC9AH/XlhYmExVgA6CMn6XvzuQIt7Cwjqx2h9i2ZYw/XsxesDvZ8MlCtHvT4Zn746Hg//t07YcfiU0gb+9EO0E6P1ciPYCtBOhEdaHJUF8RoToLDEFaCswT4gYE+4iPhiOXh27lw2+9S8aXD7LZ/ksn+WzfJbP8un9BPFMimjyu/V7YWEhUjk/5GcRoBcWxqDPAX0+sDuxCNALC1fHIkAv3Hqs9odYthbaj/4deDa8/XDqVkMfvzwcDvHlhCg282poFqFrK6FZB/ZYWvHKAnT6kkEiRAqJwD2fccuNZ9ABvL18O3yCf8tn+Syf5bN8ls/yWT5jPkE8kyKa/G79XlhYiFTOD/lpCtBKUEtsEyy7hYUvFdnuy+dBU4D2LAL0wsLqlAVoIAhxiwC9cIOZ2uZke038Q1vX7sHNr4TGFxS+PnIroeWe0IkIjcIzCtEIC9B+94t+EVoJz4wXoCWJAO0CFpEwB37lM4rPF5cXkCF84aA/+5fP8lk+y2f5LJ/ls3w6P0E8kyKa/G79XlhYiFTOD/nJ94BOBbQyUnQb429h4bYi27ls9/xduhOLAL2wcHXMtgJaCHQLC1dKbxu0bNhv4oYCtGjvhj2+mJBFaFwJ7bbjeLJLsBCNIjQL0OjuVkLvZwK0W7Bs0VoJ3RKgE7z6ffjyiLbdwJXPKD7jBwXoRYRePstn+Syf5bN8ls+ITxDPpIgmv1u/FxYWIpXzQ36mC9CIEt706umFhS+F0N7ld/7N36U7sQjQCwtXR58AjSwC9MINpacNFm0soZkFaPwrjwPC9vKS9oTG7ThwJbQTnx9LAZpEaLdCGpFbcfSI0JMFaBmwV7wPnh8Mh5DQM7iYovgMpzqd8dZnEaOXz/JZPstn+Syf5dP4BPFMimjyu/V7YWGhC/mJAjQLaamAtrCwwMjzQwrO/F26E4sAvbBwday0AjrYLixcI632KNtsybbk5o6Jts/itHe7BHAl9LM3x8MBCsz/3Rt29Epoa1/oghCdCNDIXAL04YvD4ejl0XAOF9SLjxf+dC98lhXRy2f5LJ/ls3yWz/JpfIK4LEVm+d36vbCw0IX8LAL0wkIv8vyQgjN/l+7EIkAvLFwdiwC9cOtptUfZZku27rhv5+Zx/10K0B58MeHZ+xO3Cnr/6d6w83gnbscB7AgROgjQQYRWejEwXYBGzx4SnzmSveHZu2fD2cW5P82Xz/JZPstn+Syf5bN8VvsEcVmKzPK79XthYaGMOFfkZ7UtOBYWvlbk+cLf899vP536M40+JQF6YWFhdfpeQohIEW5h4QbRapfsLtHHEz+5yEw3ZJ7BCQLfpb0QrE/fHA0nrw6HXRSgH+8OO7gdBwvRfjsOeyW0EqCRTIT2onOPAB0Cg8Dp2MFwfnHut95YPstn+Syf5bN8ls/yWf0TxGUpMLd+Lyws1PHnjPwsAvTCwhTk+cLf89+LAL2wcHVM2gM62Cws3ABq7ZLdNNot8YeichSWwzE+B+Rx8RtXQeNWHLgNxx6ufJYitNgT2hSghQidCdBBhEa8+NwlQD/fc9tuHL86gQRW9nxePstn+Syf5bN8ls/yGfkxxTPNqgI0+6/R68+ym8Lc4Y1lTPxsa2HZW2h7+bvkJmG3sVhhrYIVx03h84X4TsgPCdBaQKsJbHysZcOwba/NwoLGajNTscKfghU2E+2sLTgOGgI0urdsFha+WvDcEOeHO1f876IAXROc+bhFj81NQuZrDFZYPVhhaSx/14GVth6ssFpM9Yfo+BnL1kLbyzB6cX6fDZcfnw1Hzw+Gg3/2gwBdWgmditBAoh174TkToJGCAB08414gGABw8uZkOIMTfdnTefksn+WzfJbP8lk+c360YLYWOI6xrOJfxr9urPhvEzof8rd2uyo43uuIeyoyvf67/PTvAZ2La+kx/j4FGeZVYKWhFyu8qVjhz4kVZwsrnBZWOL20wuPfJfexyHDGMCUMFKCXFdALC+tE7p/eFKClyGbBoh1j2SzcPnS9jsUK80tF5PkSzpvT10fD0YtDEpy1AD1iJXQmQidCdC5CCwGatt44eH7gxOdl643ls3yWz/JZPstn+cz9ycSzdcBxjGWqfxn3VWCl4Tah8yF/a7er4rrinYJP61uZZv9dfsYJ0NYxPs7fp6DDXTdWGsZghTkFK+w5seJsYYXTgxVWD7WwrN/8fSoc5hTG+l8E6IWFdVMWoD8JUU1vQVBAio5ehFv4QtB124sV1peMyPcl/D1/f+JE6L0ne16AFi8ldC8kNARoJ0KjdhzF5wkCNAZCAR2+OBxOXp8Mby8vIGHL9hvLZ/ksn+WzfJbP8pn3k4lpVwWLdevAiu+mI9Ot88G/JTU3C7aX/uR36/fXBud/KkYY8hO34NBCXQ9RaEu/98D2q2CF24MV1g3l0wScX5lPmW/+Lt1vEzL9U7DCXB+LAL0eUHTUtGy0+8KXBdZxtgJ6LhGRw1m4vVj1OgYrzNtAV/rxBo11k+aZWwV9fnHituLY/+/esPP3TtyKgwVoS4TmrTiECO120jAFaKQqQB8Np29Oh4uP6Qm+fJbP8lk+y2f5LJ/lM8dHC2ZXhhb/5sSK7yaj0136Lam5WbC99qe/y99fG5z/qagw3gLyc30CNMJ+pmKF2YMV1g3EEpd7SfKp832LyiCD8zIVK8z1URKgq6IoCtSLSF2Fy08yxWbhywHrNxegceuNztXPNUzRbuFWYdXrGKwwbwNd6efzxOJsePvhdDh+cTjsP2UBmkToZBX0f70AzSL0ygK093zw/HA4ceLzsvp5+Syf5bN8ls/yWT7r+WQinBLRApZdL1Z4jGV/27DydZVYaZJYfiTaTv7WblcFx3uVWOnowQrHf5cfJ0B/qglzlpsW8/j3gs1STl8ryUsIPw/D8eXbYf/D2bB/8SwI0ZaQ5o6zEL0wH6KcA9rNsmObm4xO83VipW8VrDg84SWEwDkukBTvJwvi20BCmi2+edhWUnNbuCXkguqCwmrj4uYNvoyQReg9XP2MIjTCW3EEIZpE6HQl9H6nCG0I0Ptu9fPhcPoOl2JfQmL8mb18ls/yWT7LZ/ksn+Uz4+fy8yfPJSGENf5XFNp6kWEsLHxhuH/QzhnpJj+fPl+4VZrnCwsLs3MBk3f5Of14MRxdng9HH4hj/3dhYWF13mYvITwnBv9X8sk4trDwFTOUjsG5cnH5bDh5eTTs417Qf3sRGsXoVQXoIEJnAjQcfH7g9n4+h5N7+Syf5bN8ls/yWT7LZ/ksn+WzfJbP8lk+nR9cwLUs4lo+y2f+z3JeLZ/lM/9HnFdn78+Ho+fHw+7jvWHnkdqKQ4nQmQAtReiSAC34F3p2AvS7k+Hsw7Ph8vMF8JZwu8n57/ybv8tjPWh/XWBamNTtQv2WoJt05981Pw4rzaXflj3D4dVw61T0cZ/XZC1LCwxrBDI+y10ibR0QX6E+psP5UOh4LJtR0L9PN5qp/6yweriOf1Y6rpOLApYtEf+J9hXaKn8XSLsAt/8VSc5ZH24vVngWiT+Io5m3AmZ4Fcbal5DpLYXJx1fF5VPFFdwqaNteqv5lWhQybvYffqO7wPLfQxYOxoN/BYl7AWkzN1cd35eEVXaMZb+wHpYyX1i4XuT5x+fjck4uLKyGPI/0eSV/87GFhbn5EtuXzpP4fXbxbDh+hQL0LgnQfj/oIEA7Edqvgg4CNCMEaC1ClwXo/eH04nh4dnkynH06BfDvyXD+2cOPG33Gv/hbwDY9aL8Ax+Xiy4iPOUXbY4M0nLpbAUhfhnTTdvq3xHDLy8OXpytTjzw2iRi+jDuB01ZKu6BcF7GNjIbDdnC6nw1vFXiMQHdpS/aWH5uz0eAjdY4BOc/53MDZvbX5bODdEkHouoF0FbHsGyRlwEBYugxyN1W2M2LVvYbaQsmfbKO+nYZzBNoeItpi2obTcyg91+Jxi8RWhdk8/yU+vGLYTBZHjVgmbxWhbPB7BsYDabDSp49X4HAIH3aoEwSOW2H6uEy3TtL8SDg9FXzco6n6h7g1ZvqAllvL/zow4+P2FZHnmKTlvrDwtbGcDwsLa0CN9RYWFmZAn1fiN86xHH4uFhjE94WFhTpwvoRxIXw/+3AynLw7dkLz9l/bcS/owiroTISWArQUoS0B2u3/DF/OPsIkGrAmfWfyd3UiCv4TLBtG2/bZ55P+iHazkPZEDFtj+Wcs+4hOeySr/FnxQk+RPK19eQO/XO9J3dv+kcSvwHKz80InhfRbs41E8bBEEJhLaMEZCQKkFEcLsIhqAe6mqIuA+7VipcnC8jsGH05Wbgi4czn1I+unB6pnq230Idtb2j7zCX70E22o/YfzBcXCJIx4jqTnCyLtSkT73D9i+UnhviTNy/qw0hCJaQ9l1kGe1xgOY/nRx3qIYYr4Qp8Jx10dG5huIgxHza0H7kt1OU8NTyCvC4xlNwNpeyHksYWFhYWFhWtjEb8WFuZnOa8WFtbGuTi/zj+eDmcfTof9p/u0D3RYBQ3fWYR2AjSQ7QWNxFXQToiurIL+FyrUh68Ow+TRvawEJ3xDnPjRJDv+rk8yV50s16Bw7Yl/7layIeywJf1hMWmYsoLreJHqkyeIVr1YYSJpeog83e08WuFILD+Msk0EFzpmp11C7ZKA3/quaMAqm5QoNJ8PptCsCaKlJXwWYBFVoMVXE2l3HVhpsrD8jsEK0xPKDL83CH4csq5aTBWgdXvDtkvkgljuPwqA1P7jOefPjQQ+R9JzJQP74gywrwI2VlhAmr8Sed7GYYXJcHlKIM0C2VfViH7scBDLT1h53YFZthmWncLHneZ7LqhtRvj4xPjMPAosPxNI20HaTjgv8tjCwoKG+lt3rrixU6v/XVhYGA1O4BnLfWFhYTrLebWwMA9eP5Pzp0SAxqcKPp4OB//sD3u8DYcToUmATl5IuKoAjaufj19HATqZQPrfmSggbSXSppce/+ZEnZG2ljvg/Ek7C2HbFZckVl6KF1wG/7fGJOG5lzxtdj6QMflehRg2pclKtwDah0PlI8GdRIZfIArPFUzhGUmFzxam6Lowiax8DRtn5/B1l9VfiVj3oa3guVo8X9P2xm05Oa78J2GjH9fXQbsP/Ys8JyQtdw3bl4i23J8n6Q7I9K4HWe5MapOniwRHmV+NlWdP6NPBjimE4URl7X8UVrjXi12etu1cxHg0bCN/5+lbWFiYkWUCv7BwZSzXtIVbA14bGMv9JsGLz2pptRaoLde/ha+dMecA2B69OBz2/9kfdv5iATqK0FqADttwOBF6PxGh8204Iv86enU4HL85sifn/veVCNCWWwAm9oloI1F2lntX2sA2CBUeHY6BWXlaUDEErUx4WasAjVjptPPUk+/ViWFTWqw0C9zqHZl2A3eCGX4BKXYVMQVMIX52YgmkC9PIytewcXYBXX81Yt0n7cUUoFVbK5L6S8OGiYnr76Dth/5FnhOrwOFZpLa2+CzTuV5kuTO5nU4fkYqYEivfntCng13jeoPvQDDD6CYP87qxy9G2nYM0Hg3byd9p2hYWFmZmmYAvLCwsLGjw2sBY7jeJHgHaYrn+LXzt9J4Dvi84enk4HPzvoCxAOxF6RQH65N3RcPr+2E8ErwYpfLK4LQtA2qbMOcGviQbSLbWR6SRyEcX6zd/ffsaXmJ1HoaxL7IpuHHYaZu5WQvtJ40nrJqVWJmkdpv48UvzxAlCMN09XOd3sx0La1UnD94JkqBNEipoRS/xkWu5txFtJzWPyuIW2LWH5RWo2NX8rgqJ9BS1CW8fDMQgvwPWqgXPOkbWDSGwron35jjk5JmxTfz4sHxeJ2uRHnxvlcw5hoU76S8+/FlZaNTLvGst+Lqz4EMs2wvkp9DVIIiQrty7Y7xR0WFYdXh26f6Zy60mLTHePPSHj6YbPLY1lW2KqvwyrzU3FCv+KkOWhy8Vy09TsOBxJza0HGf66sOIdQysMHR9j2daYI4wx9MRVc2tinRtjscK9Rqzyksc00u8YrLAQy63mT7rNjY6rhRWGpst2rnYi/a4STic6b/y7hQyjhOWPsey/dqxyYiz7KVhhM5b9KlhhriuuOeC0SSy7FlY4TDinVwHDuWqsdFhYfmfEleFcWOkvYfkfSdYWbhC1tGk3C2nfpFyeF8axkzdHw/Grw2H7rx3HzqNdEqCTVdB7uQittuHIX0YotuA4eX88nF4cQ4Q4eUwnmpwQ+Ztt2C3Ck1zGspHU7OJkdg4wzJg3xLarkacRscWSmohCAti5E95IKLPsrLgYy96G0yGx7AgZB9WNVQ4Wui6tMtbhpfFZ6akh/UosWxurbFIBegWc0IkC6NsgslriNAul+viNgEVdy21uOC5AisptuKzTMqdy1W4M1rNH1L3VRgirnTGpbT0chPzpvqh8ruW2Y5DnpJVejSyPdl40Mp4alt8ppOFa+b9+dBqn1WONNFxCxtmHDndqODeE0QMzjdXepmKFv/DFM2mC8CVjnRtjscJd+KJpnkNWO0Es2xrS35QwpsS5sLBwNfA5vQpWuOvGSkcJy/9NxEp7Ccv/wjR0ecbflgB9+u54OH511BCgxSpoIBGgvQhdFaBPL06GZx+0UMHUGgG71WzGMEcY64DyR6IM/ObVjF441kIN/VZhOHv8+8yLbhfDJ/iHf1EoI79oy2LUKmICEtOjYXGJsWysMGOaUpGC0miJXZoeGystNWr+rWM2aZmcuzqZTCZ4KqSN9ivdNKatElxXJYnTh51xbojF2q/Aikdj+VuVLGxRxyg++/O3jGxXGsveM0F4oHPIJp5n8pzjczBSP7eMdHZjhbdu0jToGwbanZD+qTyscipDZYv+a+UcKdu0+7nrRpfXQopuU6uUF4d1XVhpWgUr7NJvCbtJLLspWGEzln0NK4xerPB6mCus3nAsuylYYZew/PdghbUOeuKT6WrZSrS/uaiFrdMgsex7sMLqwQprFaw41omVBmYOe422lb+121yU4pO/V4HD6glT27TsS3A4EsuOGWNv2a4DK27Esu1B+tdh6d8SdpNoN/m75NZDzT//Hgv7XyWMKch456IWtoxb02NTQ8bTixVODz3+LXf2J6m51ZDhlrD8rQsr/hKWf0S7W7/p++n7k+HkzfGw/ee2F6A9uBUHvowQRWgnQANSgJbbcAC5AB35F4rPZ5cwYXaCDCdGJ2oMOowWPWFYx64CnS4Ay0li2bB/FqMAFsSs1Z8skJG/ucULnbZIEOQ8wS3kywqvRof4EsQ5EZ+2MZH2q6PzngD5z6H660IKoGMJgqmiatsQgUtYYUINORKBmQH3hIKNFZ5DuWXhCbRtCysMxLLlOjXqXrYP2V4sgg2EFY7zOd/Vfi07jRQ3c3G0fL5Z8fVghXXdWOnUWP5sgbhEuf/StrIeGA5D+124GtptIUXa3wRuYpoWbh897dxyk34sd8tGu0vG2N4EetIp86NttVsn2XhBhnkbkXm5ijyNic+ytRjhV479MtjOcpvKOsK8DjgfGsvGspd2Y9DhMJbtTeO2pXcuZL4tSrbyeAlpP8bfdXJb0jkXsm6+9HzrvM6FDr/w241F6PuzDyfDs/cnJEBLEdoJ0ES2ClpvwyFXQVsCNIrP5x8h0nAh5QTJRLHbqhhhj4EHa8mAbX1EEQp/cxoYOCbKJRWsfBg+recACl9yH13yg6tJ4ZgX7tBPv4hREktapGm2CHnE72YYJTrSJMosxbBNSO2tdDPaVmLZZ0Aacywhcw1I8VRStfXCrwm6ScQxqI1xgN+E3Ibbt+WWkaVLkMXVQPtnLFvGqnuDYtvxbSM5V/w5X2q/7DfYN+FzKhc+7XONw07jkwT3kG5EhzMHMe2U/jK2fwtKbzlPYJPVQTsN0iaNT8JhyDpYuF5E3QcsO43l7zq5iWmagaR/XFg/Pe18VbeaDTPG9ibQk06ZH22r3TzyetRDEuYNo+tcxjxoLLu5GBOfZWth+UUM22p5sJ3lNpV1hHkdcD4kJRvLXtv2osNZJayZ4fOrep7dsDRfGbK+NJadPNaiFNZN5TaldaGLcM6LthjGBHPB8env4rcYg6A2/OyiIEB7Ebq4DYdcBV0ToM/xraKI7/Au3FtGfWKaoK235wKs4e2ksFcMz4TdW3YS7adFHkYQOLL0MlY4AFQmCl0kPBPRnvxi2G5LA/znhbgsnB6shsoN2HLz8UukoMNEdyuMMciwSlj+AJf+3N5K7zRQjGSUmxYtVyWJi7jk78EuCrl19IsBYzvLj0k7D7Y7gyhOx/R0w/4zIJweQpwjscJCLFtJsMW6FiRtwDjmj8e+TbVZJpyDsd3aCD8mNWE0Dy9LK5DbWWF1EPJUwPKzDlxcaZ7svLIfFpBz2C3CfjSWLWLZdnCV5WUiy2cGRudH15VB89xRyPOSsey+RuYuC13OJSy/SK/7KljhzklPHDpN0o/8fh1YaZqNznP8ayIr76WMbgxZ3TSQ9iV/NbfrQKbHwvLTYqq/uZgjfpl//i6Padva7ynI+BjLRh/T9NjUkPH3YoVjMcVPQI4blz7zSpD1NbneOpkj/C7/uh3d0LbE5VEql668CnrsxZwaFyYj239sBwF6O9mGwwvQ/DLCTID2PFcitBSgnfiMFeAT1y9Ae38MF1KDIOZ47DD18Ym48EUamyj/HidoYFhJeOwu/SNCjIDKRJHLicvwDUltaZU1CYIoQIPNZ1wdndrYiLix0VgTfz5uuTk4DwSLN5LUxgqjFx2WheEvpD+3t9I7HilCeiFSogXLVcniQwEahV/47mywLViwkLwqIkwXrw0JyjFNddgOQL8m6NaBDGsMVliIZatxdljXglD/xjHhlvcLinAOxnYr22/8LfyMQoYRydIKpDZWWJ2EPBWw/KxCKVx3LM2Xnd/UX58AjaT+ImNsG6yrzLqxy2gSk/Ii66mAce5Ukeclo916bL9E5syjLLMWPf57bKZihT0XPXHItGh7+f06sNI0G53n+NdEVt5LGRWRZdWLFU4vY8OR9iV/NbfrQKbHwvJTY6q/uZgrfg7HwrKV3y2bsXA4EstGH9P02NSQ8Y/BCksz1j5j5NhxYTVkfa1Ubw3miqPLv2xDN7gtyfLQebKOteixF3NqXJycCdBqG45EgPYi9DgBWkYO5EKFNaE34AKRWG76GP+WZPa6scRCsrHsS+T+Ob9JniEtTnAKx0QYeuIN39H20+coKlNY6B79Uxzg5oUwFAg/ASyeRVsjPRyXeUy66WMWMowYV43+sJk0bPc71LFl79Fly34FMl3T8CKk6eaRguUqhLhYeEawjWDdX1agtkFY7ojlpv3Q6y8luUiNL8fEdilIRGT+bRDyit8NLD8OH7Ysq3XRE1eod1H3/lja/nT7FHDbDW04+gvhI6V+pYoRjiCGJ7HCmYIVdg9WWCPgm6WSUL4QvqsrAcSZloXwl0FCMonRlnsnsr4Zy44ZY2si89ei117HwQgbX95VpH0Ly3+Nll/pfpO5TWmdG11nkpqNDGMVrLAZy14zxc9NROfjBuWlfC2L/btlI91KaD8LC44bei6MRudjHXnpCVvatGynMCVs7Udi2X8NWGXBWPZfK1PK5KaXpUxfL1Y4itHX2xFhm6zq/6bA+ZD0uI1E1w3Pm4PNpzMSoIUILbfhiAJ0XAW9xyK0EqCdCK224SgL0CJTOpEmMxRGIAurMhE20fYWlj+C86vzfOEEAv6twhMiAgtWLECT4MV+ZPgkQrJ9WOkaBLmYBvk9xq+PWaBdL+SH46oxPvw07Oh/TBiI9pumaxpY1rG8c6h+ZiHE5QVornMgFYZJOGa3HqLYHEndZPg98XD6iLaIDEg7C8uPw5eLVWZz0xOXrH/oh6qCZkk4FH1CahPD4vCzMKuQbRKGIoYnscIagxXmqljxjMSVLYTlrxmyrvKyUH4DM6xmRnSdu7RVGGObpF/na25kvEZ8vqyraD8lLL8trHBuI19SXqai61aWif49NzJOiWW7cKWU+/C2u3Qrof0sLAS+hH5A9mfrzE8rbBl/y3YVVg17Xela+LKY0s7Yz01uY6U0yuParcGVX29Hpg+5kWMBXeYT8tWDrpuxAvTO41yADqugawK0F6H/pQvf/S5kWNuujSx+Pwnm4xbSfzJxRrR7Jz5szPcFhINEdwqbysR/HwgW9y6C+Bz9UVi47/MFgXYQC8YTxL5MuI5++bsMq0a0pzRmmKJHJXwsD18mzbAd0k77Y7wtizBY7tqt+NunaxU4TwEhRM7EZfYb65qFXr8K+XMUe5lMwE3CkOGSu/ZfJorUES1OI+RG6SS/MR38fWzcCpfvmB+JzG8GC8ktMXkMIUxoBw75nYht0CPPIW7Dzo4R7o40PAqzZCvA80K3VRFGHlYjPIe292Bc1vEC9TQYYPiS4CbSFvoDj3RrkqdJksU1Bzq9jGWrCbayLBS6zFy5NfysixB/B0l6DaS7xLIdAZ8jSVil3wK7rUxDhzUGKzyJ5QfpsekGy0OUiQx7bpJ4r4kxadK2Fpa/uanFZ7mVbFvIsFr+x9jOiY5XYtlPwp8TSdjqPLGQ9gkqrF5cuBxvR/yrYqWBsexrWGFoLH9FRBlYYY3BDP86EXnLGGlv5XfdmGnswAqrh7H+ZZxj/PWgw5a0bLW7tLHcLGR4Gsv+KrDSMgqjXSPW2G0uXNp9HHPnR4c3hXWEyeiwx2KF2WIVvyVkmsZghbUqIXzfdgOl49KtEyteTeZPxIPiM7KVCNBKhH68O+yUBGgWoUsCNPAvjlAmiE+0kBDhVsQoIPZnoW1b9tOwJ+dW3IhlG8GwLKJNFNVIsJPiFduwWBZswJ7FL/yNYl+6KjRNo4bCbMPxB7COzfwgqW0alk8T1rcn2ubhpH6lrcTbB9HGsimj4xgFC4+z8mw4/mcbTsyUvTd4wwLcPdwGItx+amg/vRhhoPAbwN81MZrDQTgchQ+L228aPgA2WrQOgHtGcO8Qo8eA5e++Y/0LrPahoDbn26tst/K7/G1QDteD7R9J/NGxNM2YF/JvhuOQYXhC+nJ7HR7TY1ND+ndg/jyYl8zdIdLcC+fN/aVw6unx9pNQ/rnuQ/mOgMsjSZuH3Uwb9K+PrZe0/OZF15PG8oNYtgsrAm0tYLkvLFwxPee67hsYy3bhhrL0OQsLRbL+DceFnjnPHQ7fcvuaSMqYf3u3hZuBrJelflKsskEyW9F34JaXuA/01u/bJEKjAK1XQaMA3VwF3RKgdYflT7SQEOWW2PNveWwmaoWl3RyQhgxlI8PQaFtCCgXxd/QTBQAU6gb3Pwln0o7DZ7GOBD20AzcnhuExEvs4PET6T6Gw37IgPJJYPiJ/QTyhuO10YHws3uHfGH9umyPDjHD88D2kqx8rni44/XPz+XjY+flfw7/+n8H3d4YHT/aHZ5kATW2G2wcfj4JwLgzzv3jMspFxpJDQC+mAvxHw7wD/CFjmUDwxrQiGg3nHMHMwbPcdbE2EbYJ3714VzXw8GvaebA0Pfv4mlv2Pd4ctvBnw4hjCxvoX6LZhQO3Nt1WHPybba4cAaYUd8OmR54F2S/Ip3YGQjoCRBpfG1E6Hsw5kfJy/kCfLJkPlw4LLX+QxpgHLi9Hxef/dFPw26r6IL480XA+7me7o3zou851j2TM1GxnGdXAT0/TFAu1Nn58LM/K1l+3I9sV9oOWmWfqJW8yINrGw8DWS9G2+Xwz943Lu1OEyGlFWSTn735bdwvUSzgmPZfO1osvGLB9xPjgB+uOKArQToccK0Bi5TIg/6cJ3w/660AXawgoDSe1SccDt/ezR9vgdxTUU5qLIhuJQGj4el8JiFELoGPonsS0XR9Jw5oPDD/i6TfBumX9wI2J6czdxzJPE1wL863RodPjdcPpYyJuVw2HrJyE6W/zfNrYm3x7StkHtoYy0a2H511j+rDQxWoyObuxnAngelEhsrfJm/MrzP+7YZS5BMfq/++DDtwOrjShcm+O2iH/5u0nah1jHrDgCxTSJ/Cq3PG55TODTrf2vGzNOzKfKa5LWIpA/7JNDXgs4m+hPxiNJwu3C22NZOiybHnw4K2DlZ2Fh4YZj9H0LNqP7vKVcFxZm4tQ/0bml2B4O3zfGsbeIer9yPByKfO+9PjVsrg7dH7q0L9eTcXB5DVS326F+jToOtv73wsIXiNQ0UHw+vzwlARrI9oFGHpMIPUmAdntAF04qTIj8zr/l95uA7IB7sMJAUrtUJLAF6HOAvqMI51Y+f0YBGo5j+agyIvEsinV0HEUkWg1NArT3K/zJdKW/cwFqCjJ8rtsE75b5BTfCSEfFrRpfr5tHh93F5e5w7/tUjNz4bXPYcWIkpHcOPuZx5GwMmy95FTS1DRaEtcCLcLsZix2mTepXir5p27X8xnRqf51IwZl5fwAdm9/C5L8H7gxE21jOuMqZBsbJSucx/PxgOLgwBtHQ5hziWNYmGXTLiP0HkR/jpxhMINz8OOQZcflP3ex45XGBT7P0f21gPoy8ZmnWYB5cPmR+DbDVKL8xHl+ews0Mw8TbczpcPFPw4Uwk5mVhYeFWgf0eYrktBKx+D7FsA0u5LizMw+vNYcMaOzM/349PFd5iyv3KybD3qzG/wEUs/xwO56af9SL7wZDu5XoyDi6vN5X2DfNDJ0Sz7VK+C18wrA0gKECfrUuAfskCtIj8S8V1zgESHUKn7Um+O6krFwnY3QEVhWLYJye/4V7OUcyINigw+tXR8AtFNXYj4Y3EPHkcCXGFMGO4VjqS3zPBedYEG+6MnRjGqGPS3pOKL1S2uY0AwpMnBSPttP80HfI3cLE13LEuNI5vhjt/7AzHHzk/Aq4HfdzizcP6gM2xMdx/dDKcv+N2AOA+zPCX2ga0iQshwAZ2h8MLjAeFWCLYi++JkCuRNi6uSBSTLWE5pkv7j7Z0NiDslvs5G07+gU4rydPOsP+aniQgIH+f9ocHTRF/Jv7Yh5SK+kuANmO1MSC2R9+WZZ8B/vK2K+yCLbm5MCtxOThN4lgWtv8tbWYD09dK4xpIypLB4xJ3nMugBNlacYS8MaZ/j6s/Hyf4jfHjd7YRx4KbBdrDX2HHacptiSTdCwsLVween4zlvrB+eupgqaPrZ6mDL4MX9+1xswYXc3xBK6IjR+UtFREUor8AAf6rpdm+N4Z7T67nRoMJ96s1LH9fKi7P+dx4oUBnOwkvIawK0GILDidCWwK0JxOhD74OAdrCmtgjzs0QiNgtAI0dBTUS21D8Mxp/sPFC3Gew80ImCXck3tHx6C/EFRpJ5cRqNKJVkHlngjunzeFPfvnbSDOFweWalm9qI4DwLPFG2rLfgExH+O552TGY+vHesHfB/j2+3pJjJmfD8aNv7XATvhu2npwOz/73bHj2AtvD+XDqhdmt3zYM+5SN37aCEE3tL8JtzYTdAywUE9wmI3SM3G2/qT3BbtEWheftYbO2UhnKfevJwfAM0nnx6eDqBOhf9obz96q+A3DcaGOyLYa2LAVQ8Je3XWGn+hcXbiGugOGehe1/a7tZaKVvTSRlyeBxiTvOZVDDjsPlTQLHbP8A1x/G6ew4fvYjfkvY1kLYcZpMOyCkeWHhq+LZcPrku7z/xvcqPKbHZtf+SDien4zlvrB+eupgqaObwag6OB4OH901Fm9sDPce3YytD75K3m8N3/WOxX98MBxeGmHcahoCtOOb4c6jg5sjUi6MoGPLTOiDHrw4MfxeE3x9W65zSzmMpbO8ugTov78yAVpPwvsn5ece+h0FBfk9/U12KnwvTPFqT/dbujsbssOXuOFL3VD447hRjCNRj/w7kc6707YeIjyzkaB7voJ7HXAcCZAe/p7aG+UQiOnNy1qAYTParQM77pTzf+4aF5ecjUeHrg4zfPk7LPee/Z/hYnbnl004qbeGrd+sAXcn398b9j5G4TnBtSkDcIuisAeO5wK1F5Bd+4X2aryQMNjIsOC3FLHfvtmHicOD4c4YMfnH+8P+BbSZlw+ml80INn478DcCoE3i6ndXt9BeGN928jYn2zJj2XmCcCnwfvJz3afDIY9HavFZ9jeJMenVtiZQdmmZtiB/MR5V1hge/CWU3yQOaVdC+vPHXHrZPYXT0GOzsPD10CMEAPzYrBnGQj9y39MrEvgXvl7e155OFFzj1gdfJ4UbfybfDg+ff2l9xLPORUXfDluvl/7xetDXKrpe9Y0DOuv3173h/Iu7ubLwVQLzylRvyHFzzdECNNArQL+4jQI0T8oZPKZsSki7XEDg3xHpl0nEOfhuVWIQ44T4jNsKkMDHfmMYZEt2UgTB/MlwibIgNTexbASizBHLn0X0w+Urj3m4TlUcvVjxphT28rL4ZW949hrDhfKWAnOoI3FMcH5Foinx3bD9jkTlDNeeDMAttDkEjmUk7tiGPeAb+fTxaNhKVjLj1iW0lUag50WANf44gLjOOwd+d4b7/9kiQR/YeXziBOWj3zvS8NPmcPD0GQnQCNS5bDNWO4uk/UXEsgVYIJV4exdfcr5De3LEY2l47DeGEcL5wtB5498JSd+hy6ZGGlcg6YOUn1BvEmkvETaJP3BL4kjBNMT82GRpXlj4ohlx/f7+7rC3TBZXo/Bo8savDxchemF+egVoz8ZvO8MzK5yFNdCzsAahrQVpMYcVzu3kWZcA77dVxKdnjTC+bqz2g/PGrVmuJfWFZfgExe5wXBsP9Gwzg5oAzBHP3hn+Fxa+MHieWRegkVUEaJjgtpRwE/Y30m9t8sxuJRt3HOIj5ITe21TSI8M18WHSCwfpWBYOHKeVnZ/A5tzZpTYkGvHqTxL9SERyq0jhGIt4FD5t0eFEPfc/iphw3MNpk3G0fs+NS4NISxRQRLk3iH5LpGGabpiGJB3jcGnpfpTsm+Hun8ckSD4/GvafbCeC6savm05kPdTbdAynw95vnRPklbkz3P/jYDjBNL6CPH4icVkLznVxWR2Tdhpn40Xoi51RE4VJ8LYYlRc63vn9MArHBm0BWmyDwngB2mpDaTudAPdZEh+2PF8I6jeQavw+nNTvl08oE+4XPLL/N8srA+2iH0mIwyH8uHqzqPhhVL2bqDwFLFsDKy9zMTWOKf6mxvXVA20lYLnfYnqfYMK+ffuNHca1IuvGwvJzXdQm5d/fGbauYpX5TSuThTXSK3Iy3wz3/rlBj8VfCzBmfYGLP/pWffI1dfy1tfPm309bwxGPpZ/DOOeTFdbto0+Avjvs8GKWzmvPVzO+qd5c8u9eWuGGcVf91LaHaQrQQhMAzpabDFXG9y83kJs4JpsJrp9aPbEbLewTAjSwwyI0C9DyRYTdAvT+8K9WIhDLzZocaxsLGZ9DhWGi3Zw9T+TjZN6KjyEbOfFP/dqwsCMEOCfI2Vtg0EpRFplRAEQRKa58xq0J+Fj0j8KlEPfQBvLHDZ/ton0KbduRH5+bmAZfblURJYpn2j8OmGLZl5Bh+WOuzj2Juz9WcgMoDb2PUf1r+OaH79yK2s2fW3sxq5cWvt/u3yttBBs/++06fEewp0VTB0zOoZ3lorNvfxIoqURw5t/ymOXGfDwYNn+00zoXYVuM54fDdumxa39H2uZ0OPitXt8b4N8J+BIYOFptKGmfod+ZSOi7KGx9riBp3Ijwn4QDbkD0S/1LILlB4o9JN/mbj5XsLXrsZHgtW4vgx8gj5j0Bj3lcuRXKLoNsYxzsV+Jtuf5cHYpjIpzEvgvhD/JhIm0mUs5bgxnTcJ3I+i2Vg7bpZc6wkKnhSH+amo0Mo8VU/5Y/xrLPuCzfkEzxYsCLZ5Mfm+1NW3faZ6Y3fYi0tbDs24/dbwz3/hn/8i0dt8UUP4j2x0y1s7D8lbD8W2h7/b0X9rMOavFZbuMZs9UDgYsQ3EIFM7w2Mn8ay56x7FtY4azM6037icuf7w/bL47NdEzh4vPpcPhHez4kRTpkSt9rxc9Y9pqp/hjLf0+7DHOWEXnX8Vg2k4HxWsByXxNmfnqu2z/CNXviTc3zFz1PHuM+zoXwmwK0uLmAiCdlZX7HkMRfYKq/m4CVdsayb2GFY9Hya7nJ79pOHtNuJcbYzomMdyyl8Lbc0+XbwxYK0HoVtBegwzYcqwjQtURot2RijCj3EhxWQIVhEtysiTtC7lZ8jLa1fyu3AVdEg3/4hrKy27XZCyFsK4URt0/uZ7Rh8RmP84sKWZSW6fFhDLQSGu1oJTQeIzuylfGl3BwBWv6OZZKDor4Po4gOF2DBB9sCtwf+rhH+Q7zdE9fx0H7R7ZcPpkJyhT/9yuaRnH+Cdgplb4NuHiglh/4tjvEKahbzEhvk46HahqPCv+9Tvh4dQTo7Vrn8cG/YCSL76XDwe6Fcf94xywkfkTp/dzLs/lJLn7H6GcUK3HhftB/Ct0HdFvXxXrgd+/DT84Ooxi/D8ES/eO4JWIyVSLeaHaNtevzMQSlefbyELxOz/DKorEv9LuFtuf5lGwi/DfsuhD9RrwnSZiLFvNXCX0M6bjJcRmPJw8I+ZWt4oPvJn++7lWqtR09lWJY7I+1a1PzIMFtM9W/5Yyz7nAkr8QDs1+3wbMakrcdmHcj0teLXthrLvksMxK1ORq4G03FbjLVnpL+W/zG2EstfCcv/XKw7fI3Om4zfcpvEqHG6EDxfGWF1IPOnsewZy34KVtijaAhnuF3OAVxnrLjHgHG1V5kqkQ6YslLUip+x7DVT/TG5f5iDNMX3b4fNx+l8opX3PB7Csh0NjNOqWH5mws7LSccNDGDySyx7xgW0RcoZLjLS44GWAK3GE4sA3YeVfsayr2GFUaLmz3KzbK1jEna36LWbGxnvFKzwRgvQ/kWEkwToawM6RfM44ib3+Bd/qwk7HweswiOkH/6u0fYQBoSKcrATkJ0gF21CPAOJcyQyo2CHdih+4DF60WB0o+PkHsPgMIMg6FZSU3zaRv+2kP5aWP6Ztp0uQ43lR2L5YWq22q0Mpb9/9fMkftsf3n5oDZwNwXNGzi5YdCuB7Unj3Zxg54VlOE5tL8W5KZvL6orvUn5bAvQ32dYaJ38XHruWg4J3Ph8hv40XVhni9dlHow25vgXanCU2WoQ2WqHQXyFZ/JZ/PI7+fTj4O4Th6lKXhad0XCL9a/vSbwm7ldw10r5EybYUTjjGZWqVoUUszzJgZ9Vzb92XcPHq4zpuAdd9Dctfi5a/MXFoW4llvwpGmGfGdg24fdL2P4fDmbKdl2fDqSU8G2B68JFpO5z5iefE1TB/fM+Go45ruV6NZvbtiqssl27e40t8t4bthN3hCCbppv1s9IguiJ/Uf7DCuC2cDkf/wKQqKePtWYS7hbGM2OddCZ5n763wvnB6BPvv7wwP57jGtES6HzaHA9Hnun2grXBuHYfDw+aiGZV3wF7McgXosVYJy+86Ka3WV9z584jKbmwam6uY78Cc1NfPc1U/rRs5ejzxNfY1C18lswvQQoS+BQI0XMSCwON/y8k5d6beP0944mSC7dmP/C1hewL985YYblXy57htBrs7BhSgeX/nt174QGoCNBLDiGHSSlVcSY0itGXTg/RXw/Iradta5aix/DGWvaRmK93KuPSvbfXzxnD3t53h4Glru4dvhju/bQ87eqVzWBUcL2xNXuLq3sjbT15sY1iEy+B2J/Fuzm8qLmvbID4nNs8qk4V8NQTREqANf/88tAcu39+Hjs3b4B1pmf9P+8ODYp3njwqif6v9UN8C7U0KjKE/Mgjts4Lvr+T5xaTxG34d5D5egCY/2XGJ9K/DKf3WxyXaRmP50ZRsS+GEY1QmdhkW8OVZxarn3rov4epSH1fxSpx9A8tfix5/vXFIO41lP5VCmNUVnD/eHbZmfESZQCFrc7g3ensi3Mppbzg1w5yXeE6M5+z1rhLpgIaYv0p8RZoTTeNR8A4xYPZ0rkxN+KAXK61PiD4qb32VEFf+3b5Jecf5ilsZrP2G1YKkexsOvYgAx8NGeF82nYL9jw+Gg1X7ipaAqOrjixHpOuaPWqAsb+U3N8fDgb4me3ZewvhGjrk0ZnjrpEPIB9wCpOfQfsa219ZLTNVNAlyhHvy2BGh8evm3u7H9w/jxIZbx7GPIhYWbRVuABm6HAG1Nqq0JtzwGsLiTTNC9ba1DzfxI2E7+pu8ksNGezfg9tfOPzQ608nmA/1GAxpcSsvAxBOEZRWiEwvqEorKwC2B4Ig4n+GH8Toh+Cza4FQjB6b7uyVJ7Gw3E9hvxdlxPTDUM7d7ipHMlT4Of/DYSlmj8dGe4a/lhcKUuXKyqF0e8oP21DSclTJaFwHxeW9ms25FplwrJ1LZYQB4D3RxJ/Z0P5//cs/NjPJLmeAGDkOqET00qnmM5bNtlJwXol3ROBKqDEeNRwbBCzmpDc0NxJen19LVzaUeEMFw7wL/xWNH2itHpWAUrfALz7/HHoj+rLEtIfxaWnwlU+z6DzN5K201jajrRX4ffwvXfWgGdMpPwi6tUH4nJySS+Gb57cmSHL+G8FvJs2vTSCKcsDHWIoRyO5TaW1kTTr8oN/fuolXidbW4qojxNpN3n2k1Uz1pupAC9N+2NrU6c/1K+bgQo2oy8UfTzgy97RXStnq66Dps3mIhbtypxTWXYvs4h0Cc+PhnOO54EKdLqd9U7Wa5tBfDMtMv32+E+CjRyYdHfKAJXromrtIXLw2EP5pMPf+2Y135/Z3jwZP9Kbm636blZIm4e61XKLaqLjgB1rZICdPdNL4t1XYN74f5ZYtkhlm0LK5yF9ZTNquUu/Zew7OWxhGcTBGjgZgjQPJiX9Ngokgk34/2XCta5SfsWUcSglZ68ZzMJGWwXbXh1NIrKb+Efih7oDwVnFJ9RvCaR2uG21aAwXbgskjihhOMg6Lf3E2wxP9Imfr8edPlFuIwoHynFcMw6RgzbMXQ89mO+jK4buKj+UhsI+K0onu4Pmz91Plr488P4YsOkjSikuySxY7FYgmJyya1EIbzXhdXJySo0qLtPvv1/Ohw2x6xMxq01ihNx8UgVCvevd4ednomlFrlfrtjGRkNx2eewZa+x/PlzDvoIKUBbdkg8R68OKx2rE8uE4oH2Es4DGa8svx5kHBaWnwkU+70Kpp+eNFo260DHu26sNACdItrGH3vtFY4w+c62G/pxY9joCL+bX/fci4vM+DViLJCBbozljtTcLMC+ORHHye7zwkRsbHw1WhNNeV1ARq1Ga7SpK6VvxZi7AfDPKhNgI79dj0vn22yFST23P0aHPzullYAsvvhtNv64Y+Sjk++/G7ZHi9CFrUxmfkncytTq6ErqT9C8wYRMe8rhWllXOXZd5+JNucnb5TTqJW6dB+faIzjXHt8f7mTpwpu+D2/RytG+LZ/K4M1Z4yZ3b1vwYrPry1bqu2bahmUlespSLQ4a81TDWAE63IyZY5Hat1C+N2XcsHAlrKM/xzAZy30VSmFW41pBgGYRui5Ajx1ws/0KjJlsl8DBhjXgcMdS2/pqXfKHNpcDCcZOPAbYRvpnIY5XOXNjQcGDhGf0/dYh0+VWj8JRDjuIJGjrw5RpceIJuJEf/B/c19EoJxPLjsuGyoHKwuFESsoblwmLQqY4lIkqEmGnYX+Z/8Nh+/8aou8P9+FEERe8scDAoDwoUyuxnuwMd3+w7Ax+24US9OXoytJAurew/Gdg/dQw7D8dFC/6cYUK1h21409QJ2UBWq9MPhvOsZ0Mpf2ccQsU6Bx/GTswA39/xlXstHJGtps5gLbX9QjzuqCBfpyI7wxHl5guPufGk56zDTpXMU3m153hLCtziju2eU6PZaeP1eBwJHC8c0+7aeAbu08oHgvs5y56Juo3kB/vDweuLa4LrqPOx5O/vzvsvrHCYSCsdbdnIEzg3URGxL0SMqwVw+sSOqDfeXSwhi0LZB5awmwqQKcrI2U4jOUuj7WY4qeHEfvhYhuuCUt+nJqOITndEjretc+2ceM+PDYt43Nx6jhKSLuWvbC5gvMTufMIn1JopUtS30u7/JI4jqMWT28aND3+LBtOj6TmxsgwWrbAp73GDSZEja2TRQQ9GPE6LNuZSM49C70X+Xbl/QAyzT1jTTG2ditLpX+kFLZwqwrQ0O//sjnc711kg4x6qkClxYRtppKHefZ6a8KWWgY/3h22sS7f7+Th4c0ornNTtJ+JnzaHIyOPfZTLaAzNm9hKJB63rU5jXODCPhr2/Cr1lQT9DOiP/hkr8Nfb3mrocOeMg8OWWHYlxvjvte1x01i2krH2krH2Y9Fp68EKpwb5m1uAdiJ0LkBfIYlIOIVYSKkgouw648EweHsBXKXJAob0z+ILrUqmVc8scqAQx8edmxfoyC+nk8JkG9rKgOzYLf6muEjMJRGaVkKnojYR05i51QY81cGQDLMQtmHH5YZpdYQy9b/FsSTvEBaiw1uN0+Fk5GM1bp8nvDj9eVBfEf0CJlrvkJNh/z+lyQUMyH7bz8N5aqyks/j+/nDQswoakTY1LL8S0xbrSgB1mNodl1/2Jx7JO7/E+od2fLFTHsTqwccrnwY4D7veoDwGsX1HPhifg+sWoCvAgHcHJzdvTqF8fV8zNy/XLAi41Wg44JNlDn0I9pkuDfJpC2kzBQ5HctwvDk2iIUAjVyS6zEtHvmaB6unsxYOOmwR+NV0i/Cre73a9VDCCE/KHw9ajw+Hw957rkNqyCK4vFLdud0zFDa/tOHapjX+qYyMVXqB3NRiU51Nc4VYLU7qVbCTSrtW3pjcyzy6kXwsrvpvAmNV3JMilebXClEhbyUHHymtjiy231ckYrDRJWnYirKsSoPEmET5t9VGnTaQlQMebdRhWJ1phaGrxlWA/0q8+xmi/0tZyWwNTBOjwlAOGwd9rqDgDlu1YrHA7KOR741cYF1dv2Has4NT7M2d9Yi39/njXyvSR/LEfww+00jMnGH4q/HdtbTEFOM/vrSvsHmDOsx/GFWvAHFPIegRaizbUNi5n7gZFL9c45/rhHsyp4HqIe1c3r8HSfQw1/zL8dWPFbzHG3xhbRNszlm0NK4yxtMIpxSWPaRvL3kL64++WX8tNHtNu0Z0EaBKh5xegWxOVuVk5PllAJDbE396G48jiEjYCFCucgOwJdjyR8zYIrXJGKZXc2e+nz7RO2Ql04J/SFeNwYYI92tD2HCTEvsVwlejHthgHHifxFkVoFLd1uBJ0E2AY4beySdw0Mkzlr2JH4iSm1ePz6AjHKR94jERNzLNVXitiPTKd8M2w0ViNvPHbZv1RscrFdAMGfImY6jn/CCX06mH7LjcLpC8wrryNJLBbD5Z/RtjR0wB4nOvJA3UYQduKOCwE5bM3R+5Rss2KiJPt6XfB7eR8eLbKHl0WXL5u5YzRfhh3nissuw7OXu+sd4XDFNwecXvD8SXWdax/PicJ79YLhxHCQk6Gw/9ujRTx6mw8OsjL2fXJvj9xfWhn/VpuAQxDcbnTt0dqBxu/bsLEBx/TtOIu07f3482Ctruw8zM/WFcjXnyD/UFNhL7cGx40VkPRTcy9tO+Hfq85cdfbArmXomK8os0lVNx6+qpmm9f4sJvXVc8Pm8NhdSIm3Uo2EmnXmGiKm4vIWRALS1jx3QTqq2dT4nYY6aTdCpeRdoKevk3fLO4qZ42VJk3NToQ1Y39cJt1yhPJrpCUB3HqelHEidO+NuVp8FpxGxjrGaL/S1nJbBz1CUipAx6cc0D9/r6HjZCzbXqzwRlAT3nEF7RtoH7JvD304bnlRv8mRj63ZLyPzcTIc/eNX5CKzrhRV/AbjgSwtzEzlCuVz+iIKzDduDH5ViOvi2QernFYkaZOMqsPGTQzdTouLgy4P4tYknoe/XbW475/A1e+EAs7CDSPOv0TkYxQ1/zL8dWPFX6LXn7Rr2TLaT68/iRXGGHrCKdnIY9rGsrew/JX8sluN3H69AnQS+RVgdlIaKoBzfdz0lxaWRRZOOOZXNH8mkZSEkjQsFmBIOIX/gw0dR9mZ3KIwV0wTpJ/3Zw2Ct/ODQg2FhzjB0ceD7hQH2WVhuzIpxBdg95oN0mOXu3O6o6isbUgQcnhRyuXH28fyJxv2Z9VbHzCArW69QauTj/7e7Lqjb+8RelSO46fN4cDY1uPsAsuI2ltThJaTaPeCPW4TBr5MTTcN21r20k3SsCuLw3eG+/952P9Y3k8PYFDBEzwsYzw/6Bwpv+ywwQ93h03/yFUmDHnMu+zNPmocZy9EnGP2A7dQqwQI2neP8jmizANwTvyxNRxCWYRzdS5gghHTeTIc/L7qC9s8vH3OS1nWPk5ol/Fcle59tPqe/pWJNQpPSRhYk7TTJ2ucGK6FfM9Y+3HgOel7EibuX1lLT2uib+QPgclR/Tpj7X2v4+a2XEP7EWB/xn2a/D6a3v0S/TYY1a1NpjK3AO3hchlbNpPLskXPSmQk3VIKWeWcat/YMtpr7cbNldAW4SL+6QQeF3Rt4ZWXcX6OGrj21FmPcD3bR2Gotw1Km7FtkONgLJs5GBuPs5sgQHO5WWEGlLAK7LHo35u+tdJ4qko+9aXSWz9nrf2yhSi7ToG5CM4NtuN4P3mqYEW4bAIzvYh+Fu7AfOTehPEvlhfPYxBRdo97toKDPk+Mcdy4yyq7ORHtM9C4UZik0XqiZq3b3jUIc8kdc34vKd9UmQmrbG8iNzmdt6UMr5miAI1MEaC9+Hz1ArS7GKAIq45n0IQKO8ikk7T8NVa4ZWE4TuEY+jsfPrEQ7AXQ1I7EGCeQQqrdymdvQ+IKisO08tmtFvUUJ4Q+706Adn4I58cUoEn4pjgwbA5XhO3KpBBfwPBn0mOXu1NaWURmAV6Xu/eH+YS8rE+AbgsOce9CmLR0PR6NAz+ffp++YhylPaXfUP3Kmw6X73bLe0KrFXGyTWS4tqGOlWBby166aWp2b0ovIhxPGIC8wHZC55w7R1pxSKG5tYWKQdbWmn3UOBIBGnm6M9y18tGDKUAbPD0Ydv5zf+Rjk+lLU/icXIlEgEZaL+7sJU6sosjk44R2Kc/XMdjXDEnvy8Ea6FWvFfIB7RjBBfjp/uRzgzgctla5aaInQJ61D9SRjpXLMm21xz6rE/1SfTYFaL33PcSTPXLNbbmG9iPA/kxj2fXQtdo07sM87jHaHsYJ0N1i7NSyWaUsa3Su6jX3Yp58XnVsLfTD5nCg45t7T/cp9dASJ1S7IA6GzeZ7Oe4Mm3+L7R6YbgG6t6+m65kry568S5sx5cW2EstuVabE4+ygDf7Wutaofd47hPti3+2eAtsZjnAMwWFUwlknrZs/d/44pP5Mp7G6BY3aruQV+rliUbZHvJvrJpasQ8fpcPrPFNG3hbhuP9ntW/Th5oeteaeqrxbN8QVgPLEybX7dCZe9Pl7dXkfl22oP17DtnF6V3QTF/blupliUyvYmwmm1sOyvgpuQhutgYn4nC9AoPt8oAbqTXACoTbLisehP2RoF/+nzpRMD3wrBVMMCMdo6QQPCYRFu+PzJidfo1xLnbGE8HiNxJgqSLEqiP9r+4C2E/4ncXdjkt/5CxXWA8cq88G+fb592l353LNpyHglyk8RwELTBLUYwHBaP8EaBbgsNGo8I51tj9IhhcGF8LPZXLMXB+0Al4QOvKH8ktLMAjWUG3y8hfhZOA/kg7a1vV7E8BTW3MXA4rXg0H3teTtVHEILeUNh8Dl7CgHknW3Fu7EM5kVoba7VBdj8f014vj4fdXyYKer0CNPP0YNj6eeRkw700Ra0OmngBszj/rxxItrfDKcJiSFhpGfsU+p7G20utLpNJ4veQ9kkvqTFWESIvIfyuffp6JpD4iKBYKbMCJ4/urzaBMyZAV7dqsnVTUq2I/EuuklNbo1QmQNlEheuy8dhpJlwnK/pvIj2ryoVANPtqq5ECtBlGgZn7uVVoiVGOwg3vrlXfVr/eIXpn7dxaqXYtNFYaGwL0yZ+tMi6Iz8CoLUd6V+75a/taHpG/NfRc25QA3bzh0hMmXAf+2B29FZbDnO8prH5Fn3/VduLHDLjPrL7hU/WXlhWNldYkyppPHMYXvyE7MJcKaZGseTww7oWC3w53GoKyvvE3qi95ujfcL455RwrQMDazw2HsJ7PmvSZ3UhWg1XzOfHoK2tJMW22Edz41nhi1Fk5YnEF6R9341ed+L1P9LSxMYLwAvXe7BegcFikjfLxLZEhOVrTnlc+0B7MOg+OI4lcUh3nFLq+cprSdE0GU60kX+6PwWIAm0Y3ESRLJSZCNeb5qdF74N6WfxWeXfncsdY+QmyTaMRhGnt+SEJRxuT88rO0xnInPnld1f8mA4HVhe4+S+IyPln3CvBUEaODi8izaP9mDE16vWpX79FJYCdzu9PGxcDilsKR7Aq6OlOntwe+fhR2btSoT977+JAVoKLP326nwb4laNXDg/i5itiEFt71S+4vuKFiWRcucFVagSAE6GbTHc+rtxVnMq1t9DfH9dscOr8jGcO/JQdyzd85BTyLKwcD8t54nESz8oBVFLrfSkfIf+xcVbyexPvXLodIVghuP4GL8b52mHoybJ6O2K6ivVNz4+eEswrOjOlnqwb5RNErAWZWV9ogV50FFgNYTlZC/qgCd34iYf8XwGmiuKveiBz6FgX38YynqR8Ij8KNYowCN3IjJXcdK5IJQMb399KzUNVbr35j22rimZiu3Dxqrnyvi8+g8d27DwWOacD37GlmHAN27nQ3w471hL3vB8RVRvVak53ty/az6U2UV2i5uwzHXezmUyC0xBdI7w32xJR6OU9e6ajRwNOz/he+iUe0re0Ks1TfkY5qj3+vj61SwPoXxeLmvbYmeYWwPnD6uC9/WEzJdT2+sg6oArdpQMY1+K52/ob66tk/yFOeL+CL90jlQuBkg5pJfbz+98DXQK0Dv3G4B2hILUmESxbtUpIzicRQKjK07AridBopZl+CXRYrUBv0F0QugOEiUxpXJKAojFK8SA1GgZry7Dp+R6UO/LEwiuOWG23rA51OK5O3JVDlOouVeIubHlQWm2YuonH+2pd+YdnZDf5QPto1wuFRmdEzWL4VZqtNY77VB6zflvVZZwEPx+t+li5CcdO0N99UFdOOXLfuxMjeJ4LxRvlIBmjh/swcn8GZ5Ow4GHxV8egh5lmUFSDGYj02h5b8Yx2l9sixWRRRXP1i8823MlRu2Cd9WLg1biRSaJ06OgwD5SeCOGzYGMiybkVsoSIoCNBLPp+Q4DJLO300RoVdYFVQjmTDhwHO/41HoAn4FKdW1zL8qgxHkderdkpVG3w4PXx9MuPmCqMH26FWvJRGu0tcxL8acGz1iQJ0rnQDJl9M8nvNlQ98M9/457hegZX2OEAeQ2zKhOYOymGUFnXzaoos1C9A3gZ4bJrM/VdAW6bLVzzjGMcO6Hqr74uvyqrbfivg8aXVy3170su1OHbvcfiYI0C3xsncFOnNdIvSYlczyGlq7xqj+0BLrz6HfCOGWgGvqmOsYUxVmr6Oc4byy0pnQ2lfZ2G7r5HFtbJ0L1tUV02KMX7+50ppHGDf/r/WJldq1W53TrZtK4J7kC6i2taIAXVtAJZ+O2x72nl9Dn7CwcI0UBWj1EsIoQANfwgroKDZHWIyKohSCIhiKDSzWWmGhYAe2Xvwr2gy86pLDxfBQcIX44Lg8hvBvR6f4jMhBO6WNBV3MFwvtOq56mETLpuQuj1N8uTulwaUVy8Oj08h1FY9r/xRGRB6XbhgG+UvTEqFyrA3uK4KM2wtNcHkwbP+fHvhq/yfDIQscwM7z/A24DpyYfYx55/xgeT17iSfrNpzAEx+B+/nBcACDqFBWLAyb4vAIWv4rcZy/eJDnxXjkdRROgIZzMWlLVKa0qhcHX/jivcZL9368OzzUj9ILsA3lgqOnIEBX/QA6DouTqS+RmyJAM5+Oht2sjbfZ+HVnXhE6E6Bb++LV8I8YOjGkkf9OrDpFksE+lMnZ+ymr/xE12B4tNlhikfGiLAE+Ijh6ldHYibvG2iJg5QnQFb6lX/LbHvRznQK0XM0+Qhy48dtvSIH/0UwvE0V+vD8cdO8j/KUL0D03J9fwQs/muW7EOeqpjSugcn6mAsTxsFu8aV7uR1faGqPnpoJsu9WbCfkL9SLbMD68zUJJhwCtRdXqdQ36i+pLyQv8H1zfzfDWSK39qqcPkjHDGAE6KSvfjh6xyAA8KowhoG2VBej8yQhaCHI6HP7R6Mt+2hyOQnquCLjWnEH6kvQGaitiEWNV7OtGm7X2zX9dKU/RV9WF2MaTMoZQ3rxZs1Yq127dTjvGA+cwh5d5q4r6kwRom41fN4edF0dmmhYWviSmCtC71yVAS6HGxh4caX+0BzJKUOcBEod5tTD+pZeUkWDMkJApw0YRC1cVUzjkxvFxnBjGJxcWhUd+MSyKC/3TMUw/iRycLrdHb4iX4fjz/Oq4ERTZMJ3Rv8eL2jpPjuxxUcMmgcOV3+WxeDzNCx/z4jP+c2UtxWcsA3Kn73ic84hlwOXA+UEbtmXID3534XD5On95mSFnMHGyV7qNEJ8ZmMBlL4xTyAFBtC0MWn6+7yYFO3OLJN9/N+ywCO3LKC3HNVCNBwea6QDMXPlY4OzN2XD+Dngv248/x91vX96vd1x5Pvx1vIjq2sMfW8nkjNpTFBjrxPbX9hfbiAW6X4sAjVzuDfdH71uMZbc/34QseRTPi7ErvJiRV+adXbbzL+vQcieMOr3cHu6GNG8MD16cDOcvZxKgYbAt02WRpC97lLHS170E/5MmHRMn7oHCFgE9QuP7PRjQCFHlWt7UL4Hy/f1wOC3ut6jy2rs6TU2KbsaqR3w0e/uKyx7K73+9q6C/cAG6KVRSW+T8Mc0VY1Xaop91PbcFb2o/8RqNL7a9IlG091z7B641I8eMq+/L3CGsSqHK36jjMQ8yatwz+smCm8K8AvTkJzWwvbiFJHa466C677sSMZPzfcw1RuantCUCPrWot8aD9leMo1gftRs9DIyFVr4pHSmOmQzO8UkwGB+FPCJPGjfiLDH5svH0iByzIzhur21HIcuz9rRYdUsL4z0j1ZtaV0FNgL7nxKyt34wb224ebS8iOocxk3uiD/JW3Q/bnwcnjyEOmAduQz337wlus/HoIEvPwsKXxI0UoHs7eI28ONj+/WpjJzqREBUFhShyWpA/Eqxoiwj8TsSwKJ4oLKRxIjIudwzCIb9a1CAhle2Z9BjHZec3PUZ+smNC9IvhepyYPgdG2AKOn8tX1w3mmcsvTavMi4b8kb32F+OMGOGV9qLEAVTpTn5r1U5DhJaTrrNwfKoQtQK/7EJb4TKUZdnJSsJ1KS5ov3pAJ3GrIojzS5FmaMlRbOawYLAAE0VcLT5NcC6BYurucBL6AEFY7VyCzlnbLZK0JwX7vzYBGjizVqw32Rju/j3TXX9LgO56IWgBXmnrVpDm+Y/1ZiNto31ap8/k5BBX7VximmcSoD+mcdXS5tATzn+nk8zA5BWKnY+M11ATX0dtAtSzQnCd8D6QjLE3fXmFzUwC9FWJHXIlM3LtAr9/VBivD80bFF+yAN1x3lnn1aoCTvPcq61+Fjcsqqvi8bqb3gCenc5z7eSvwnlslS0w20sBIX21l2TTdmWNJ7pGAWX+aMYbxxZ6DI5bxT2eur87spoALa+d5++hXU8Sme4M9//y84crEKE5vdUxYdI2T6GfhHECj1c/7g56a8CiP/aDvHtYPl+w7fwFY80e26Q+RNo+yJv2Jfzqaez7oZy5LKxyWj+ttmeIujjmbPSf+oYhXeNq1zExPqyNmcZs2RLivU4a1+4W2Lc8r8xBqk8QrIE/9ux0LCx8AWA/PFmA5m04bqYADRcnQLqh4ISCFIqcuM8yC1qpoEDfSbhKv5MAygI0Clr0z618hrCS+Pmi6uKUwirYeYExhIfyGISv08tpIfxv98K59LgUFVL/lJb8mLSF8AwBOsQxiwCdhm3B8eOKdCwTnRYqfyzD6FbOWyxHqnMMG8vel78Pl8KOeSc3FWY24YBB0392zUmEoyTIuBV3D40XckB4v8Bgmidfyn+4+/ruZNj/z5wiaQc4sMSJ58dYB7q8qkwWoGV8BsbeXEi6PULqh7YlIbF5a1axucLPm8MhDpTD+QmEfqFEbMM1ZBvRsM1VCtD5uXg0cXXrd8PWPzMICKYADbT23isSJwZnbuubmP9YL1QO6fcUsmfYH7IvVrh8M3z35HA4h75gfQI0EtOUkfR7hZf8rbKatiWUNJmwRUBNPJoN8fLT33fsvfuL1F4cNI8AXazvGaiurrsC4lvnPdbLZ5FWO/mSBejmyx2N8wpY7cZFW/SWez+7FWRYf39P3WMdV0SXt8Raia5zrfSI/Rr60YSj4cAcY66fjT/21idC18ocVy6OflS9Q4Cu9Jt83TzHfmL0GCd9OV7A3dieAxw7xfFTTCtyVF8tnKyiPaUxA49XawK09sd+kFethQgwrnp6RLZjBGiftmdPW9cctdf685i2tNyuiNY2RNbqZ1yJXhU+1dgAr28uvlo7F31R5ebimBXzN2N7rxUFaOT7u8OeF9Ll0yHzvvOjBY4jt0kXgHJd7emjhYWbCfZTaxWg0wsgAxcAMQGWx2PC2IZIL6raf2qLRHsSC1jcYhEY4fDYFsPiYzrsaIsoAYa33IBJDV/c2A8K3SSa0spnDNMJobgiM4ipPt3OH4WJolmMR8SVuNFvmW5C+iNkeCzKSfeAF5yDjX/JHaHDl3HmUBhY1lH8pXjRncLgugjishMsow1+Z8E/9Y9QeTlCufvfwo3tOa5IDIuPcb6kvyTMDyd+X2A+aQj38rs3GCdwuT/suovWiMmAewEgTMJEfBx/YKRoEyfkSgiBtHUJMWJ/LxTdsLz60OVcI/fPbcNxuWvf+Yfyuv8fukC7CeuffpDAXPuKO8+v21Cnvl0gon9IfstjGsMtaxtAaKOe9QnQ6TG7vYLd1P19cfL3xj4HOC4bUUaf5IRJirGNSVgNHnC/4fbJaRLxNinYvxYTNRgA737g9K5PgKbrnkSUpZjwbOBqfh9OgPs6R/RXK5MYT4cAUOUbc4uAZzBIl2nJgbr/bc6bT9gHif5fp2c0tb0h1WqjCyp3V9611VFy4u4nmnm52HBd9lJ9QdtsrCLwR3hCZ+f5SxWgW3s/F/Ymljc7FLr8bFovH8Q6vdc3JhnDOraIqD2SHkTL/EXSDkNcwgUHdpmlhPjV1kHzPrm1AnBO7MM1y0p7i6R8LaB/a65y/fn+sNtd1x0iVVOAPhn2R17DNn4uvEwceaGul3JcOBvyJndOck0VQq2jV4DGfAh/9RfnERjv2XuwHyVAnwB7w2ajX8m36DodnsEcDv2ff7JI02/i6yhtUz20blgY6XVicqvfVvtjw5id01i+JqcrrfHmUX5O1sdp2Qtj36dh9KDLyHKTx2x4v/rN4e6KW14QMNbCsdLU+csY1FNx1XFkaXHbSshxOWPZrYZdb/NgxddirP+abU84fD5G+vxNY7U6nDNNMp82p/MJ0P9bSYDmY1R48ndKzS0SCwFFRVv4ijaxsOT3NMzU3UJepOjY2fDJCasknuJvt6XBQAJ0XJEb/cU4WORIxQ4kinT0O0+X9EdIYc8U+phuAVrGZ4H+sZw5n5RXLgeGbSwBmtNA7uif/WH5Elwvsfwkadlw/BGKR7pR+Kk/Gcez/65zFd03wx1c+Sji5DQQ9RdCkODcMyk/GDZ/sMOIqMHQS66LXnRZl8j9yvZx5Y88KbJVddb+YTVwIvNatEndTvm3PCYpuKXtgtA21y5AT14F7QfHfkArw+W4bET+iwI0DMqbq2ZKxMf4z12/yGkS8Tax7FNRHAVfzDul97oF6G+Hh6/UoFhPlqW/gLaJPIOwVxrYW0IOTBjsdGiOhv1JL7fDJ1X828pLWy+NAdLLWwU5XFuvCHVK9GQB2vGpIHg50pVOSTkIISvwT+MmaI3Jj6MXcNsF0MA0PCE0E/yocCwPmd8vVIBuCHnmOxX8TQsLXXYlkq2Frprv7wwPDWFSpk+7VZlTgLb6rMsDv3jBM+eLONdJuDlr5KmBWc4JvWLvxnDvyUHHSuwOAVq9XC0V6E6H41HbR4ntNgqcuf5cIMeFc1HdrkKN95WQXBOgEyEy8YcvXW+N/8QTF8/HCdDNcdxPD4zrBvi9JAH6zBSgGZmPEfj6s9pdsx9UNz2Q5rgA0f3Ku5iO8xf3bD+AvOEgtyaJY4OaoJs/zZGG0Q+XT8lNH3vGq5LX0jfCOI/36K/t9zwT5kKKErWtUiaj5wB2210VXYfrxIpfM9ZPza4njHA+BqK/lt/xUD3qOMZih13GCqPN2gVoLIgrIrkAkIAlV8/ib3KnzOuCo98xjBQqrPhd2CYXIHJLt5LAYyfuuxNacfUzEMKTFzz4TQ2I0k/EtBLajTsNedxC+/e/hZhCL2Njd0C4MTH/8TvnhWykACkFaAmLjyw+07EYD4XBZYiEeMXjszLuBKNO8rRFwZn+khv+ZT8Unv/+ES64cOFbnwAN/LZXvZCXBzFqhVyVDlHLmCxxGVloEVnSa8dI+9lFjSJ+NWPpse3AOEEwDM71gN5sp4qam28P8RxAUpv1CNA5Mi0Rqr/Jj+W7PZf9o5YqX10kE6ZUgD77WF8JVMVPTM/eY/7sch9N8vLBb51gEt+gDu3t3yL+bnSejXgZo42FtgOTuCPs91w4hNt/UdiO4hLqZaXz2V7VNLqdXOwPO9W9UHml7fRVto43kDaYECKxjAvtRq6C1+i3zSeCRUNQ4Yn4i5Ph5AVO3L5rTNxgEvbHw2H/PYxLZPp6gP562hYAcWXzLKvJX8Zyd+AKuySttXN3jAANYTs/HB5Bk+SHOf/sp0/EzA2fyxLndjIc/VVZRWeIH/G8Oh6O/nmYr7b98bvhYTM/K/S1c/EbvsvCStsEkhubilCGpScZ0r7r9CW0kea5eJ2Im2419A05ecN9Lt4/7H78feO37eHEPAeYDgFar+oNfqEPfTpC+DJFUAE+SaTTmjCDKOqpb1eh5g+vlP+KAJ2IaNJfc/sNdS2vza10n/thp38c4W5k4rYnUAa4+hnK0uFWUTdgW2kvj3madfShNe4xtufBVejY5mrjAqQ2NsDzxvKDyNW3f47sh/T8kNM6I8k1dO39ZHyiNuTpf0fD3u/3Rm27kSxY4n6x2K6N/b5L4Dhy6lxIwu3Rcqsh23IJy991cF1pW0u8tXHql8GXIUCHCicBRIqMUmgke6pUFkvGVzL797+NhsYiKwsxJK558dWv8k38JA02Cjgx3Rxn7jaWGE4NOw5OB4dB3zndUTjX5U/4/HvwRY7xN37nuKR/dKMwuWzcVicq3gwuT1embE9plmHH/MV0U1yl8CdMqL7/drj/Fwzk/9gaNn+ur+QIgqWbMMd0B4qPBVnCjAD3kfKr7XCg1HwEXg7AnX8qnxbUzgnLHZE2FpkffAP0VexraE7CNSME6J9gkCbFq5e+DYXz3H8P7VRRc/PtwToHmesVoBGsu47HZ01g8osTm2y1bSc1AfryZDjueDTUxq/Y8fvslcq+H9zSRwhDuGXLpRwEQ3trTZZNRgrQybGYpo1H+8M5TGhCelYSF1ReJ2Cu0kRx14yvztkrFc6qsNg5SaCvl036uKuuz9XL1cStHj0W8fTz7H+Ft80HePsSYz/UMZgC/6qMEaCPh0P3+C9Mkh93TlZxPPB4Zzha5UZOCXnNYPB4TcBLrlMwNvjTTwj+09mmfr43bL/AJ7d8XILpq5+l+KmEgaf7w+aYl+jh9ez51PNSUROgpRD0tFDePMaA9Ey+Pq+CfhEq0rzpPhYoa6vsVuJ41JYXG//ZjS+343MgMF2AfvZqs18Ir225gWNB7MNlGk06xM0uWluPqW0ctDA+WoBuxWds99MtQENb+L2/LQSw34W+4xTKMhGQpeBcEZmrbp60vpijZnrNcY0TktvtPl1FC+celj+39Vp/tSIb0N+Faze2F45zFZLFGOuFxOLW01X+uvHhmK6L/7nf2UYFxXadP3UQbpj7cWR+I3tr2J04JgvI9jEG7gtKWH6ug+tK23XFe8u5PgG6p7K0jcSwQdEDBV5aVYsv9yMxxA2Igr9UKElEhBAWXzz8b3a3MNzdKl2/JzSKmnErjrcxTO3P/ab0BPHNr0CWNsEtwHmIUN7QNoZJ+HAEQUjH7z7dOvw0DrbPw0N7zC+u8CYxl9MShV986SLD4nO08/59WdEWKka8vmzNckSCGz5+iemK/mNaKG4UPTFMjpt/J+EJmo+Qy8GrpvpYj7oLjpNqHX9R0FMXs5fnw/k7uGg+2TZXLt1rCLr60aCzC9keVkcKzohlk9DY/9q88yzpevmcWgWicavqYPLbtfLCWNEwVUw1wfbpyc4B6Lfg7zwCNJ0vJWKclh3WXX3bmCq8yiJbvdhBVYAG9663p9uwGIiP8df6iSJJfaUvH7z7z9Fw9pLTCrzumCybjBCgM3jSQ6uxpQC9kogzYhWbiVsVz3nyrLjy5gwmTkl4vcB54SYJF4fDPkwMYh+Lq4c3/WRhjMhYu7GpXwwH8Wr/rVVSU/lj4upRaG94kyYps1VAAVFMzMw4e+HzL+kzJa1z7tvhbuNGch8bw90nxgpimb4Wyq89YT2oiBi48vxh88Z4Dxu/bqpV8z2P4Ef6txADRjweHW/eQNv5AOnS5Sd/W4T84O+KoJOIlifDsXn99TdWoT2vvBVRE2MMchWs2CcXGXX9gLz/I+Zvsi47RLlk/OsXDvSLz3BO/V4S9SGci5pYKdKaUHProDXe4bHWkz0/hoa+4zHwV2vlqZp34A1qiO/Z81rbhnOAtzmQQH/VI+6dwLk//byBuB/vQxpjmWsRuYgUqLs5Ho5bK+atcQ3PFZqCrDrHs3Nv6vixhzjGnO2aXNsHfEV4jjjqCSvfnuMYuLIAabQALcboeN795a/Zf3Tc+MWbKU9245MeVpneFjgPGsu2h7FhSHuJZVtjjjDmwkqLxPJzTUwVoPe6BOhShluFYPnjY4YbCx4oKqJ4ycIVuydv5nWiAQsH/F0LCXBx8kJOhoxffs8QoqtPk4un4Qfh9BNp2lKBh911+ifg0sTxyzjoO7ul9gTbRFGXV3/LsBCsIxJ/aXsNFqApL+wX98hm/3ne/G8uR1mW8hiAA4foj0jTQZAbpj8KosFPCI/DaqyCnipA68earNWGxcEzDQTpDfIPh/srrRhWg0q32pPK5Po4GQ4qqwjSFYIWtX1SGTEgQKHDEj57VxTox+IQa5UAtit9rAs+L/S5EZlLgKbw9HlsxU3Hog3WW+sFKjV8O0TxaWw5JfVkCNBwLlcfSa/iVwu9rJd/QuhDUpLHYnG7CzzGZQ+cXc4sQKv4HTqtvCe1T885i7QlYUGHh2R248SoHC/ciLJxyMdNu9IhYHf4i8ImbjOUhc9AGaAN+dGic52NXx80V61UV4rqvgQFkSx/41YIdoN9wSs+Z3ScDaDNndXKtEYQ+PGFvpuF6xmL/ULo5zRa6PQVudptI9xTBmY6xtJadXgFiFXz1TZtiS5jqK2WTFACjTWmGkO3AA22xe2G/A0l7Lve7/YJDgm8Xc3mcLf1Lo9Vy1mC/QD2gzVkfzwW65yVjF0FjWNCXJGbxdMewyXXGgijW3z+4e6wVRK4cIXjJYme48F0lzDcVXnWt99YBTVXgDbQ3m4CwJX4euX9q4r4yE8OPIVxfLHN43nR8TLTH3Fco8uXyETnVUFBtdpuVPk5oL7cViHtldPZynU5NnCsaVzg8HFPveEk0xl+H878ouiIOX4sgWMPNWZ2Y8QxAjQuWMI+sba3+ar4Vf1r3darB67D24Kv0wTLTmP568EKC6m51dDhM5ZtjalhTPFjAX6DAI3isylA73augAaeR/G5LED3JFrZnKEYzMeUG4keLD7TymdtgxeDeEwJB7iaVh8LAjTCxzwcjkTZ8L6AvLcxiZwQvulHxku/o/AG33m1r3fPVykL/1nYnQR/GBYRhSQiugk//junJa5c9mk3IJGXV6nHVciE/z2QKJ2kLUkj/pXH4Zi08VC9e9gPgGFzvSDpcXLDtLr6D+FxOHBR/7080auJoSd/lgeCmT8czIk0E+u8o81I8Qpw2zBwW7tCcPW/ewLAU3srsSX4JnRsnRFuAJwMB3/5x6r9KrKwsqu2p1rA2NsLJ6TYhrgeQ5sSx0bB56I4FxRzC9CIPI/zuHMbxypvk+Z6RfEviatBU4AGmnsUloj1272yWNZ3QL18EIWoN5xOwK28ug4BWoDucP67cLAtaL8lknBKqwFHYG2PI8UkKw1Ikg5Fj42HVpaWhNAOaiuJq/ti69XPPt8yj8yHvdm3KjJXj1p5qAHnG07EkjxocKLmBP6T4eQ59L2PH4x8o/3GcO+fw7Q8NEm6/H7YuMqva6XfGsE9irP0TeEqxgYdOIGnJuJboksDFj9ZGOi9EdxzU38MvQK067srW+NgfyafiHqNe9LDJOyXtJ+MT3ZZK8N7bqpX9hlFQRTLUyJvuuvzpxf2PxYrLM2YVdBc97rOm6tK0/Z58t8e8fmb4c4v240tN/z8YQoy/QE8LjFsXLnhfGVdIqQWoEfGhfszoxCN7a42tnbXfxzDl65vG35Lj9Ph6M979b6chUJo77qcE/F4Vd5tNa5hhZvq2NdBWzl93sgHouc9OGdU50z3PCC89FfS+USKdaOnhkpjevx4OHoK1+bGNTl56hW38vq7Ns9o7LeMYjH2f9Z4Pklr5SZvEKD9NlZubLHCmLEbenIyS/dVIuvwNpDUqcey01j+ehgTlmWrsfwxlr2Fs5f9nz9m2WrYVmLZ1fD+rkaArlFIWOJmHCOBQwqJXvj89MwJwFK0tlfQWSLKCFR63CBAHMP00SpftZo22JePBdEN05eIqxCHs6G8My4fwQbdFdKNG5u2MQgikgN/axuuA17RjPVA6dZ+Y3nzMfYXSYRnJKQZ/fljFsHO445jWYk6SdwobyR4Q6xJ2qQALf1iWBTmSWUP2WRQoQa/5cFAPimzH2u6BgH6HddXjdgW1wPGUXkbtJxo+v2uz99BO/pA7fFieDYcrm0lgEatSnDiTWw7hFW3Hm5nDsO9k3UK0PQbjodzg4k2wW7yPtDIxFUWPQJ0c5/CCtzezJtEDbispAD+/d1hF4W6sG3B6fDM3fS4JgFauJ15AdrujzpY+cWDhgirV8VzejUyHZqKzbPXxtZFK7DxBz72a8VVW6FkTVBFXZocDvt/d6wCa4KrydT+zKuKdwyXO/Jhf9h1E7WxgrPB717IDfiJ7E0QmYuIOkZBxCqvbmZaAW3tE9yz2pb5/h7Yl649BdFF41ePlffJ7ROg+27qd8DxVvbCNa+bRbHTCyJc52Kbo26ewnU1CzeHy9vdQJL5kd8t2H3dWHEXGSNw8jgM2pLceqX5mH9cNX/yd4/4fGe4/5ex7ZsDwnGioBzTEVqwLB2XbnVEHhPWKUCnc4WTf6Ztj7Hxxy6Md2oC9MNh7/fvbLcgPscyPyraAnKu8MYqxzpW/WR82Bs2W8KjKfg+HLYebw27/+17n0Dal0Jbky9ZZEoLLayb+pOBcyyMqwtY534N6PvtuCxOh4Pfak+SqPk1C85jxrQuH+s8l6Zz5y/7HQyz0FOHU+r3a6BVbj1M9c9xO/L+Sx4jtJ+RWGmwUP5ulgBdcjOOoTDFq1UZJ3qATUuATgXR1K0bH3Y8JioRfmNaEgE6sy8cA6LohvmhPBEQR2ITBbpoQ+4Bedzh0yltHBh2DB/hNFAcXG7anVY+c145PSloL8ua/GGdsV/nvyJAZ/teSoKdxx2n/GDdu/pP3AgWzmNbiOnCdKdhY7n5MJ/fMy8EiBsU4J5O+MKCjkEEoUTLouBWEyxq8GOb+NKF42Hvl1oYaVrOLmQ9luB6XxcYR20/YTEQfkN+cBsXbk8X7zsGhHNhPDIfOnzjHMtgW4fh3sm8AjQS65vOFTgWzo1IbBNsV7lx0EQMHMc83tslQMMAt7pXYQ1OV35taeLiTrcA2fgdJ2BiwO3Of2wnN0CAxj2ppz5mObm/iphPlGixTuZHIm00RZvV0+zgCabckx77gjDpOR4OH1WEOmufTPCfpzcHbxrQdkx+cKdWVqZAXOGFbyq9ktkE6HVM4uD69ujQi5Y3ZCUwkK7S0hgvYJwqkHpG9/ksNne8iO6oKCprvhk2CmJ18uIqhm8mjaJHgO69qd8Bx1vbS9e8blZuCrjtMUTfDH/5Zl8XXe+1EGUgb9pxfuR3jUv/FWDFXaP7/Q3iGoj1wWOq5pNP6A/OJRSfTXcG+83Kqmcsb154YBAEQo91jNF+bVQ5Bab2t3xd2BkOHnfsY/t0r3KjudwnEHeG7RcVAfqHDbvOilueHA8Hpf5Kjs9xXGOWZRmrflIOmttI4Asqt6pzsCngzT243kBd7b87FunZH7as7c/0PGUlfD9mtj+Pde436H5RdPNmnLoWtG72XuLWXw/jU7C9Lxi+DuQ5MOV9OS1adbhC/X7xzFE2U/y7eOt9lnQn2N9ErHRYKH/XL0AbRNEwLygnKCWis18BHDIHdl7oiQNb/A1/rYIIx7wf/Ju5dZL4oz2gMX1OPA1uPn3+dxgUuuP0Hf1YYo9rOMGOhR6wxZWHYpVwLD/+HuMLZelt24h43N8oMmH+6GWCWCcizU40j+lxcPzhGIVJ9YgrkVEw9Htle1vKg08v+2eSsMkmOcG8W/gd8McBl36sI7fdA6aX/HFeKewUbB9uby/rYjAV61FRFS9RFkfMya45sWzcLVZ7WZ19pDrtB8uuhGXfz2lxgi1ElD9w+4zN4d6qK+omoR/1OnUrWUO7xLaDbUy2xfC9BNhgO7RI2oawB+YXoOm8D/2Rjj/YkU20XW1lXhAgO8U3R6cAfV59VLwBD+DHDvow3mQS/e3w8BW0C/nywTe+n/l8MGzNLkDLtgW4Pg/xNsFO/J7Iyi/aKr2gh9MX4Pyo40aaAkWbKVuGiMl6SZBg3Dl1PBz+VYpjo/ASK1GPGp0X+D55/+USljjK8Y5iDoH4znCfB67ZNe5w2Pq35WcuanGviOpvR9N8GSW3U0P8btEleFYorbjjG4tmWylQW4kcMG7qW2FpuCwtt9q4r3DdLO+FjYLRIfVnHCeCQjT2/1p8wZtXeBzPQ7CpPYUX0GU+xxYb1wr28cfDcU/e5f7fTnz3Y7DK4hEHruD/o7H9Ad5cLN2oQ3BLgmTLDZ9+MfYL6fFE27JNjbycAH9tf/aiYzsHh1+oovPWfJHa0bBTfJHpnWHz75OGoL8x3P/9wYg5FZw7v5bEfxpzu3byVD258dODYU+/0JfLqhNd7ik94rO/Cfdkp/+pkgnguyf23xzBmOEY+gy9kj+/OZcA5wte7yXU7+jy8O1N9l9NwB9/t/zzMQb6rDPoT810ek7+au1xrt4FwP0g7sGPAvPoffjXgRhXdFEYa2LedJlOQdeDpMemFxnnHFhxaCx/q2LFw4y1R5wdnivifJEEWzoX7f6oTHoeIzLMqwH1vSsSoCmTacbZLccupFMSWoNgSaIWCx5JpfiKS8JIKhDsgy0D9p7crZPEXxSgUzdKG/92Iquzj2mUYh3nLQjJwY6FObDFchGCL9nC90CMzy4P76aPOTgejRePcaWpSy9C9pn4jHD84ZgKx4VFf/E428W24P2HcEQefJ7YNvgBm/DdwX4Rqh8Xn9trGOPEGxw1ARrCwjDnFqCTu9FwobxQ6Q2UBeiuR1s91dVMKwvQDLcJiWU3ghf9b7+/HqTwh0D7xbdh+zbI/UvaHvk7kbZXBGy4nUuSdqHsgZsjQFf2wuwhTKJ9nxbiqdAtQKPYWHlcs4rfGgKFDSsNJSDe5KVA//dwOP4gB9i+z3Nt5TYL0Ku+zM2aJOn6Q0ReAt4tSQ8cF4RzTB0njmmP4CelrSF4soBPlMi66+ANtLmCgLIBbaEYXm3VjplfKCvwY4Y1Fpx8qrAdHO8oauK7Tbi5WhN9BCdPt6fvvfjTd8N3NWFAv2xoTlors1o0VwY3hAcN7hPsxYeVXqb006Y9WZb5NdtKgR4BuvumvqKSnuq4r3TdrO457EXy0cJwz01do66nlvdsQN/ahGx5vmNTWNWZIPMPYflxWJ94XQIF2trNG4gnjN0N8Nriv+s8JXYebVMnL694PTustxf3tE4lX0UBGttvZcuLRPCt7c/87bD5Z+Xc4qeJnFCxNew/L/VhEJcTn4+Gw6cP3T68W389HDaL4jgCdfoXrRq26kCjyzjSEp/x5t9uWsZrFqGx/A9RgGZKW/28sPLTJpRLaGcMnMMmyt2f66mNP9YEwnHsd7/gGscRO7ha2N/0nDxHmoQfM85901qDYzUsH12mY8nKW9BjMwYZ76pY4WssfxZj/IX2iN8NptgHmzLWednCCsdMw5rBa9Z6BWjf4QThRVDsjBDvRltpILTy2e0TDLwF2J/cmoEuwvE3F64reB8exfHM//V2Dm8nKyO41RD5AD8uDd4NxXJMt3QL/vB7sKf0sZsU6zitlDfKj/PrBR62I8GH/IcyQTuNT2+IU4bp4XIgdzpGcZCQiKItbbmB9cF59PnkeEMc4hiG4/9S+r0bgOGzIBzDxK030nTE9AJ4XIQt6y/kQRxzsB8Rnyw/SgeVP4XN/n1YmJ6ZBWi9lxcOlmM+fbod5cfpRgnQNQFAC9DuZkLazq4UiJ9urgDve99+vyLZPpgoNO0Pm63Bop70+u03Ar4t8+9Yx/GYJLi79irbgUTYBdYjQNM568+LKlR3bLvSQE+2Rxw4cr6zOAUVAfqZexM92ngud4Z7LTGjQFidLbcHkWGbSGH2m+Hu06P4oj8EX0LD7eQqBGjGSDtdc/LjbVad6EPZQjvMBupORDLSXiCcS6E8xbFeoD6SNEwBV+ChiOfar+7D/QS4OKkGRuY7Aev10sePtB5rxfaHdu8A2a4ZUcdj0OXK+z9v/YkrcmVfy0xYpcu4VUD4QsOHw/3ii6vEiqNE2G68sHaqAA3XAhQAE6CcHVjWukyhrcaxCrjLNlykITRZoiTDYrMvu/R8Brq3Pkgxt91A8ImWJA6f7wzp5m17BOjiTX0RTvgtkG0dyx2OBSrjvmT85a6bGBayV7kR51dBY/+AfXSWV/ld0PMC3WzFuS8DTFMIdxXSNPG1QpaX7c9G+usC66LaBuSqR/gL1/0zd/Nr2s3wjZ8rNwcR7DflYgMDLHvzeAVnU/A3hvMPO8YWGS1B3VMSoLEvNN0g3P9Y4Z4MB79Z44K7w87flbG9bMu4Otd9Px2OHm3H68Vvq+7xj+fi1nBo7aPc4sPesFV9ZwSUh/lUE/BPqx0b/LTZuYUHjANfCwEa2if281kaXsJxcLcIfuHcSTHKAdspY7kD1K7TvkP3uQ5tE/yqsCa8THzjlwfD7ivI36uePd5b3BnuVbc4Y+SYfE3gdUTudz+FrPxFfcn6SWyQWD/9TPXH6DQ00OlP8mCFr5H2/f7Wc23sOB8VVtiBrDx6McIy7QAIX/cRaxWgk8gUYYBmJNSyRUESBWgWQbMCc5kj4jEhZHl/UhiR/mUDCf4Rtmvh/WE4fIwFaBenDy8Isj5fKewvppvTyulLKljYka0Pm9017C7R+QVCOWCa/DGKA8VnugmQis8+nWgrwqa68799ONJdH+c64nApbHJL8x+xT2wMMx5zxzk+Fw/nhQRo7SYFaBmGA/J01vUIKMGrt3b+2irsU6UeD8KLiI4ToHwdDfu/2xPMZAL08gwG6M8InFQ6+IVPD+sv2NICNNetgMpvPnrCdHF/2hserDxgsDBedKYprgKJpPvVQnhy+w0E2w7if3Mb1m1V4ty5ffK5ErD94rGuR3QtZhKgE7sXjcdeq4iBmxPiCsj4qyugsXy8HwCfeJi+QtuvYEvEFF9nDnnMf5cD5h/vD/sXabvDfSNjXc4jQNPku0ya5pjWsnuDpjjQovDiwcYEv4o697pBgVCmowcUrbHPNdLLZZQcg3ZthoN1B+HIspX+Erygu2n07fg47hYM4I4tfwVknL1Y4bR4tvJWIb6skSCe6vCPhj0WKporkMYI0GncMl+hvWmkzey0BDYlQKNo5sTvPCxZr44RYx7CWPHHuG100vCL8Vp0pEVfi8NNfagDGtemuPhlPVn0CtBYrhzmp9bqU3/T2nghWgyDoOPHyfsDmvDN9D9wRajeH7YDzLf1nX9LpNvaaW3FIbdggfMUr4HNGzQaaMO/NYRnFEQvdNrGo+sesexW4t3usP1I3PCrPlEC+cLrEuat1O6xL3x6MOy48CDcv7GNbQ+HQSTOwzz7cDyc/OPjl+moja95BTS+V8dyn5PvYew05hxpvXBQ7tGr8QtUTv83ZqsyGhud/NnadgLx40CM59ILVXAepOnAOobjSmx+xsDvRIiWYHgJRvn0ovsSRrjrvrvZt1bZGO4+hrkOjps6XlAst7h0q6iTMsQxQysdckzeAurEjyvwb4a8ie1JytCXzyR8GYdyF4TyZ5uCncaMZyQrhynTbrmPYGw6nC2XF8PHPYltFTjPknPPsrGRaXLoNGnAZhassBFwu9ECdLABSDBEAZqEDcqc8IfHPHyMRUwWGsl/FBdJrCCkkMnHAmxbwtmhP+/fHUchE+OjFbYcVkijyp/D27DoRunk/FL6KB6yo60uctvoDri4EI5HHgOkbcDHk6UJbwLgCwOj+OziTfzKPArY3Trm88RxxPryZQe2XDexDAh5PLpRmImbiBfDlHGwW4x/ugBdXIlcfYxN2PlBiU1FkArCIUy2H20P2xDf9qO741cFqAk2lQ23LYLKaT56wiSb2gvt6ntoVR/DK+1PKXnU2v5D3UjAQYQW/rDtIP53rR0zzt23z3i+MLYfZPIK1BsnQAvRxAkXBWT8yfnZEqChXb3fGr6bJJjynt8YLocZ6zTGw7/TAfPGX/tuj7tQ3kKYoXq8GgEaiWmM1NzK9DweXcOvCuQy4TzwJF+dQ91M9YfgTQIc+D+XaWIOh72/YOKNuAn4w2H31ZEdDsDlFI5huFmYgJs0CrsMfsy4tE2IBa623p62ymtdFMX3AlAuri6E6JOVqQS3txklco8ToM04EW5vEstuZk7l9j4Z8h0FaRk26RGg5aPyJXELV1qvciMJ6UhL0ofwTf1afWg3i0kCdHnRAMHjhs5ymbgSvYuf7w1bT/eHU46L82395u8StrsyoA80X+SKwrF8iatv65/3hs3auR3AmyeVFww6IEzoh+x0TaPaj80J9qFmngAUj1nQYmoCdPDr22/peobnvbiehXEPvrAd+4vfJsxV1gKMN2EOleS/xLutyrW30YaSPuJ4OP67Z7wO1+8/fb/afPEeIOvH9YFSuDIQwrIWoHsI/hEOMyDKrUStT/G/o44Bv1de6IA3KrfoxvwbGMfxtSvQ8U4PT/uGgLohhluxPYU5ujF+2/h1M2wJk5TFGLjcxlLzL8OXWLYC7temYIU3GpVeKx6NFY51XPuz0PE78HgP2Kfqcys5v1J7Fx+j4pTnTjiHasiwVsEKGwG39QrQOiEGWWVJPkOn6UABWomG3iZM8lF48N/psf24ZcfFwKLmW3csrqT2Ign4kfGGMBm00WgbibOh9GI8TozxbjFPlK/YGKJ/3nYg+BVuVE7+Ox537mhLf2VcspGlfhTejURugo85gQZw5Yf7Pbs9n1kYlvH58vPxYf44jAwVb6h/Pu7ipBsOKAYj7ObSF777OBmMVx/zsH8Kl9qQywNv7+DjZGJ8PoyQL6A4Aao84loSMPW2De98HCLtkamC1AiyCTaUg6wzX1YlYtttE/xoOIwsnONhr3jHu36HubrvdU2AxoEzDBYOf2+sOtL1yJPeCqHdi2O5uy9/BZ2ntj9kNgE6iRfqy6GPK6CuCPwOTHhMLiLPKdEeNRwXfq8K0N7G025XDbjeQ1nJelXHpHjw/d1hF8WxIGrCd71i/goF6C5kv8R9oXQHTp/3vvCogHUu8mSN4yzEvXZC3F78bfUJWtCxgLzFvMJ3aEe58AwT1BcwSHuCgvMMb2T/8d6wf5NEaP/itbDCR/J8l8R93K5Dsf38wA7PAm8iFIVoEd9F45zrFaCvi8ZL1qJQink1/JfoEaDltcOienN9BM20qHEYxyv7DkSHa9lIu4oAnbwEGttreOKgfUMurNaGcUaSlozpW0iMYePXhzfrJlWD05c7seyBfIUitHXsU8eI97UxYfPm4IpYbW9OoL/Nb6ZS/2fal/oU3RfC2CoNE588gXNB9N/WEzo3C//0FY45rBtCvk5OYUxbvA7/dN9og0ypnKGfqL634M5w/y95U++gvSWg3oaIV0FPRQhglgDdgwyPRW55LEeXEzNfX7jx+85wmryHZQKtl/T+9NAtDMMnBcrbgkk2hruPdoZj2ReMwSyzDmr+ZfiSlnsNGf66GROnTKP3g3O4zG4l8vYebvyIYxErDE8tXzovEst+XRhx3ygBOnP/DB21A9w/twTo+B3F54tPtE/x5fAW/kkB+mL4BOAxU2iUYTLeJiG4l+x7BGi0w7x5P94mim8lAdrHyf6ciMKiT4yrW4BGwI1ELYLtWfwjIR/BcmTxXsbny8/H5/LmwzJFI+9O+DyJ9GDeSYBO40vKj+NkOG59HKBw0zYUxDQ4jvHFLVO4XYgwQr6A4kSkLEAXBdBk0oaDBB+HSHvkJgjQiKh7hS0c2wQ/Dqxz0fbNcGrbJegVyCn9AjTkOXvR2eGw3Sj39JFfAIUksw4j8Vyuueu0EHRe2f6QWQRoGISn8UJ9Jb9LcN3Cd6Qyce9BiiZ53Xg4Lvw+WoCGfuXFmMcgJXzOQ9gwYZF1GuPB7+rR6V+3h2dy0Is3LLIJzw0SoLnvK/1GzH0mx2Cdw6JPtJDxr5PL/WEXBeApb0z/fdcOM3Aw7DtxWdDxWOh0cO/xQyMdN4PTVzBR617Z7SdqRjhF8LFVFJv1thmOWy5AN/radQrQ2TVQkqz4W5GxAjRfi3v6Dm0j7Va8jhXha27rpvXK/esIfn5wq0To4spbhy/XUTfC9SpqANvwOoVnptT+eunxh2IxlhlT6wtKArR84uH3WyAuZ+920eh9q6FcdH37ss3H1/jk1sNh50lJeAZwdXntnDJXVMP17TdrJW7jSR0g2xJwVQEaQRFZico2RwrLhgjCthVfQJXVrE+C3B123PUJgGtFWs4G/BQWELbMW9e14WcYb7yH/PM53Ysur15q/mX42s5y60GGv27GxCnT6MF5nGk7mtiupeBcongOIDqdPTYSy35dGHFfuwDdg5vAe4GBhEkUoFEM8YKIzxBP/GmbiAt3HP2Q0OsFLi80Ziuhg1hQwIdhuiGJG8WL6SQxU4ZPaQzCrE9j6p/yFvwK/0mZsL3zH4U6KRRxZQdbZ+/DdOBvKqO0zEmcIbEWXzjoRVtvn/jFeFzYlK5cHEa3HPYX7EJaY3qpfqIYHePnsAXefzx27OzQPobDInNMP6+yxuOUr+g/huUB+y4B+un+sBPu/G8W3sovH4lFIGzrrnsAH+dc8yCvJEBLfLkFEncoP8SVo6Lixm2XsWyQZ/+UHnVKy/LsHdSlB/fCPq69eJEFaHwc8A/aJ5uFIPy+3Vx1aGy/0TF5o36gTnKeeyw7zSx7QDsBOo+fSc55bYf15b+vOjhLHm92L3IzkG2xKUCLtPp2Vd/epYFbaQJ1nq1glsjHf6G9vIK+RT4Ka96wWIMAnfWRFdi2RrBfvW8yXzzIqwKL8RaOrQyKwjOsNkakAB3S2npr/npx5xS2uer15orAvUmxv22tKK9w5/GI1dBVbrkA3ZiYJwJ0tb9SdEz4ZT99AmOe9NzB7V+gjnFlMJ8DEivOEk0BWvZ/QHNlcScVAXPj53vD3daKxBLhmlsbN7T2PEbuDJswicMJXXXLsV5+fjjuxs5cWO0DsWwlJfHIX1vr29NY+PE8ilPX2U9aZdGDFdYUGk9VXB0oxkrB2FPdy3oVoD1pYb5Utijom1t0eca0IRQ3rTASjoe9/9RX0ibjZnetaohZ0v3djpu34o3g++b1EPtzcHdPIZEfS1zuQ4vVEtv+YNYnQfx5Lp/Q4ZvUgrT+oD9+Dm2P54rrXDDw491hd+ze/VeN7HfGYIV1qxHnkMcSlXWbtm/CQHhWmUmy+G8Xt0KARqKQKFevepFDVAaKC1GARjfoOFiYAFiIpO05KCwneLEgUUOEk5G4kcDBYqcUY6RgE/OFYOfHNpS3KJRG/8FfAI5j3EAQ77hc2B7D978JH2aA/Mew6TfGT2XEe1ljXsgt9cdppzRJATqk0YD9sS2fVIkfiAfzFAXoPL2J/+QYCtBkS2WJ+Pp2xyn/UYCm3zEc0REw6FYU1HDfr3sjxDYlXHZs2+Di7hZFMD04sfcnuWMXBi6VicxYATpzhzLM2pcncwN7UQ+h/dZ4XX7USQ64zj/Suc3n4MmTiYJsD0mZAT312Il1/lh2mqsSoDEud85rO6wr//3KBGj+XhWguUx9en27wnZXvrnRwj+2Wan3ZPL704PhEB+D5TxhuszJyZpWQGf9ZAG0a8G2K22zAvwA55Be5YPb35TSI4+zmz62Ciu2WQL73y16iRXkxa245fTPEv5UxEsesc1etbjybheuQzNPIP/p3LezyS0XoBvibNKXKmGWVp77CbWmOcFObwAf/Vm//oQXY5bO5xrNc0f1f2NWeteoCHGuXPGFbL+Mv+4mKxXNG5FAxw0A8wZeeEnc5gSBHPqvPw6uvn/gNqGxbDX4VJEUjYKg39qLuwT0lU9F+NeBVRYtrHCmckUCdLKNDbI2YbkXaEM9Y6fa9g04hulYjKKpv7cA4rtotWf1FMhLDFeJW3zj17E5fQX7998O9x/vDEdCUBuHFp0thP0bfXOzwfffDff/r5Y3LquDYbPwhMnGz9+uT2Du4f+261u53QR0H9SDFc6tRJ5bKaYAjYg2bflz4VplJsnScbu4egG6VoDKjYUN6c6CaFixCsed3ec4cHOrm3HrDecehZBAEB1oZa2zw2PabgxCAGHRjgQ1n06RPiTJm863F+XIL/7lcNEd/uqwnD37wXzEvEiRiKDjFC7bi/B9eHicBTzEpR/j8LYElWOIX8QTwkrsOT22bSyDmBYmpoXKk9Ot7QKhLCmP6DfUs08v/ubjiBVv0hkws4kH6gWE7jEgEY9JvtLQnHhUqG5H0SNAd4H1Q3VUxNcD1YnGu2k/tYmYEE/PL7mtnA5HT7eGh+t8PDDZaw14bdXbNOzzwyPdFHNtwYFhxXM1rQsdp7MJ9QZ1wHZzCtCF1WyUHp+migCtJxQhvdjmLqc/1kciAk4M0vAJ+fJBv/2BXK0lV14krEmAnp1VXzyoJkuc7urEzRioZTYTwbCmtIXwiK9+lFeAAhOGv+ojpNkL3zr2hHRsxBcZOaCcx6yEnYHJfZPGl3fcbxPygqKTEWc/X5EA/Xz1leeR9Bw+edK5pRGKFyhEW3kp0byeqBc+rV2AlnnHbcIejhB71SIEcwzYs9+pGksWORr2xojk+HQYimhziNA8brEYY9PC8tv9AkKDnzaHg+I1+gZjlYNll4ArO0mQ3Hp8v74NEpTLzp9jbmyoF4XPKjDjftMibOTPg/K8CG8IixsVGfpFjDXQXoeP5zGOX0K5y/GKH7PUgDGbuU83jh/cuXjU6BPU4qM/x7yseCI/fjdsvYLrixDWpsGis8UB1PPIuRxes5/uDfeL7ZT7b7BZZUy2Trgf7h7Ld7azDNlGNZb9qqwQdrVfk+lWmP4MOwNTSEbMdqzwtla4adoBlzbLrkWPv5rN2HjRvuSH3SSpza1ZAc2waBgFxdNUfADYPdiAW4YXHVh8JLz4Zdm38OlAWLTD8DhsdKf0sTsJNpxmeTLEtEVi2MIP26Ob90PpZ1I/qYgkwnbgMXKn41GcZfeY7hhG8Bv8G2kTyHrKSDqEFE4rl2csUzs8TlO0T9Oa5pHcYljpSUKI8N9tziNA65dEjBECsKxeycFJP1cjQHfg64Lg+vF1ZNk79stbJThBovclD3ORb6Py7EOh3VQZa19nTgEaSc97JI+T7KQNcRUCdMIkARo5SfdpHoUXAKyJqlwd7F4AB+mQLx8sCq23QYDueTS8gfXCp+bNuCnn2Eg+7A+7j0t7W4oJ3piJdFjhSBP9+9UXDwmc4Fx5K/uTrY5zDNIszyVmri0KOhn/KDzAgntNVGBWys8tF6Ab6d/4+f6aro/qJtKbkVvyjHnMuHU9UXU0W//XJUADuLXSP1gPHfnXfZ/V72F+q8KIdV5DGvgxckxP4tZ7swrg9L3AtKy5v0VwXGth2dbQ/l+3n9DZ+KF8Xmz8vD0czXUj41oRdeivb24F7JSbUKHtngwHf3ohQdPTX0/icNjDLX3+2hzu/7vSn/343fBwzMtq14Frv1zuEmWX4G3e7YhVysxMW4Otg++/HTZfziFCM0qAfjXhXS3+enDyqOSXbwJCO/5tppvjio2fH9KTcFk7hnT92R4Phadk8Im1sJe30V6KsE3NtiecGr1pacHhyPD0MY0OYxqJqCwouplttoD3o+Mk5s/LbeD6BWg5SLDcFW8/sXhI20KweCBtUMRCcZG32XA2Tgx55gH7IDqwEAnhDefu5YRSPGkhBToSMOOx+CI1L5a6PLI7iTqUZuXXp43yScQ4vJ+k3MgtgPYO9gN422jHaWPbGId7iSOUG5UdbUmRplfG6eNxUBxsQ368nbfhdEi7Htg/icl8c4HiDnZilQbZU9njSthwHKAyxTDIjdPINtaJEt2AWQRoNWmpClHpflO7r46oTnDfseC/A5jcuAnJfyuP1BkT7KQep4L1YR1nXF3GNhiJcVNZyNWkNwG98gjTabUfia5fpOWukfa5n1kEaF6t6cPU9SLjy2xEfa8mQCuBf0UBWq8goH5C0Jzsl+B0wvmVxJGuXtv4a284ey/O2+p2LesQoHW76UWGIZhcXozYDkKWSXPFnZVGZqx9Ayi/JH2TgDy+gnQYLwI6fbndsWfrN/lLsQQ9kxhT6HftI0/T9PLT/hhpc+RX2ZUm0hPFfQfkZyWhaKwALfMlUeG6ftSy07Af/buXqX3GqsiVvPAXb6aPXeX/f517Dre2+8kEaFm+GiN8R257+vQ7Oz49lnsH/j9C23h1WF9tjCtr9Q2lcIOK6Rjv/ADhyDAQ7Gt0HrBPhevnszftF5gRMl9Qju7aq8IcBeepF+1P/tZuNTpXkMMkt7xKEvvfveGkejOD01TD8ldirH0Bt9UCrmhGZhQvzevJTOBNE5yrPN8dtlBofgRM3mcXb9BsqZdq6npp4f1NmLsSVpjAh71hN9RNab/lW8Zvu6lIh1iC3Gj2p13bwvXgBPpjY5yV9J8jr5/81NtvdyttU8/1FVD39XatxsjZdiplyoLnOFrhJHXtj61G47yZCZ1uamfqpkcX7NfAiMdKy1XSkx5tI7HskZqbRRCgf9/2AvSOEqCBm7QCmi8AvCdwEHeFDYsJiQ0KpSyOSCAsEr9IdMWtO6RQndrK31qQEcdd/LRvMYnkGD4eQz+ETG8E8wH49LMoZwrQAg4zpMH7czg/3p+/cAY7L0BHaLVwLFcMA9MT40jj5fgIt4UFEtyjTcwbuPl0TAPjwrRSGpN0ehv8Tm6x7F0e3PGYT3LDMpLh2ydK4lYUoNOXZMRHg4mTxzvBLZ9YQxqV6OL2ZCwMujZ+3Rz2caLzWoYBvKb64/ZrlndtTzdDgLZBNyK0gwbRPm0bFhwP1Q38DvU7dS+/MaT1WBOHsu1PugYHlLeUHhtG20rIZu4V0ATVX3osxazHlfYHVoO3TIA20jRlBXRI7wo3OHggK0UEKcJ8D2nBVX5hRRr8rT71cJMEaIuDFW8GFVbuXVhxXSPQL6dp7MA94gv+sI9OwjPqwIV/Ohz99aBxo6YgQj8/GnaaW6AYQn9ofyo9KzMiTOvx5Sn48j5Lnj6ZQmOS2y1Az8XY+ln1nJyK6nPcOXw08jr07bD5j86PQWtP2kQYgzqCSaAZzkjKeVFCrey/Lk6MLTnwBsu28TQD+FXt9xTyWr92WuJGI88fd/oeNddbiyWroG8THdtvuGs39MG/l24yIPjitcPZ2tO6WfnJpBbyPMPtAfDGeu1FfAnUXxNHw8ETvCG5ZhEWV+e+gvozymplEiFZMev7Dm4BOId4Tn2ZFq66YOEu4XA4qrbnjeHOT4V5WnLNhrb2X39z27GtViafwjy90ge4J7GMLdaqT6A1BOjW02sT+mGzXIGSjTyukXZsq4/x8TGs6r+FDj9yFDHF5ClAuIwRp5UenV6LXjtEh8/02KyLUrzuGJTVmgVoTgCeMP2wQGW5saBG4jLvBY3bJ6Q2KCpEARohQc6toPZiQxBI8Du4swCNK4OdgCeECUfym9NpHHOixjP3IkQnBmLc7hj7oTiTNIdjgLOlMBBOO6L9hDgdZMP+HMFf9BttIewgQpNwyZBAy/7QlvylcXN8xGwCdHC32w6GxwIz161sA1RmLMTGeDGN5C8K0DK93F7liWNSFKDlJGwk+Og+PxLXfacfBsSP4GIf2jm/UDEK0HpVumMWAdrClzXGG6D6km5sH21yoo0PW+Rh0iPcNWBQsaVuFiRAZ2eujMlWMMFApkfQseoks9PuEm0rIZvrE6BjvQbblmBQRZ1TQYDm8EU8zGgBWvWvkwVzHmhCOP5mUtJWf90eTuULa5orfW+2AN0WRxpYK/duqsiB9YST5exxdgSOvToejv4LAylcqSUnn9B3nCZhFerhAsJGERVX4VW3SMA9nA/pPIABnPPb0V7z9wRAXO5cEmm4DuTTAD24l6rhNRIQZb0t3sa/GrddgD6c6Qat3K91Zzh43NrixRKgEdwf3rK38E+RJI8ZG4wVoK0wJjBJgEbwBpPZbyh03/dhZ7jf2rdVixM95/WHrY6V6XJFu+eWCtDt65S8EdrangTq+jG+8NSO6yZRXrE/E4kAfTDsP/HXPLdamdkdjvC6+Qauj0+hL+Hr4uTVzCvy/Z01iNBz9bm3HVq4k7yTYaoIzbCo13jx4MYvu8NBaWvJ5JoNaUPBEOZp9FuD/Welfyyt+q+KyLIvPRkO/oLz4G9/HsB8f+95feFB8pJaxL1jKG2DZtlpuCw1lu0EdJo0lh+N5U8jbaVfG6jr2cVmQQjfipvQ6e5hrP2tBNreegXoz1CQDEQYJ1+rw6IpirwoQqZCItvQildeiUyiIwoOJDYEwQFwwokIE7fvkHYO/VscQxGEj7GIS/Hi9g/kTjYUV/o7hkEIYcSlyYvJcIzTK9Mdf1M47E/C4UZ/3hbANHJ6nXjp4o5pqSHTz1jHe8IKsEDnRDq77bhwfRlxeWM+OC90EyHGSe2F6jeWSRomx2WeLB5nU5zwVwTopzvDXWXLE7z249d1NvCRJ59/LotQ5pbYuTYBOofaAf/2aQpusX0w7JYj/H0+GLarK/5whREMfl3H5vmlsgqhNKiQPNlLwzMfDYdBhr+gx3Z7PJy8AnseeCNPHg67r3ESI/Mn/cjjFtLW4masgA72qwjQqj3WVwx7xgjQIr2UZjy+wguLnCDA6ZTh4OobqJvXPBAFssetJViPEx85zPIs28ZM9IgjVeyVe2tJq4E+R6eD20lsNlZt4cq5h8P+uw7h4gOUyXNsNw0R+m8WXFsvI0KM1c83SUxC8b24EhqOvzoZTv7ZhsFqI58/fjdsPtkZjq04ummcc2sSN+djvBiy8TNck9x1bZU9xlWfI1fyjugrghBYaZ/Na9ta6qhWrlJggL/mExyQH9wCLaRLgStIEzHgsONlW/b2Rc2+recGqyVsm/nqh/Nmua2PnicC0m3UynvFMneGzackOthx3hQOhr0/pqy+5bkJ9gfHw07pPQXyPHu6yjZrV8z/bQ+ncK7ZZTaFmyhAYx3q1b3XAFy7+byfTqMv/AHmCE8L22sglgCNfa3VHz8H98vt4d6sAvQqGO8YumTRk/qgiHVcHtNuqzI2zIK9u+5JN0ALvRM5VVg2K6HTLfNVA/NskdlBmBat+Cw/PSTh4O8S0m4ikN9cgAZQgEZusgCNAiIKbixAW4IpHiMBmgVKtEPxUQsO3t6teqaVyyRAk4gZEP70MYybj3F8FOdEARqPubSOEaAR9Bf9MhxuYufBcmHxGXHxuLjy+DQy/Yx1XPurkgjQNi58l89Y3pQP/p7mGeuBRWi7LLmNGieKwNkUBTU1CXuNE2vi7J9VVoG2+G7YfqMEaK6/sQK0ykPibwLUDvi3T1Nwi+1jTDtx9f5+a/guGSRYj5hHqi9erArQWI8ACiRIcSXT6XD0OArN9ovLFN9/O9wHP/vu5UsSO98Rba+5WQL05LQgSkzo2t91ZQF6lVX2vh3iKj450f/pwXD4UbadPC0RrsebKkDjhGvFm2bXvCI39OVTcS8Huj/yzfIbw/3nnauv3nWK0B3inlnWVyT0T4f3iR5bxoB7od3UVYpftgBtvoSyB7imVUU5faNQta/epyVi+iCMwnYqzeuJvIbNdqOlVq6qv60JtRfgnmxTAL9xv2aYjKE7jzNPOsorWxnn4271be3rsRY9gBH7jlpwvlppm50pYvvzo459t+8OOy+N+G4c1I9u/l/v9VqvfK/sF570hSP3ex9BvEEmSBaAwNj70Vb/y1VduiGPhf5lEu+2hweTxmo15FMoOs9jXiZ/jcwgQNf7Ql7IMFaARiD8d3GO7viAx/eGh6W6DNcWanMP/9ocHj5+AH/vdF3fxqMWakA/bAuCGiw767jEsonlHtE2M5KIn8axFdEC9OwitMyLwyo/AxacNYkNhFejGKewGYsOp8pYOwXkd70CNESSgoOYKURhIPCZhCgW3Eh0Y9GRYBGURWjeEkOKwlEcQ+jYxfDW4URL3soAQeHL2/Ax9x2PAyRwogjIK67Jb5Ju7we/cxgcDttwuh0uTBZNZf5kWNGv8+/Tw34IOhbtMHwW59+6sgm2GEawAypCMBLT6uHfHp2+MrKN2G3mmeHGW4lEEd1vHwLppi1XqF6QtAw0FK55snice1HAlSspYIADk7Dgr2cgnIF7fuLga1PtIaihCdDZmyhAhycCrLq7NgFaublzGL9jPExul4LnmVjp/p7TWqc6WJMTVrd3mRUvPmKIgkhcWb3qynXJxq8Phr1ENLHSwLCNBdmsV4Au11N+3ve8AKhMOsnGc8qON2EGAXqVFb6U5qNh5xeeEMGE/ulhut0Abrkj0hGRdTm/AC37Mk0adwXcgmiVyaZbscLp8zRW7um0Xi2Hw8FTPPehL1710eGfHgwHZhwG+Cho43Hw72pPdjiMG3NqUnhl5f1uJ9ygC+CK5Y/i8e25XpL1+46dBoGd13ECtAzHIg37KjgaDir97TQBGvJZe3ExYgjQmJ5YFn37QScCND4mHfLF4Gq4htCkBOg8jDayDolau8gFaCvMbnquPVYf6sQJI7yEjvIzXqy88qP0DbicrWMW0q5MzypyLbjCdxSieq5xKEK/Kk+wx6V1GrJMqvG5scfJcPDbmHMQqWxJIvvCFyvuOc0vc0P+PFA3TPuojvElQkQc266t8maw7z3Cp6H+3SmEB+QTm8b+wgVutgANZYsLsHrK1xLfWLz6sF3tC+PN9cqNkqIAXaIiQF856tryGkXUQ8WM4iqXu+W2NnR+UtBdYtnYcLmkv+00TITLS9Oyke4WPTY1dHyrhrcmrliAlliTb422U78/sxhFohsJtenE3gkLcJwEK7HK1wnLJLZGexJNWIB2YTobEicobCIKFuyGAqgXxbxAFm10HPE3h5EfZ3EE8yRwx3SYCifsYZooXQT9lnapAO1XfPs4pF1LgEZcujAOnz7GsrXRbUN+j+DFSbtxXFzuVAeUZ7opYOUrDxuPpRdBcSH0v51NScAtTMLIX+ux/o3hLu5t+ceW/dhU5RGfZIXbK8p/yOs1C9BVMG0jBGhdz3ST52w4e8HpLfAKX/BVGazJwe8fD/tWL68DXBEd9jK1y4CgdmhDNusVoOWxFK6jaLfCS/2Mx890fCZzCNBQltOFc5iYPtkRLx/8btjFvZ/Dyjf4Hm5yWHXI3BwBOtpBmrr3dLWQ+22KNK4q2mj4RVu/bg0nlrvFpJuEI/n+3rCHEzNxbahx8vLBSoJsafWzFReT1vdc9AhfM/LLLq1uMtNSY4QAPVHcXDe1lzU1BWh8wodXg0lRoDpmACpjn0hLEFRbWWAazDDq7Si5aTlbHY0QoFcSa3tE0/L2RXaYko7tpfSK4C5h+wbSIyInN5QQKEfX7o8aLz3zoAj9Os4Pbi5QhzgOboq0eswlx1IK1Rd2b13mXuSG4+3Klj9TeHTfji9B3XBYR9uGcnYvnP/P/cKcTW5xItI/kn4B2velnWOOKycTnxE8p/aGnd8qfWFyE+7rEKBP30lBtQaLr0zNbRyyrKxjOamAzKRpugqstM1A0IjEsZJ7zU7SY/MFsFYBOu9U8omtnPCXj6XuFI63cSIjbsXhBWMUpIKtF0Kc+BpFaGkbXtLmhTAUId4OJFI7m08YnndzAi6DxwgnXoSwLzIxw4ncMh4XVw8UDoUfRVQZdg3yl5K6RwEaoTh6wxd1EEB/5J/CsMLhupkPbleUX6xnqlsJx5+3xTRt0R1OkIToVhyYZpMw6a+2MkleZApke0gz+WTk/KMlQMfyGiNAd604tehp54lNrc0gvn5Dm8UnHqhuL96o/ZlRyP97ppV0V833UP4wyMA2Q/Vll0WL9QjQU5j6Ij1ErcTCfTLNOBSdAnS8ycdtT4SBvHs4uQ1t/BBFko2/9oYz/fJBo85yrk6AlvFa7kTnpLxGNuEHZtknUOHFZCx7092iJbLNQcg/1Eun6N7zOL6NXsm4prLu4moF6CBC4sr6URPvr0WAhnIxBd4CrXMjOa8hbCsMx+Fw8KeVPnzaa18In6X0tfvERGSfq73zDS0jPqu/JX9y/CjHgiV6+lfrBh6AN7XMMBXFF2hH0vAhP+ZK9JsOtJPmjVJDyJeCZO9TUChCv+mp3+sG5iB/Nm6qJ6Ie1P3rSnsx+sKT2osPk/lRB/jeld/upte+n+4NW39tDwd4XmP/gOA7BDB/HW07S8M6+nAYY7oXCst4Vsb3hyLP1b5Cz0WtdN5oWn2hfrJrr9w/3wABWm8jE1/U2Ei7uracvjscTi9XhAVZ/XsOZDxjKIWjj6+AXdcEC+l9gvr1o9Mbwbxax1fHSseqXKkALSe5EZ7w02+yS4/ZsM2JE01xlSuKUnElbxQUnNDgBNi4FQOJrlKo9AIv2LEgi8dR8JJxscgawyYBnO0RbROEtpYgV8AJJCJ9plhiQrYSmTZ3zJUdpjuWBZUdx5GXd3pcu8k4OAxtX0e2Fdl+5HHtRscofs6HRNpGe+lPusPJYULuxQujvujjSSb8FQdnXQOz0koES4DGcwDKPmlvMb/1t2OXBTsrrBTLthfZPuXx4+H4OXRQjzeH7cdbw/aTh8OD0ktRvgigPh9De/GT2Lxs6bgm2hHzCdAy7gl8WGFvQL0S63Xal8X2oo5XBWhp7/tAT57+VVZve9wNBSjDsHc4/HUvKEzry6JHbLHJBREKb0U+VN4O3kXhpVnmCphViDf77jzeN9wLfIAJ75inH374jlZyub0ZT4eD31or5lVf7bcdaQOTsb/Hns+FleajxNi5GftSrA33Vv10wlZZ6cTo7QlGiZBftgCdPH6OQobh36IqLCHdArSn+NJJppS+9irLtQjQ1b5P3ujBc4zHfSOZtGIXwBdndfahzXq0tqSYvX9eP1037bKyhLyq1evdN/9uhQjdGk/oawaUx/PKywWtvrB2nvTMc1B0xqcQm3tWw7Xh8e5wos8f01agx5TrvCGLwniPEP30YNjxwqRbPPOnF9gbT/B8yQL0yavak19Q939CfcsyXEmA1mLlbr8AzU/P6hslEqvPTqgJ0Om15fQC0ieF29k5KGDZXhG6fqxjs2OLsKthxXNd6HMgT692XwfTBGgSoWcXoHN7PVFn2wjbkXBM+zyT6PgsiL5SaHD7AbtVlCQyE7iikvygyEt7Rb8Fe/jtkHGy6EFhkvD9dvj0+dL5lS/vC/5YfE4EwX5IQKe0sQht2dlQvpmQfpEeDBPLjAV5F4ezQ3er7PmY5YZwPPIY2ca6tdHu/Dse12HFfXPZHeuM2gCvZEcBGhq8g/2k/lLY1ubgr8LgSF/oEn8QbmkVkRqYuce3/oSByF+4kre1N6YUm4DXdDOkJkDXxcmaAB3DKCPtoz8SkSE/Li/4F/O34n6qXyQ8AQR4ZYeHy1ge07BNffVAhUSAprqz6xSJ6eHvmc3kbQ2MFyG9T/uyIhUB+uzSsPdkaV8p/Z6ft2HABPUY8gHxwIQ+lleZOQVo3U7G0/NoeB3zpVkjRLAU2bdqWKT6xr30zz1+jPH1vMClsecgTjjS1StM5SU4HnM7DDNvFlD+/xkjjsM15casfpbUVyZu/Pyw8eb+lgBt9Buj8j1WgMZ2Y4VzfcwjQPM5Qb+b15Nkkt3Zrl/V6hncrK0smjfBVP2/Rn+cFwsRdo2auKXFnkkC9F57xe4P92AipssMfndvX3Qw7DRfrrc5HMjwb+P2G10rl7XQDmQ3lLBeDvqve9/fGTZf4PVGhjEHmA7r+Eha5052zYDyeVp58sESoKs3iHBc0rMNSC8bw+YrLG9/DnUI0Nk7RfClc+w/Q5XfVD5A2RRvuJW3B7zzx/ZwZIXnGS1AW/PPn++5uRi+f0aHP57espN2hm31/NVPynj+W7lRUhCgo9imxLnL7eFe6TyR8yNJZYvM1QRo3K6l8A6o778d7v29OWy/3I9ibYYlJueceCw3hN1rNv1Y6ayQ1Y9HH1/oRorAs5Cd0x2Av7UK0HEiTdCkPp1kx8l+6bhw/4zAdyGspSLvqRPeLpyATEI0PqbPonAqOKDIKldEs1iJIiwJscEPhuu/uzghLhSe0YZfbMiiLYvdUYSlY+H3R5/eEVAaWHz2uPBsewtKG4ZDUJlIG7lyGPOPcbBbrA+qxwi9FFDj8xp+xzbQIobbj/ZDvyluzpPMC9nFvLA/fYKcqt8EDkgLg/jkQoPhS38QfnGA5PcEK+4ZViMVoM8uWIDGdmK3kXECdCzfcYg4cSsDM64bTNin7irZVuILlX9snxrVvgRXJUDLOC3bySux9UQYyuLso+/DPNjHyN98rL4Fh7dxYBrldwsUzKaugsYVr1A2uNKV89H7qLRjnQK03W5St+g+fRsIjyWIBgFvZl7d92n1E1ScALqy13mzqa4S1CuoAi0BuiR42Gmw2YP20NMWjUfLsR1MHSjOTK1885sUmtpkDcj6DaCz3gksYyNcxhSgbxb9AnR/uTSvJ/K86C4XiP+1OicccKxUZ02RSbb9cXkk0N7g+V0jLs/KAnSPyFk4p6v5U3noeYIlEVimlN9UVFq70eF0CPmAeTPQCfk6PKB1U1KC7/H4B5+6McK5bmptGMj6XlxZX/Nj9oWV+ZEbl8wpQH8z3P8vxMnXtQ4BOl3h3dtPrUKpnTL79ZtCP98fDgoieb8A7fPZqP9//fjdsPkERe88rqujfv5uwHUmF3NPh9PXm8O3hr1DlYUlyCVMEaCLW2QCyZgR+pmXkAboV4nDYf/Jg+G73v6lxI93hgeQhmMrP2OQwm8gFaDngMVo+n2YuEl3C7S30phi2XisfPcwNSzL3xSssAPyhop1Xl0Xtb6vIkA/qgnQI19CyJ0wTehZqNBiRem4cDcFaC8e8HEAxWcWhlF8TAVo9CMFWb1alvzovZ+DPfqFOGjlMwnQTuB0NjHsKGyo46MFaB+vExQFLmzL3obSjuEQuQAdRXUuAyuOWJdcr6k7gf6k39gGWnAbsNws2F76iaubpQBN+Sc7zAflRfrTJ4ctQFcmqJMF6FWwBWh3A8GoY6QuCkqhBP7OIUCvsg3DCsh9tzZ/rkzwSoOKa4cnRRaybfn2JZhXgFb1GUjjRFL3qVtYGNsHvIxtmc7jCJ/b4XiXAM1p1L9zTp82Bu4lDBF93GrkmyBAA717YRYpiCdTH1WvIsUcKAdc2eNELqBXTKkJNaXVLM8Ph61/G/ZMJlxDekqCR4W+GwF6ldCIvF8FtfItCvyQB7x586a0FRVhiiijBuRfiwANvOptEzVRySPDXWe5tESUtQjQY8QeiHNUezscjuD6Uj+nre10gGY5p/lob7+Rv/S3vkJ0TtK09iPDOKi8Z0Uw4WbouBuwUF9/Qj9mhHN9HJaf3HQYW6/AuVNt94W+sOyHz83200Joe/dPGL/XtrX6CcZXrh79eT7q5hTQ80TULOh2GulpVxu/b5ttqb9P4nx2nh/And8fDDuv4Fqq4lwv9RtxRfH53fFwWrsuzChAm/2wo3JjXL7k/j/rfep349cHwz5u02HlqwdL+AS0QDwHJCbb5ILyOJt4DNMvvwNWvntIwh0RXuZP+B2DFXbgporP5b4PWasAHROQYosa8jiR2jLST4HPJ058+/SZXjiI4jKJtuiOYkPcnsOJ2t6fEzGEaBd+u2ME/sawLge/8tkfJz/gFr7nUPz9uPgdQnj2wiK7Wf5qRH/er8t/WrZuZfgnFqIpTnZDu3Z9+vCxfCt+9DFJDNN2T8A96vxj7akbNnL8y0I05MXnO9pQ+qJfOjFQfLYF6N3yI2amAM3hAtUX2UwlFZvOLuMNFSTWSaQuQKsJnBevuIxaJPn1x/CGwPHz+/O/FDBZpVx/o3R11cVNFqDNN+rrNplTHZzWUAK0jDdtRzI90kYw9caD9Shosm+yTIdBVYA27BOM8CcJsJaInpZnm7kFaLut1Dmc3pY8+WozYNSq1BHgJJTr/vu7wx5eG577crgw7E0qq5LkZAYn3e78RD914TJrC93in0DmrQm0v1926Xo0WoRdN5XylTdt8HzRNyk+bleuoYaI8n5sOX+dAvTJK7iGuu2xDJ6CW+NGYiL8r7Fc2n2R6vtG179FQ7xLbjSOzHvznNY3kzzu5ZpGeEUaKy0d6qWl2G+YYd1EeoR8pHAztCm096xST9n4BdrFlQn4LSrzFkTfWHXXjEa7L/WFRTFQlP1Ta2yo2h9w8mcpLKOvr70w0aH8TBmD4HV0tmtpfbVv4KeHw5ExXhgvQCNwnjwf8YL2n+8OW8+vYkV/XRwvic/PXqPodjgc126uzShAf/vLQz/fBPAGyeO7889rVwRvWBxDmQb9wrfZKFIaeZ4bIbZK0fjrBUV8oi0mM7LOYj3m587t5ZoFaDnZj8f67Pi3DYq9vKKZVoTSKuUgjrKtEKBTvFDrBOj4m1YJ077PTth2YYnwku+rQPEFnPDtEcdtv2Vsv2mZkjuJ0FK4JQE9rUuqJ/bH4fkyCQI0XgC1n/S3RY9NHVwJTfGXBOiY9+gHKQrQtQmwOSDjcIEpAjSLrMXtOdIBtROgoe643XP+JVcpQEu/bhD/Nwx+zHhrbISXUW39CZ05l/EIVhKgcbKH+2WukVNPcry4WjZtk1Y7Xa8AXa5rBt3rL7ssYQi3UP4cZyRt0wmTBOha2MfDYefKkYieTEHc3Xt1MjdAgB4lelpYLx6EdrWWgZQSCX7Cx1chLi6HbjGgNvEWZStXUI0VRkcKEyevNoe7E1ah457KB+8m1v3aqJWvOG8sgaC6ym0OAe0LF6B7Xpo0gaTPXtvKwo6V2Lrv677pVKMh3ibi3Yi8d2ztUBRexj490bP9hn76YMpNsmuhV3wuiPnd+Wz0DRY/wvXvyleSGoRtqSyMffNd39s430p9YSWu2E8cGeeUvk5Wxu3ZkzLgD66R9bmF6humPBU0mwjUvxo5lDOWsYh7mgBNnDx/aO8rXABX1u69g7pT4cxDrSwK5yzW30uYY3ix7vBxpSzHCNAXO8P233eHb1ca814z398bdt9D2UDZOqDNRIw8rxMnuH59QrQU4M1y6SKtuy9NfEZulADda5cfi27SH4qNKKJ+cttxxJXQ1vYT7N/hRGcvoHoRlQRYetGhWxkM4aJIWw4LqblV8PG71c4+3gzn7tNphVEkDSdNoyxTdFcidIhL1xP5QQGaRGgdLl4AtR/+jg0xdauh47bhBo51CfFDul2dQT4oPWRH+YXvfgV16hdOekE4XpsAy0FRMjn1YRcFaL8HtDsR6WTMX8RUesQnF6Cx7LG94/YwoZ2IuhglQJsrcFfgI4Z9Mhz8Cfn8xU5H2DrjEZRdyP9qHP1RyXNhVdgqyLZzChMkQrUl/1si3QhVfg5y036l/3kEaI6L4uXzhc+fOrh3shF+i2Qyj+BEgc7ZbpLzbKIAzX2/7//HrubOtwKAuCHsPrgeJ0x4HXMJ0J0rdIoYNxMwPRO2nughe5wV+pGj8KIzLAfbn0X5cXVRtrKPrwk8eiuWUQLdyBVLFv+GCdjaJo/T6Cpfq5x6r7/IpFX2X7gAvRbSMcj6hMvGKk4kERuwr7HCqWBO9MasHu1tE+2+tSg+jxbO+p5iSftqiGeW1ePrZn/Y+6NPyDPLc+zN0Ik3ZO/8AW3ECu9KaG2/YdwsdzdIJ/aFlT46tjGcA+g0aSG8tFWHIZhj/G9GCtCFvsEaV48h9CECbXPcu6XLTw/SuaDoW1cRoN148DmMaUeI0G4h0KO594jGm0eFbSlwP/W/wCbkg4HyEOLz6cf9Ybd2o4TL4ukBtOfaefCF4MabvoyM1bb4ZAOij18PKNDaIu5q7Jf5IAFbCzPMMquLzSlUP9BXSOB8aQJ2Vv/TBPxeNZheJ0AjKD5flQCNJJN9cdy2iba5mxcI/HEJHaeX68mV0HFFrxZfdZgRJ8aGcGjlc+p/Dki45bAl7Ja4B3ERscJj8rylYZfs0J1W1HK5RcFb25J9/J6i62Yc2GD99yAUM9yg9TFKF6afoLymdhoOS53U/pijtteUFO+yySmEXxKgk8FCgcpLDuTE4ewjrfTHmy0susctVCifowRotWozrffUrZsLMaCaC71KWbWT6mBtBgFat5coOivwwlK1pWMxbJkPeVz6i2Gx2zoF6DRNSLQJvHrQN8BOsFbLwu/snCdkO0zoEqBTP2mYsd+KjNnP2ljxim1SxFMm1uF8ArQMs5/2nqENspsJwLrEqXcP8xXCv++KuLH8DX8leh4jlmHWVpjJc8q1hd4yOBgOHs+0ZyBO5q7kUdpOiuUlyjesYIZyeOq3g/i9vFJqnv1rb7sA3bNKeG6UgLWu7XV6VvEmN3v6+z55DdXX0ma8sk10rbpXT2oYlB85p5VtdrglOoR765p1TRPTbj7sDlu/dgpKYb9gCeRxbfvwG1zXaujGSvvsZnno10bceJF9YeVpoBjX6XDyJB9fRPfDYe/xg+G+2RcXBPPq0zGI9Of9+DTrc38l4LyJwPhci0kolLf6MaSwVznHc7iSAO15BX3bKBEa+PleckM7ybtG5jvBl0tpnIU3zbNFWAgcS8RnZG/Yro3NuSyebDXax1XwzXBHbuPh2KzUgXj6twf9hDCMt7Myv9GsQ5D2wnOGZTsOTq+dlzUR5v34W55TAutcRCxbpOWu0MK1O85heNgt2BjcAAGasGyYkjv5ZYFAu2OnS39xFRsKcpefL4OAjKIqCZLkN4XD5FW9JGKTqEcrgqXNXLCgLAXTXNSlY+xO9mXhl/PE5cLHebVy6leWAdtS+JR/EjNJ9Jb27F8e52NMTMM4fAPmVcqu4Su3AB+n+F26cQU3EN1y29wNTw4+yelE4ePdQqYfKMQwMfzCI/U9AnTl4pkI0BcsQFN98U2XWP6Hw351gloWoGN9R9gtR+abf0t3iANFOc7fGPClYm+A93SO96Tn6gRocXHQhAuItNd+4vEYPudDx5f7Y/erE6BjnJGDjv0mNYXVst3CLeHSmAgGWoyN+ZCkYei+y9MrquuVmBhvQUTPkeV4jQJ0x+PhdfLHaSenpcHph53hgVFOG//Zj3E/jxM3iRkeApNZ+63qUuiE/LzZXo8w+m6rMPnWfDNsrPgorS4TRLqvhZpIwU/A/DZGfFercKGcrUGxxEzXCgJ0O+z1QnHvDQ8n9RkroEXfKY+2F5BlWt3nk0luekEbgP5GhjGJ2qIDxBj3IXZeDob9xqP3tvgMvEz7sDxs261LMF3pKY31oPOU0N0/Aj/cgwmscS2afKOkfQOhxre/Pxz24Rpg5svATkM/9RvJ+qY/nDP8+D6Mo77rvfGS9IUV4TqcKxDnP8Z46oeN4Rt9TKPHV9xWWwJ0Ms+C+OfoGxxyHA5IsUhzsTXc6xpXGYsxkESAHrHtRJJexesJIvSPd4dtGEeY4UnwGuxQ5cC8eZCK8T/fHR7+va/Gzwyes1ZYMP6r3Sjhsni6N9wfm88u9BPMwKitIg+GzWK6rHH0GKDuW3VwY5ECL4CCr8cSg8vMIzxn6XFY6b4BuPMP/xqY9p7QViaiz/8aYL9mAZovSHih74X9lPylbql4IP1KGxIjozBHInRYIeqEUylG4AWNRIcovqLtW7ECuIYlYsTwc3cIE4VkBtPq0iRtYpoIdI+20j6Wh4UMw5eL8ItY/tCGV0KTCE1bPUh/hJW/eFzWS15fYyj5p7hp5TbXLQyq/AkW79pwGmI48eQQJyT7czYH9Ud95EQE79IGfz6+rhXQcLFB0e3V/rDz18NhC/m7JnAAIl4UoLFdc1tCAZp+0yroKQJ0rFOuwzFw/n0ZWKCQHB6VV7w8G87eYb7oPMS8UD7AH9Zlp7BXE2STFSBKgJYdpjwuKbUZh9XZI87d+wu/NY24svAQsplXgEbS8oyk6cNj41cIFfZ5g8G2bntlRF/z7qGYiIwToJNwAmyH24q0hHXj8dCJE10Uk9YhQHMbKYP93GqPKuYvHoQ++I2f2M5JQXxGkhsaYuLWxcfyi2g2fr4/3P+p9waLrAugIIRH9ofdR73CK0x88BHVCROrsSLI/KxBKJVCkxLr+mmkS4kudhjXybRyDaK/o7Yiy0BeM/A8v7DStSowbqluI+BJ0tJZPzx5cohrqv/djFfGWW0TuFdp7bqMq+P8i0M1oT0fDPtPN4eHj5GHw25TBIL20LGNUroKFs6hdfTVswBlCOOL7j1aTfEZmNw/eNx1Z+xNdsH33w73Hm8Ph1bYs1Kvf/M6je0e/Vb3jQakEJy0+0ofFPxAnbxqCNxF5GIFIZi3bhSpedYsN6cceA4Kkj5EcLFdHKuk3Bk2/+Y5mADL+EMMrypAJ6u9wR/60elk0G1lEdqHsyrvjHw7sJ4hHsvPxcN6O5L1/nR/2K7NpauI1csT30VkU9peE9E31keC402rzNaGJcxKwTblpAPLXxkZ73hOAnZaesG0uO9BuLbju73guSgpHavZH16VAM3Eib5Nzb7mZrmTDQkHUUxgMfnSCXO8LzSKlGyLYaHARfYoZJJQ7QVo4VYmhqWx0hTFZxJ2c1E45jP1S3banm3LsP8oQJf9U1myDZWfF6GFH0LmUR6XbrFu4vc2fLGPx+IAWdpx3CxAc/x8sW0L0GSnIZv65C4RPPDRl+DPx1cSoFFIgJNwc+r+VHIC9O58uBjeUpv+fOLbOQvQMOiDNNUFaJkPsJ8kQMvy5fzLY2W4vrid0XkXV3U7ARr3kQ6r4XvCrQuyut44vdy+7HYWqbWbtBMWOHfvL/zWpPHy7+CehcfMJ0DL+EtlmwATs7ErZ4uPGxfEYhvR1yQCtFxBYISJL6EFKC8iDIeyBZovVtQryTDOnhWvBlPFpJoAHdtQme79CUs0Hh2djeoqODVw9225n6llbyDLo5gOFFYeDN91njv4ckH5iOrJ363Hjy02hu/+2romIbpxM3ci1JcLUWI0jXq/8QL0iJvkRU6Ho997t9/JV/i7CYaZthVorcb0JNfy5s0ewE2GJP56Gtitr65DugRoOL+rL8rbgHKEPprDkUix1LoxhqsGn1hiZkvwZoxVsNd6c6rAh91x4pHeP5fBOpqjjU7cDzphzUJ0/VpurLJ1W7zgGPKw/cRBsd3vl7dEkP3n6732uVUixC36m5YArZ+OmKMNOKi8AlkfAnSLz4V+APsytZ9vXYCWY0Bs796fTqtI7/GLB6Nfvrfx685wjOkS4diwEJcTRD9ciKTzjWDbEsJ7xqgbD76dXuwPO8UX+5dYUQzOgHMPx4NvdoqLHdI4oc3i+Yk3B3t4B/m0ymst2HUr0SJtL1ZYESstc5HGZaWtSnHltBXX10DeHq9YgGZ4wq/hDp1g+/idMwHfGe8v+o2iH/s7+4jiAZzEKCqIl0vRClFcCU1i9LkXVlmAuPhEq6RRxHPHg1CRCxM1Yv6kXxRvSdRl6BjFTeR+SXjjMNgu9Zv5CVB5yGMxjAiWU7SPtmTvV0MHgRBFXoo/hA/1QumT4dNvtpH1K48x+njNhn9jPJw2Kk+82ECbgUkZX2zZT8yfDINs+OTAi2I4hu6NSVAmQDv/FLaLr7WX4FTEYOzZu7jtBr84EtvuxecLX1f4IgYjDIElQMs20Ics5xZkdwqQ0Mz7jiMkQPO+7a6dsfjcFQfZjBWgud5i/ce65IFrtJM2Ct+WTKQ7fD/xhOP+O+chxC9thP8IPuY7w80ML5Zx/Hb5EnR+7w+7v42Jt7DyGXmT9kmjSLbKUCv69UsI+Xogj1XZq+yLKFfmePjx0BGEeq6swq2TCtDjVvrsda2YK2MN0i1BQ7dZxLuZbVpy0LEKTt14MB/drNF4sc0ouEygHHAVT5aXB8O9brH7znD/DxjYJuVLeTz6syZw1fn29wfD7rt4nWzj68rCLM+cri0VRiHLWcVn5UG6B7vdEQI09o/opxMrvl6s8DKo/Muik/F0RgkY4Hetqtc33ILoa6UvosWTb3/fHPZRZDBs3TnSJaSqx5XH1o9FRx+cj/vwHJDA9bi2l/sPd4etx7rPRCAv/km6CLTPSv+M5/HW8z2IE2zfqcfbS+gtDVwdyjgNSu1TH5+JY7im996co5WKhZXkhpCXo+tPwH1c81wbiROi8akUIz2y3MfwsdaXGWMV7DfDOdhx/UsEaGz3GCdS8Sv7z1cH9b17A2LlKcMvKBf7ATevJ4kA7du4LN+Q/gqq/hMse2RV8ZnrRYU7SYCuAWUwXoS+O+z8A+G79JHAZopxgijEMT7+D1CXMt8oPGsRlesq1FfHXEcL0OjvEuLC98vgsSd7om09rDzdZo1tNVBXY4Xgy/o1Rs7HTy8M/yaqbJNjFmRj1dc6KaWjC9kWMvCctI5PwIo7I8+Lld8mXrR2WO4KK96Ilc6bxTUJ0EguYuDx2HDILnTufFwMBloCNMMCtEMJ0CRuISh0+RXIKNp9Og0CNK0gPXV+ZHpZVGWs49I+umFaSEzDeJgocth+HSi++e8xrBgefk/sM7hc6HcaBpEK0NGW7XHv6FhuKPby6lpv7+slDZt+sw3XafAjjmk3/b3kTuWIoiWJ4pgGbA8nMIGhNpW3DYbCJBs8MfiubDiG7o1H0vKJiPfn4oC8N1+SMRE5EHyNYjML0LRymARoOnb+GU76kQI01/04uGwtN020w7S6tBcFaGybHHYrjmjTLUD77RK43mL9i3bA/U/RRoBtoIR0h+8lAZraD8fl42N/wn9kBfFsogCN+5vvjBKfKyu+Xsu+cDynT+WKCLVnrxagR3M8HBb38DRejvMey0aWYZtQz5MF6FR87Rege1fMVUgmeR7fjnRcNuBmtmni+NXD4UHXpFWtAn8jwu2kPsEbA680w7qAsF1eYJD0dIzwDOfLb3u2qOKAsN/DZOzP1dK88es9ErBUuefIuhQY5Vik9Yh3IBcgdkzBToBCk5y0W3mQaQncfgG6uALRejIhA9oprriF8+Xwr1ZfYIhY4Vy30hcpnVvY/nB7ieRmSK+Qqvtfl5Y03tFA3PZe8JF83IfnAYPX4vI5ufHzlvFyPATqoZR+64WrkzH2qMebdVa8Eqt96mNzcLEz8pF5vy1RUpae56L/teJKkHUoCOcYgwLYXNcJwt0MfCMEBFnuI6gKsllf4NtbiK+xry4ix4rJi+EqoqAUA18e5XbZE2QtoE79tb15vU5utHghksE8y98lRPkS3A7gu2X/pnev8lK7hfzhlkZZ2K0xvhKgmzddAJeHg+Hwv2NuZHtR1l1vbZFMs5JIJsveHWu8gBBJ2pSodxwXZ1s/wvy42O6lAO3PlzlWGr+pX2PkfDy7sV5Elq8s71I9IKh5pHW1TmS8k5BtYZ1YcVeReSOs/JuMFKARKz4bK63Xy1oF6PRCnU6yIyxgsJ1MIPx2F334HhoDHyNkWO4YuMljBMXBgigKqCyISnGaBK+z4fLzhePi01vaxkE+oo32UgQW32tw3BEUSyN0zPbrwHiSuGS+KLwIh5WXQXosHk/DwO9ahGZb+otpxvJyL2V0L/qDDtKHFVenyjyTG9cbIerVwXWo6zm6hbQ4N/LHj86//XTu0oJpQxscHDpRD8MLIrQIw8PhIChWJyd3cGvdaVUXJxwUOX8i3WsSoNMJELYnEpyxDWN9kgiNIu45tOmDyn5ThLzgjX0JnIbzfoZ/sV2EOvVl4qB2Qjc26ImEc3+DCG/+kHBOTyZQuNGfwzwHZfi9AjTmV7ZRqL/QF2mETQK2mbTdMK5t4Xe+GKC7D4/dajalNOXttWNQViJZoYJlgeFRXnWZBsa8EAj56X5ZQIL2G24S+vN6HMY+zWEACvX7Qdtj27PaT4XCkwzZfoowKJflZJWhLFv+Tn0flHtjYFomFd0TATq0G45HoF8IMxrjkV6cmGB8rh0JQjp6ILG2T3j26P0euwfugqZAiqJwFEW3ft8uvLldAAOorb/vjlhlhNsz7RREKgTiQ8EwiK147o+5EVTgxzvDA1yR173iZgq2yJHuRzsV7MuxXVvx1mgI0HrVn27XNcz41kR2LhfEYssv09pb09huqHsy/qZTRP352/5zJRGYRP3r8pd1UiKks9UHKwE3KdPKdfj7bwtPMiCNcoT0HT+f/rRDgiFExlWwBaw0zQ70+f8d00/iTartcj/Zeoy/F6s83Hhrhj5XEW4GWuloUX3ZnbWS09c7+2+synToxQoi/qIYLK/L2H/CWEqmM9+TugMXd8dKWN13i/R2Y9W/ZYf09nGlfcqr/UBLgFaLEMa0fZh/HP7dvxCBrisQx6ujZC4iMeOZhcb1GtEr33UYOD7mF+I/3RnuWmE41JOFU8aUFqMFaJ4fEnZ5G25S3Cyh/ayImd/bSu9530Wso6yergGdnlqaLFs7j21sAXp7PQK0RE/E4wTcSGhS6WCD+N+J/4IbPtqPwgGJDUp8+MjHyQ1FLxJUUchkMdMLD4gWgk3xKyeNm4XeKPYilr9AiDfml93Yfypmc3jSvkQaTsTyz7YUF4v2Tqj3/lJbGRaFF9uBqFcHHEvqHn8Le/eb3KLIjeImpgXSIeqLwhMnDYp6Po6YPoLjd+Kftw/+MD7n3loRUBKgZZx7w5b1+OQPd4dNFDDMFxvgHdnegQaAAh6UN28tg+XCq/qxni4ud0c8Uor5aLTLImkZE3Ac2jDXJx/D9HLbpdXO/BJFFNLhO+SB2lUhbNcWavGuQ4AG2CZBtjX5G+rW4zpsd8zbQFjslti4OMidgPjCdyJrr2i/kpAoRMQgQBOyPCnvMAh+PFJMK066AVz5zOLzJAH6eDg26xkmp26rD8jXRWof200L2Z4Ojbfgq/PQt6VYVhEORx8PuLrtfezcJk7kYNAaVt1iuCVWuGnhMAQujNu9kAzCl5jxMyg24wu2HjhGic6SRBzDdFhxtZhJIH16MOxUH+00+Ol+x4tuIF/WBBUf+f33KnWZkjzWPzO5kGaJI1PAyZpRNk1GCtBmGDcDfFrg4aPSS5MKbSehJuoYL8rim0299Ao0XeQreZNzXvY7zT5I0BTijHFfw++3v5VWPQNYhuaKR4HrR1GAWlX0NPpsXsnKfbWFTs/MHL/aHPFkCPTHP29WnoiAOmndaBmLVR4z97kJuMf3053hWKejSG3sULhO65t1zRsvQEWALu7LqwXo0J4g/pdy/GRz8ngH+jIYH/wleLQJ16ft9vjlCgXo45f3O8bFtZsmrf65Jbym/VKfAM3zDmSv+2mq2J6g71IiJoVlxTUTPTdKWgK05J97dhiOqQK0LNcUV06NPazl/PT0TT7nG4UWnBnLdgR5XmX+F8Yj2scVMjbOWN8lrLwR6P+KVkBDhA7+HYmTevhtCCwZIZz4nfzD4NP5F2E4OwLdpVhB20zAdy/soj9OhyVQhJXPjHDrAcPCMFlokwK0ZU/ENPHq0eSYt+P0pmHL9As/HI7Eu3EaA2Hld7TJ4vTCphMNffxsk9riXworrT9fV5LEDeIEMhuA0xNvGFC+3TYG/gRIThQXJreHCIfHtpIQX3M1XHrH2Ragj+Bio/eM0xOnnJM/Kxco/cj7K2pPTmx2IjStIKa6eja8ff2wuXJGXvDGC9Bp2fJxPgdTG2obcbsNqkeH+/1suOCbCsk5x/41ZbeyAK0nkJRWwtd9D6GusZ1B24HvBH7PSQVow4bbn3NnYltlZFt19t37zdXwqy55giB5tz1soTg49rHY1irO99znCFy/0csRTLpqq8JwsL8zHHE8ru31tKkCuj/Q5yEOFrG+wHYUvo77JjA1Noa7v0ObwHR0iK+zrai7KST10TsBy1lNIK09zmnww3fDZs8qaswPvozGSG/gYmd+QQT3Kf17M308fGUOhsPnKCL0vl0eygbFDuynmZZg14L7Nve9PrFPbj7ccAGagLKxhB0UOnseyzZvZkLfkm2fhJNj7MPAzxhm205Cb3/Umb8mrYUHxrgv+IWJkr+RRmwPh9kj3wwcR/F3VJo7Vv/VsFY/S9HLqi8kScOMvNkaNkfccKwLzwjkp3UTSudJf9ewmwXeUOnZN30q2P/+t0OIrixAMF/4bPUFqwrQxflSaW/i/WH/b+j/w9NESOs9D+NIhPdsb3VOh/ot3flYFbie/a8n3aUtN5COdtt6OiWZV0J4chGCzwdtM5nOH1L2hv2/2uPCRCB9T2G6+baD4lobYwXo1k3SqhjcEqBlvgHoz9xcKbA1HMDxtIyh3TdW7s8qQK9AmteFbuR5p7Hsi8S2ZdVPoHRzQR/XyDCuiCsSoMvISb0lsBQJldjyD26IsyHRgSARgsUH8ktEUcLjxWcnQGu3TlgoYZGWf1u2EU53DbJNw26I0EViWCkyDG2D3yneSFyxKsuawqG4XFnjXwfWo6izULcCVzf4l4/RjQK3wtcBA3gOy2joMSyZX04L+rE79hBn4y5l8eIk4qS8pnvGlfcAFBQfC0rFELc64C+YyD/eHLbhYrf7+tgL0LiimFZBn/7TyseqAjQiyzc/zm2HxGZaoe1EaIm7qYHis29L7tyT4QLuXO1jtADN9T6SIDzLdmSJy/A3tMmSjTuehq8JdjDYeTjq0f71gxPEpqD0AvqpbFuMEXzAVdgP+kUMfPT58cNh+/kB+JdtcyzyaQbjJpJbPc7nvIG/1qR4MW6UuN/gp3vDw0fbw6HRdgLVx3VvKXJy3Fr1UqVXIIW+Vb+h/EN7Vfm3v8E50iU6IzgBgXB7RSoUocesuh7BBpRF/4q8HqD980uBRH7HvzxyVeqiXiJizL2ycl3olzu5dtRfrm4l9d/YL6EoVNh/e+zqZ8H4F1/lZE8lJHvSrkLr0X4pfEO5FlctwvHiCs+aPyCMEwwmP+1kXLN6b0rMzZvtEde8jeHub63+Etzw3JwzL7U6kLzZXOHpsx6+HR6+MeINlPsvU3zGtmeJnU2BE6gJ0D0C9pWi2rsbn4n0zsJedb93AttvZTEGnoM9N8s73p+QCJe8CEG04zB30CSC1P5w8OR+ZetItdWHIZBiH1qjZl9zIzpuwkkB+sVxFibj4qvO82Vfj/WUh5FQCgufaIA5y/arveGkY+y9LgGays+3iylwW1r1PJLhzBFeL1a8FpZfRtv0+LFgfxaWfRGuV7vObxpfgQANJy8cZ7GKhVASMFhMYH8cBuHcUPi6ZQI0hR9FaDs8K/wYFpGmk7YyITt5nMuT4ibxEL9HtwjH5coY/zqg7OWJFupWwPUSjh2F1decZ159qk8+d0J6fzGvEY5X+ol+ya0tQKuJiBKgc6AsXhiDaJyEo+gbXl5Gfw+yF53kj9Id/W6JrBvDvUfbw/Y/ENbl7nC/KTRpQVa2nzHIMo7HMO/Udnh/Zy+OQ7uR4HGuW7Sn81ERjun4csoCtF7BhO0c0sn1PpLxArRvr9IdCX7zOFZe+bQ2cHCNIkXtZWkMlPW72L+M4nntMbkJ/L4DbYTbaC9Hwwm/5OfHB/leqB/kuW6AfRlMVq9nkvbNcA8u1tSW5niU++aRCFIriGMRqK85BFK33yD0MVbfX8J6G3wv6xKhf35Qv6kxhfd83WHwOjox35Op9a0FEaMXM74r4gLSyjdGpral16U2C/W00ir0g1F7jubovechPb15tOpJUxN79FY/xceyodyDXbTvEko5HZYblt2UrZqsJ3ZG3JSYj9ZetogfV/Q8HYH74a/6RESJYh2kHL/cHL5b10ro7+8O269K+YOJd+GFiEXxuVjnrZX/QE2A7lmZeqWoLdLmFqCbLxtsCM+9fYGn5wXJiXCZzEfxu5hjaOSqSAfYv9wfdn4x+hn9pNkVrtB18/qOFcS9ArSjNs9P3ivSIUBfbA8PV9rWDlEr2WcoX92WqnB7keeKPCaR/nqxwunFCm8MVpgWU/0x2r+F5a+E5b8CPelwdeflGNYqQOMk3Zx8C6RIRCKjXYg5fCKRP4oLfhegOEg8YMHU/XaiMscPtipM6W8VWDxhsZR+27Y2Oi15+jiOKD7nAg/7KdUBocOz/Is0YFmF8joWgiLlNeYXOm3nF0nrx6HKn5DHAfCL4UjR0qXHuXlkI/eCHrtR2hUubLTfF5D/EG/rjrN+6VXy2LsRJ4D70ZJ99IdbEXD5J3zYgxNxc9jilXiPwH/i99lw8mSVvX+ZVQXo2A4k2NaxHeCqZ94ahFdln+F+zyg6u603kPPQXtJwfNjY1pAQFyNsFGUBunNfr6R9lql29lJcDm0S25hwY8SxPJ4bIEDjSmLcew9X3P+52yE4M75NqZt58QZV/F5kdgF6F+LFtib7ujR9JlAPOEnb+FOutgVQMIQ2l6Pq8dpWCQkBevIKuptNcnNurq0SVhJIwW6M6IyiOYqFE7cOSbjcG7b/b86bDDCZ/hPCnSt9kvcQphRK/XXbtF0LtVXr6tp45auzr5lsJTWVw2RBO2F/2P3PlDZq7WkL586sK3kr11v14sPydkdQRtyuGdPOoHUOjH2CJdt6A7iu1c8wznFPmCSPqgO44r57XAHn4jqFZ01Pf/ThYNj94+Gw+fNq/a57isw9eaBXfefnnbmNFm7bYb53A8us1gbbL/VLzjstQPcI2FdKukAo3SpnVcr9w8YvD7punIy90TpagH6H/vy8ohO0j4B/GLfn/b8E4hkhkHLYltsoXultLVP0tllmGMzFZnnl/1gB2rE77Kz0RKOej+f1qNvG9SLay22Cr7Gta+0XjGxTV8LljROg7YKxkY3c+9eNKIHjYSEDBQcUEVBMsOJne/KzKixskBhLgqxlV0anJU8fx1EXoMlvqQ7s8KR/spH+3eAacW5agKbv7D/643oRiLKP0DEU9fAvpQvC9dszYBzBnwtHNXIW8XwcWdqRYG8J0L6dtR5JS+4E48XJp8lhxAm4cparimAQrYW5jI9gE+KRQDgXcHF9tbninoqpILuqAB2FQ2z7JDLHlc9Yjx7vRgK0fKGlETaU52wCtL5xsLIAzW3JwLdF+X2aAB1Jwmdw9W1zsHjF4OPHpZsrI4ltSgHnxtkbiOe5Eb+Jb994Iyhrax2EPgomX0FcxDYEv6HN5dh1WATDKe4ZOgEUxlvCxyW4Zyt9bznZ5HgFtEBq2ZiAbfUlS+CG6cRw5xZ1ERjs7f9Ze5S2Ba7gQiFEP93g023FOQf+um26rYXaikx9bRxT/18IciU1MqfoN2UrIGMl71puDJg36vQ2FtC/rkPE7TgHjvlpnBY/3IPJnO6HUKC6IW0Zb3J0X/Mg3bjt0Tr6yxq9/ZF5w2ZOIP8i71qU3Pj1AUzUYVxj+Ovaoqa66MZYUZz4n2mRBL+gPWPkS331jaJZ2/t+8uJkx9Pd4bjZjn37ndBn9JzvUoBG4dKcKxSgeW/OCY5/snwwkJ+LPKwSIcyV2a7c7JACLtASoGs3oPUcH1eHm2Fo9oa9PyY8peLQN06w/tNys9rH9XHT0tMJX2M7rrVfMmm7XT9rFaDtSXiKFInSwogNOU10eiza1wA737AoLiUkYNyi4XEcdIzTF23jb5WHijDGglouPlv2FTgOjyzHGIcFC9JpvOyfiHkmyJYEHhkW+Zfl5coslBfZuxWvvKLVv1TMhcv2rv5kPdNf+TuIcADGyYI2ityUBuHf2e4PxzAgIPYgDBKTZbgaaU/EMGK7q13kgGSAQxcnCp/ya4NuVA8pXEcW4J49CosXptimTl6tsqpRXfBgwhniLaYturn6/Yz1hKIy4AVlEp3pO4nOuIod/8btNpA8zHkoCtD6EdqOF7bViO1F4NtwIGlXJdIbIUiMR7R5/DtmZeWV4QfXKFKEdGuo/ReBeivCNtmq1BWBiRS3GRkfHeO2STbkBvlAOB1Tt3uAyWqWlisB6incdIH8zCl43wggP4kgheeOhI9fFTp+Sc3ecivAbRL6muQ4bv/x4mQ4erRtTOgLGE/aZOAK8xCnQsa/JmQfmfaTU6gJ0GqbLb+qrBurfCRmelaDt4Qy46thhaWwbFZl1MtXS2KqE+Vk2efxINRWNLYtumUvF/sJxg5yJfEsW/14GnWhOelZcfrTA3vv5LmeEAHGtousLfWKdgUBkcOz0iHdSmg/jpF1kYA3bNZ2QxfnGSKuN/4F0fgOmFfQls0tc+DYSxy3gHsRCMtRaVPJuBnIBOjSCmq+kSnp2bIt5+RRex9kQt8ogja0wjjfajdIsMEbD9UxObZhqAM3R6yjr22hP3/XenquvXVDjEekvUCSTxxHWOep60fGxyHtp7FfXq2v22lTgD4Yjp7fHb6xwtJzfMNvCbcA4D8TRGg9Px075uhC1IfZH3Qgw7iVYB5knaVt3sHnHiPc8vAiSRgeyy6H0jQG19bMsDqx6laj4tTEMizDdk58/h3nI9upAI1cuQCNGIWiE6/J7aOfWDDgBo0mFxIQjJvcyT/69b992kok7jCBd8hjDi3g5gJ0K54Ax4FiAfxm0E3HkQvH8biOm+A8YznA75AXS4Am/84fllUoLyT6oVWttNoVt1rA4+jO9SPrKP4W9ecafaw3XvWMYbtw/AlB9iTaSTGZRbyQRgW6RcGZBegoQnM6kKOn5QtI+hIcvjjZcUZkGWu4jDXghqukUXBm3ArO1O7kxea01W5qT69nFz1pirj24VY0Iyguk7D81gnNBG+9QX/Jxn0HPxSOjHMeigK0Xhmxwmoa2e9kQDvtF6CpHWu7GFf87trYtQvQOMCF85oJ6ZwBqLsieO6sUYBGOC76Hdt5TAem0acTJ5pTV9/dBAF67Su2rgOok2SlKl0v5Dl0tcj4NS17y90gtEnLD5RFdSX2WLD9yPNAkcU/Fpl/G7uPnEpFgDaflsnTU8QqH8ZMy+pMEp8RI/2ynKmsLdDvKvTuaaz3ffZ14s713nT12kkg/NL1drYXHwJmXXg3AxwHHBXF+zvDfXMbBmDmrTfaY94UGjOJY/IJE420K0Dhcfvk41R+0o3jlchwEkbWRQ60GUz/Sv0u+MVtRrgsWuNUc1wE5wcKWHhdqII2hL3SNhd0zadBzKcG5E28VTkctrpWQes4V2vzsc2kbSm0C7N/wPqDehspIMY4NDuNFeZjXw4Y82cR82y7E2n4aTyWPSPTQVjhVDGfntHbM0E5wPjc9J9gl609x28T87U/WoRO45ww5mii6sLsD3pQ4UwGwgrpkt/nR7bpvN60OyD6RR2O/K3JwgEsuxzO/xSs8Dow61ZgxpWTl2cK26xXgA6ZYuLE3iJM6EWB6ITbtP2wW4xPi3YUNzUQ70ekm0nTmh+3KQnQeTirYMdB2KuYKQ0hHb6MUvA45YHCycMnm7Tc2T+KiixC4mpY8lcXoK06YEETwTB0XaFYZwnJLOLF/ETYr7SPaAEaf28VVgSox9FexPxZ8WZw+Qu4XupwHTLpsZN/6ntjWWQXvMs8Pk6jblNc1261M954wO023F+qM1eHTnSmtsDt4gzc3fno2pmNVSY95cRpLU1q80GFUT8dUFuU7bFGLi7nbhJys+Ot+ddu0+C4YnnCb0Skow8Mq/OcqOHTQXUs274+1oP0I8OI5HHFc2B6WaRY5d2D9Ed+pf/0d2yj0i0n2kxDxkPh2PHk5GGVkX6m+Jewf03NbZ3U0sVuvRTCeAf9bej3xoITOTgHimLfVaPzvAoVATrbZstKC2OEzX2FxrLtwQpLY6ZtGnZfoxg5UXFk6WyIK+bKZ8CvwGuD8a2AeaMOzommuKTC6cYKqwRM0Pg9Ia0nGFB8rrZhhaxbXc/69zVRbJce3YYZy/bmMKFN4MKUUNde/BxT1wHjXDS2vcGtF3K/+/m2IL/AnCzxOwJsryzAe47/25rjGHvEY1nI9qrbrv6tsNoPQu5QN+/SNFK/MI04jsrjqy2I0guJWIDWeZHU3GW8ljsibTTRJuYp5jMNpxcdNq5clm0hf/EmlEOvgPvmoXqppJ7jQ71a/orEvO7/3itC65us0P47Vs33w2mSWHYKPcZw4HFlt3Yg3knEtjOGPP7bglUGBay6NcPUoJ1tK/uweJyOXY0AjYQM+ck8ik1KcAqTeu9HN4CUgjgDcaR2KeiuxQSCxAQuKGcrwuS0d4GCrP/OcUmhDsnyLHGCboHMPqaP8iHj4HzF/Mo0EJx/b+vigfA0WTiR6Df1g8cwjig80ipXPMZplnVjgWFg+CQ8Q2fs0qH9UVuwhGS2CenCeP139mv50wI0/z58qR7DRPSA7GVZgKYV2+KYKwcqWwnluwcuf6oD/fvov8aLSYrkq4rOPsY6Y/hGgKtX/OtXMRP0m93dft3ejlZA+9XOAG9Hg7hV3dD20rxFrDKplRW7MbYArVZydD9Ci3XIYDtiqM7bpH2X7SZhN4qH05H6Y0p+pxPzDWUp+geZlgxxnjFV+1FwPcu2vg7SNhWBwSf8LfaVIymXdxntR5K2T8KyYyx7wo67zpjwNRSG7Td3K2GHSfBv6Zba99GO18byp6nZyrBmobbiUAOTt7WlwyHrZ3rdrEZFgP5Fvmx07sngzUe2w3nbgFXPMNH4m1/AJik8rt8UU3W7suLM0XmmfINfvcIU99e/1H1MCvkdh46bsWwjcF1qbfuAAkrhJVouDDcuHYtMwzRC/P679VvS4yax7BjLvgzkdyxmmTUw4+7AvQfE99sXsd/uIQvrYnvYfrw5PPwdb2zspNvOIM8hDrCzwmJK24GEbdoCOKaieBP/inissTWiJZa7VeAT8XVJ4wlOnz63o11EuvcT47Ao5V3te8x5Bj92+JwfnY/xpOkjLLsUXVYtrDAEZlsDfDvtB+IqPWEZnnax/JXyT+nHYz0idHazZkT6Zfx1qN45bVZY62f1+Dk/8rd0T6E66IX95OFEol16LMLnF5e3tJG/p5dBL2m6IpZtP5hupu845pUEaASuMWsVoBHfiT9DUEQIQgIRBCNvbxVSJBVYXKZ8+KkNf/d2IQ252JD6ZWK6CZHOEk6YoO8sWEgBzwlu0l7D/i0S2zRtnJcYB+dLljMeT9NCxLKI8UG4jM97zI+OR/oj0DaGjyLkqVsNi39j+nV5p3A8TrD8fGpuY8DiMIvHR0JIZpskH/47tyG2TWEBOrc5fPVg2PyLV5noARkOqmI7CvFynFKADvWGZZES66sHrjv5nTkYDv7su+OaXfBexL2bSTSGOgRwS5WLz2/dcYJeKoi2XE8kPlPbwLqXthxWkk5sL77NWFhlUisv6YbYArS6q939CC3WIYN1zVCdt4ntquSWtr/UhtOhjyO63Vr+xxLzDWXp4Pj5uIE4zxguJ318PFzPov10QX2f7VYibVeMa1eiLHqw8m6XtyxzG8sfk7ZPwrKTWH6seOuQv76wc7h9aP9jKYcbie7yez898VpY/qZihT8FK+wWVjirI9vSGKywpqNX7RHGC+fAdn1lcfNYXxuw6tSDL5UNZV5iiviMWLYpOs+U7zysvH+xbNh/HzJOC8tPAN/dYZYVilG4QCJPs4THpqOx0jICmS+dT/4t6XGTWHaSlq1Vr91Y5dWDi3c8Vvp7sMJymE/NRHHTCitgPjVAN/FCmwM7ifRfcsPvx6WVwHqPdhGnWc49iPqU50ua/tSOYLc+ZN5r5NvubMB1CsaoSZ6hjsIK9ZgmnX5Gp2UsMn2We05MUx9WGALcozq7AQdlIF7gZyPdRXzZlirwu/pekbQMYjmQPZXz3rD9S2HfauSH+8Oe0hUozjSeEjr+OpwPOy/rRcY9PX7Oi/wt3VMorpj/3CY91k6bDod/E/HcYqJd/fc6SNOWYtn3wWUk0y6PyePkhvlcswBNkVHmuGAL8KTeTezpWCyYXhElDTP3x78pPhITotjAF5nUDxEvQiKdmhA3fqdjHEcUYr0IwjbdqLDDb8CnLY+L8wb2aONs8XvMt0wXib2xPNgv+Wd/DNmm/imM6FeKPeSPVr0Cn9kN85KXN9niymcUM5/5+HXdkMDGohsLxFGAlvXtcWVG/qWf1B/7lWFrIBxzlQld7DmNsZ7kueDdOE0ub2W47MpwGcdyTn/vDTu/Vi52SHbBA15D2TvRGW8anLl64BsIXC+IXMksjzt7LzyzeI02IW246jlJc45VDvJYN8/vGnlOX/DQv38v1WXE7jMIakd1cnvZ1rQdpyP1R0h/lt8pxHxj+cQyMvvzcI5ZpGUmwbCY1C23xTRQW+D2sy7S9sa/3THdB1eJeY75tMuasfPN2H7mRsY3JU72l0JhyvruLZOFhavAfrQ5fwTX8rswN9Bf1N5x4Fc+236/dqDs5OpS8QTDwsJ4jHNxTD+otgU5fdWzH28Pu8PO7/Km4Z3hvvmkBImQdhgp9tjFtr0R1LbUGnmtulX5LvEerguhDKDexVPJo8GnCZJ2n87xp1MQoc0tppbr3MKXxw0SoBE/2ffHYkL7BRQZZu4v/o6CQhQcKH77AtUlFoa48Tsd4ziiQOsFOLbpRoUdfgM+bcW4ZNrwu7djoj2LytGN4HxI2DbGJdGrDSl+sSI6CNDkpssb4zgHOxI4UYAGGyQR1Oh7FNy0kMx2sYxkXNJP6o/9yrAN8A3XyUUCEPs/I6HcxbHgxmmCvPaQ1wFj1ZX6/WFn2Px36YUdd4bNv6E+krzABfAS6tevZg6CsvtLdUjHovgsbxgQcgU128W0nja23UCs/Mtj3XzYGr5TW6dk+10X3qyeg/UqsfsMgttrjdxetzVpV4tP+9N+pxDzjeUTy8jsz/05ZiPLTIZLYRHaJrUjoB2EdhPb0/yk7Y1/u2OiHNrEfMh81rDzzdh+5mbV+GK+JRRmLAeJHc7CwpXyythXVD/KPZt4stAG+gwppAaWOlhYuFLw5X3i/KMVzDcFSE9t65kvWogt5R3mNSNvPN2ufN929obd8DQ1Ymxxg3W4jDcWvkDWKkDzdglpB5ZPNqmT48luSmrLYoolqNAxDsue0EZ/LPxpwQGPWX5pk3X04wGbOhQWCRZRqOW4ErvE3wr49LOIHOMrxUH2Mp1MTVxGyEYfj/4pPALjkvWO5YfHUazEF9Vh/E5c/gT1A+WM/skNOl/0j+0o1AXXvxTZWEDedSIyCcksvrG/GH/0T7aRXR8W++XwK1xA2nEi5Dm9lHGWoLTE9hTroYUs14hd7okbir1vtoa7P6iJ9Q93h63HWnwGXp25ukkFZqz3uMrZidMAr3K++EQvH3Tis7XNRpa2iJXXedkftn+VArze7xrvavN5UQL7lliP+ndO2la43THpseiH3SxSW0Kmoewn99cP5x/KUfRXqVuZPLw+qM/F/Nnhyv4rpC2p8ylAuOYxOp60V5EWPqctuJ2kdnaemTTseEza3EZiWeRY9gsLV4/eW9PeU9P2u7CwsLBwLZRWAuOe5zdKLF8RnBMzfCxbELVcp24HMM5/Wblxgk/5fEltd2HBs2YBGk4sxE2k7QQwNAll20g6Wa+JKfFY7s+wCYKCFMhIJCuJBFGIiOmr4sUKDDcKeBRPtEMhIxUzJoOiSIiP4szj03gxJaSV/DNRzCakm7aJxygcCpfikWXKZY/pI5EZ0uft0R+XFQqdaJtcZEUbIIGNVyyTgEziM4nIsr7TOo1+awJ0xDrGx1O3NM4SlJbQlnzeW8T60eRln7m51cb+e+1ihzx/Npx/jAI0idARFqBpWw0Sm90LBll8Rju/4jmmC9Fpi1j5nR9f3taLJbpeQIh9i1WfJWRbqRPbDX23bBgdj0yTZY9wuDGecVD+oQxFX0VusnxsdFi9tAVogOtU/06QbYCx7Fqo9irSEfuXHG430c7OryQN27a5rcTySCH3/jJaWFgXR68eDg8fPxge4uqkP+FYcr3Am5W5n4WFhYWF6wTGTK/UwpIv8UkJFp+TufHC7QXarTUvX7aYWviCWe8WHNlE3U4Ekk5G2Z5IbUsiSjxm+yNxhv27eD7FbSsk5LcwCQY/Tlj3cdRhwQIFWkuAxrKRaP8jCSIJxZHHV0KXO6WHxRYOw8FCJouZglDfLh26DKl+jvm3E5YgbAiHRc6wXzCL0uDO/rWgRpAALAVk/Ituuj3ItLDf6I/9WgI0i8wtyF7G6zAHCVzOnlBuObEOesB6sI4Brr78Mfxe3FcRjn9AEZlwwrKDBOkLgLbhQOEZ6grcnNj8mVdJY7uL8ad5obScBiz39Ni8ULs8vYS4dZ4r+z9T25FtuY+0HdXhfomxbBgrrkjZvwyfsPwruP3i+crlGMoFbfLyYvJys46V3YIAzeCxDDvubrhNeCif+hh/53bt264Lg9KRpj9FpjPNc5mQvhF+rh/Os+XWIubXhst5YeEKMbfZWvZ/XlhYWFhYWJgLGOeqLaaWlc8LXzJXIkCTqAQnV5jQQ+SIkSCecMbJbGlCKwUUKbDgbx9GEocWYSguFhSioEpppjRI/x6Xfgq/ic87hpsK0L48vNAbUf7H4so3xpnswYxxWn6q6PRZgJ2LN/or11kKx0FlT6uhUYjm9EZbWW9RUNPiMX5nMTjGQfHENKFfsrPFZxaT+fsYOI2c7jJcVgEuwwCUrYDq1D7WQ2Z/CW3juZpY4x5iH6guuL3yzQGJfOkgtenYzog0LjOt3H7gu3Tn3/Pjy9WVN/xO7jafDqcf2C2ntz2nxHY6Bt3GLeptrNd/D2nYuhwTN1FeTKvcckEx+mHB0QpXg36s41OguA03f06GduqPp+nXcNo4ry37CIXN2DY3j1XTTH5DmcMxKreFhesCzvVkb024Viwvc1tYWFhYWFhYmAbrgFOwwlu4daxVgObJeioswcQSKDWk/ol3KpakwooXESB8hO0tm5BGsUKU0xrjEri0y0lyBRceiXJRrOM4yD0KuYjyPxZfthQHxhvFwVD2lr+VIJGAoN9muXm0O/mh/JO4eeLSSe5SNNtzv+MxLT7H1ctcvzH82JbY77EQnHMBOsIiteWWk8ZdI5aXwNdfBOuM0G3TcqsR7UQ7hzJ3L3NzUDtlN7bldmtvvxLtHBiGD4/rVIYX0pvZxLDYZn6gPHV5d2LVXxvZVueA2hdTb2faX2yfqf9eKNxQjo40Tqvcan0BtX/LDcub/NphpkT7eaC02W6Y/9BO/bE8/RKZF/6tbXI47+zfsrmJhHLyWDZjiOW2sHCNXMD5zquSlj01FxYWFhYWFhamwxrgVKwwF24VVyZAu0l7AkxSAStR+cQ7iiDpMSm0SHGFbWqTBZokJ+KZTmeWDvLn/GpBS/8GKDwp4pEALfNP8TCp/9H4MJ850rhdvI04OG8BDA/+EpT/1E6Wi4WsC6ov7S7ri8sFv8e6JPg3URafyY8PL0tj6pdEaO1fCnZsmx6zSeOuwQITg2Upfzt8XYa2WIEFXarzFOfuiO3bUbB3cHhBlGbEcXG+MDEuG5lmads6Ng+ibLvgeiKsemxDbWJ1xrc12y8fS2mlk8MM/Qeeo9kggNpx2pale52ybeH8mB1OA/9Wbcd/D+3T21lp5rAklp1F9GOHfdOQeayVycLCwsLCwsLCwhpZxLmFhYUbS9QUxgvQJD6PFKBJwMJ9X8ME3lGarJLoQN9JIMltysJJtJHhpNBkOaZNC2oufc5G+6cwSZQg9+S7gMK6zQI0l5XMP4M21nGJrIu8HrP68vGldUnEY1EUTsVnEthkHJQnH7Z3i/5LAjTZMH0CNPuLcdeQYg2Xu/ztkO2jQRCM8bvCuTtE+w72aZtP3emcCPHgdzjuzpnEfwwjpMeRhx3C8ljHS7arI8q2C64nwqrHNrFdrIbd5uw4ibJfGW4fHGboP6As1yFA2/Z2uDnSfQxpODGeVvskuzy9aXgx3D6iHzvsm4bMI5epZbfwNUDXWNttYWFdcLtb2t7CwsJXziJALyxUGDtWWMYW8/H/2Tt70Diutg2rcKEihYoUKlJY4CKCFBakiMCNBS4icBFBighSBJEiiBTBpAgiTRApgnERhItgUgSUwqAUAbsIyI1BKQJKEXCKF5ziLVy8hYqvcJFivnPPzpk9e/aZ2dndmd2Z3esKF7F25/9/7jn7zOCybDSA7odo0t24B6FVeFOfBhojb1yLNwIrNJH++8HpyKZlYPw+WLACtV4/5vS5A30+zOzmO9QPMwygh0Jg339o+H2RI/vrz1MvgO7Nl//ehzr9wKWvn7/BcKHnwPxX0q+32OJurHUZhmg+ePb6zwdDMT9/vb+L+h0Ml/vj8cHzOAF0f3681mfF9pbx8PpIzbfHEabbV2DR506/ndeqhqvhu3/PXi2nzHzZuc/D5VhRa/0MmW9r4fYbfO/+7m+/02htc7L3/eA4rXHb/VXVD7O/bMqWT8Vllxkv7/4xxo+nr++2UQeO6dp2/PaT/dttZ9rO9Vlvuvrz0p/u+LNx7M/v0Hf59mYYfBevN0u9DDZ/IWzdalrKpnUuWvtnFX1/sVa3s7RsGsqmM/yuqJtpHXccVbopc3T/fnsP7fc3nv3+Z6k9LaO1htVGrWmXVrfjGA6jrmFOazgd/t9lxv1PazjMeFxlhsOYxjqHbQ0r1upv0MHjQpllwyz6Lvt85DnR9x9rdRs7bn/jdNukdYx7HvMSj9Mab9l3y2y4XCZZNnH/XqvbrjjOPITzXGRZf9bf8Xeh8XfW3/7fseF9pKXVzyin6XcSw+kdR2tYRVr9xp95w+/i/q3v5qU1HYOfFQbQP/sA+sgowSHHDaDdzXvYcnIoOBp54152U93fyAc39l6g0Z+OcJyDDgVpzt53vX6LQ4Fs2O672N5wrABaZt1Z0xV+nxt9HveT9jfYbS90niSADv/OlmHm0PyP1K+L2OFu4nU4aC88Gw6QowB6YLj99VXcvw/lBu0Fz73vOxVAy3xbKfgsM9zWa1XDd/+fvVpOmfmyc5+Hy7Gi1voZMt/e/DYdr+94G55Ua5uTve+Lt7Oy/v13o/XDq7Z8Ri273vFl8BjTIge2IW07fvvJ/u22M23j+sye11HzP8qS/stuYIPv+uutaLvw3djfLably6NY31+s1e2sHDUd4fdxN/F38ffTag1fWt16q3RT5uj+w4DJ2+9vPOez79jTMlprWG3UmnZpdVvVeDh1DLMOw2nw01Rm2G8dxsOMx1dk2M801jlsa1ixVn+DDh4XyiwbZtF32ecE0IZ1jHse8xKP0xpv2XfL7jTLJuw31Oq2bpsazzjz4Lsts6w/6+/4u9ii/uLvYnvd9u9HYq1+Rjluv+H4xunPG/dfVWtYRVr9xp95w+/i/uP+/PezMB6nNQ3+s57lAfTRdAF0OOL+TX7/Rt7fzKc39Kn+xj+c4J69i4Oyi//BGdNnQ+Mc0H8X2+8mDdJyBwOH/g4VT0d/vL15GwygfSich/HTqnFYn6clRTTuMID2ZRT681stCBqex+r2llN/3fW0PvMOfheGwc6rzIFwuHhd+OEMDGPAOJiLxpf/PdxdXz/d8fjtaerrt6m+Q8s+DMRS3fqrWb8Pjqs1rLlpLbvKWutmHP32F67v3t9+2+g5uL2M/51lr5vB6QkdNZzwe1s/LGu59Y2/cw5tu0VqHYb/nqHp8TD8rOI05PPZm//+8tZ+HP7dt7cs7XUVLkvr+9SRN7BePx5rfL3PBtdv3M0i6uezHsPlN46TT1eV7scd5jwcnsb+spm1flqKDYOpvvb09j7vdWMNKzQcnvW9t8qwBh2erqb1y8NaJvU6i/m1xlFk2H08HMuw33G0hjWJ1rBt693uBrutuu0PWzJsnRurWDqsCcyHa3w3NC7/d2jYfZlWv31ncZwYvZ+XDTscd5FWf5NoDbuK1rAizfUdDqPIKt2Gw5zc5o/D42jNZ6zV37Ra45Fl3VT9btCyfaKZdRFPW1WtYcVa/TVlOL7e+PvLMuyuSD/NdVhl+FY3VYyHU8VJ+6tqPI3T6dfbuNv7ZAF0xRIc8UQOhhO9G3kz0Epv4r1FMzk47J5+xnp/98blhp2Zhw2pvekIx+E/890M9ue7742nbDp8t735KgigZ6A13nD++8vYz7f9WWkoMtLeOgnXXW+5DX82bC8kGwiEowBa3/txWOP3wxoYxoBhGNcPm8PvQ8Nu+/bGMTju4mkadHCZDy73zDycC3XrsCbDfXAcrWHNT7dMrGVXSWu9jKNf1+H67v3tt43RDm9P9nexvW6Gx9+fjtHDCbsZ1g/LXnYjrLrN+uOS9V2mtQ2GWv2UmfZTYbym+TzGy1v7cPyZ9MvSWkdatn2t71MHbqCr6Mc36PD6lVb/i+TgMpjWeBlW1RrWIjl6PvvrIlwu5f3Mz3gaQ8u67X0Wb4M9wwBuVHDU62ZwPG0wnFdLq59uOLhuitfPYD+Df7ff3noK53Nw/Xmtfqd1cLzdWXbW8vFa3Zc5aX9F9pdlqP+ueHzhd9b3oVW6Kd8X4umLtfqp12rzMKnjzEf98+vnrbn5W2wnWW7xMg//Do37q1e/3YVa3RU77XQW9e8/HzXssLtQq9vmHLXsJl++4zuLcdTnpOttshIclQPocGS9FdcPJno38mFgmocI+c29D+V6K2NwxvyG4Ifb+3/vJOyDPDd8bzqubPhZIJI/zXSmw87+PTxt/f7Sbl9rWvrhzfC09Ka9N87BIHjm/tvzwv1b0+LnTaVDevbmudBo3sYzXF89ww3U/3vYMBzrmQfCQQDtv3vi1keqMQ1+mP1AeVg/zn7QHH4ffj48Xf1pjsffm8fBz4rsba/hZ/1Aqr8v5Gbbb1+/fTp9oOYNv6tJvy+VafXXnNYyqW643Cc3Xt/+7/72YWttUzLo5rX7W5rdyX63g9PQs/+91a+3P4zQcHhD29/ANhmtk3g7jMyPy6nuGDv0maW6i8yP0V7X3Tj6YRvfDc3LwGfD+2yx9vKsbtbPxMfj3njD9Ro62TTFTjmMEecca7q9VvfD+vmMtbqtojWs0Q5P+/BnszCeriKtfsfRGqa0uq3TsvHE3/m/Q8PuiyzrJ/4uNOxu3G67rDV/oVY/bXTSabf6m8ayYcbjrkNrPJNYx7DL+guHW7Ub7zjdFmkNw2t1L63vqvTXhOF4x3GS4YTdxf2H38Va3XqrdDNrw2mfRGuYo7SGM61ND3+Uk44/7K+KVv/WZ7M0Hr/X6tY7bvezcNzpKeouHMY4xsMZre4/hq/57W7rNR7nrMZbh9a09+3dR40OoJ2TBtAn/z1M+t5LfTTkUaD1fc9e/4PDK+qu/3c47PJxVO2vNx3htMT9hvb6PZ3YY+OzcdUwvMPz03b7y9s27e6Vmx85MH+yeDjhd7ED37+qohtXRU9LLO/Orb+hv7GS/8u0vptGP9xadOt0wCrdDHd3Fhh/13e4v1H2hulOLHPTXQSU+MR75f4e0vUf/K1uRhl23+vfD8OdPP3f5nSOMB/WdGoaeobTN632srC0l43dbavNLoTGskr/43YTanWLDegfIo2rNaxYq79ZaU0PYkWtY9JI++ejeuwNb/D8ZBmfh9C87vDG3YR/x9/NzcHrWMvia9TybpbGSe9Twv5S3b3CkljlHj00vF/3/cWftVsryyjTGkZmmJng3I3zrlb6z71mA+jjvw8Seb8296N/h3+Hn8efjel/SrS6r6I1rBl68p/DVOu7aqrf2LLvevbGG46//3m/u2g4/wQOdGd74robUJ9lWsPJvw/7abW9nXUaHxmaB4VI6+BmDWtIq7/a1Alv1EnPdxNatbuK5idfw5Lvhh8SlX+X64YXXwD1/7YuHmP7/Xn7/XsHux89jvg7q/v47wa1LqoN45uV2GrdWjdPRU7Sz7x0N/Spoz4L9d8781Cg50Cw4L6v3XgckUPT0BWtcGharfF4B7q1gs2q9ocz8CuJAn1/1nfeweEPdh//jd0zXK8z88r4zDTbnvP9pKSbKob7XD7MTOu7JTU+j9SqeQ6roA9pY6t0a3XTSsNrnNGG10qp0TXZWfR3t530Wtb3N6bWfUAFw/uN7mjdn5Vo3XfGWv0VafVfonWPHX82uVUygLibOWtlKlnmMpC7hMbdZ/rcJvz3gK7fcn2mNMpx+ou7HdX9nLTyx5baaAAdj2wc6w2uS7RWYJnj9B93G3Yf/2056vvKWjtKvCNZ3UymDizDwwvH478L/90PqdODkP93XWqYRVbppi7Van7gs1Enlfj7yTRPuE2ocY09vqoXIWF33TO+OAwvGEsdeTHqLnDNz4vGo+4zSy+Ore/9Z+1SNzmTOHTzZBjfnPU+84bfNWx8QzuO1vCKtPqfSOvGv1grhKik+jUMx2v2hxV8lBn9nQZm+r+lvvNa39erFWhWcdr+cTzDdVano4Y9NP58mw4Mv08NtuGB/SH7zPocq6njs/VZZHj8nkzrnDSl1vlyHK1hSqvbRg2vYeq1f90U6K+3Omd47VvR4Fp77Gv9SN+/ZZVuy76bv2X3deF934wM71uj+9j8Xlr/jvXf1WqV+/+sm/zX+Nnf8zLMWya1ZLh2djStPp/yln03qTUNz2eGVbT6b1prOkbY2gB6ZloLssxx+o+7DbsP/11klW4qaW38fqcIjbuZzN7BIv7cGlf472UMoEtOKqXdjG9+Ym1ajWvs8Y1z4RF22y3ji0H/90iNC9tB3YWy+XnReNR9ZulFtvW9/6xdhqHyOPqbpTLjG7feZ97wu4a1blyrag2vSKv/iTRCAQULBQ6FElVVv4bheM3+sIKPMsO/3f/TEM6HdbH++7Ju6tMHjOM6bf84nuE6q9NRwx4af75NB4bfpwbbcL7tZxZ9jtXU8dn6LDI8fk+mdU6qQeucWdW6hzex4TVMvfavmwL99VbnDK99Kxpca499rW/ohxFbpbuy7+Zv2T1deM83A+P71ujv/F5a/47139Vqlfv/rJs2BNBh1jKNJcO2s6Np9fmUt+y7Sa1peGGOOEqr/6a1pmOEMy7B4ctmTFImI+w31Op2xlorI7RKN5aT9jfkNBu/33lirW5js+7+8f/uqwNL/+cUve7Dg07cfWx4QBo+QA1/lxuMo/S71mmdgMbUOnkWmJ+ALfV9gXn/k1phHPVqXfzMxvDisZLWxW6poy6m4+9Dw++r9iOrdjc74xuj0IGbpELLbtisG7v4s45q3SxXsEq4YBp3H/4dfxfqv8NBy0K0Mqt0Hw4703px7nCwN2zYPeI0lm1T+TZXGDpb2tt6bsn+kBt34//GUu1QeRrt81UtWudPb5Vu5m58XTO51jVYdw2vfYuua+NuLCfsz7oPGKF1r9Eu43uv8H6swPD+cw7q/tn6vMihe++xrZIBWN3MyaIMJchXrGwm/mxINwzzc2c8/J5qyJjlSUP2uvF5U7lWd4PjH7Ssm3AYMzDMJltuhwJoOW3/NRqu7HDl12ltw55mJ4h3Jq/VbWzWXc0BdP9AMvh3JYNxlH7XOuOTzwS6E3lVrZNqrr4vMe1/UiuOoz7DC6PZal08lmpdoJY66oI3/j40/L5qP7JKN7M1vzEyDG+cii27QSu6kYs/76DhDfYYDoUJVmhcZNh9/O+iYfnvsG8YgI0TelXtPhx2JgE0ztuybSrf5ioH0PZ2PmDJ/pAbd+P/xlLtEHka7fPV1Frnzs4ZXtNMp3UN1m1HXf+G3xc5YX/WfUCB1j1Gew3vveJ7MsPw/nMO+nto67vQgfvtqaySAVjdzFErQwnylTDDCXOb+PNc138/IxpWwx/+3GdPw/bHZX/ft9rwWm2YVbbYZktwDC2MhgPkSRa+72fWVhl/bdMX7khVdizfTZlWf7Fhd3F//m/7M//UKvys93nxgSv/LjrwDXweW/R564xPPrZFJ0LzpF5F9RtrdTd3w4ubbmhdRJZZ/OLAUONCNy+54b6PtbpPDb/Tv8u6bam6GQpvjKK/ew7fgPnu+t2X3aD5/uPhxJ93SH/Dbn0XO3CD79XnoXbAkGoFyrFWfzgYco3rqOFZ34eG3Q44IvwLtLqTVbpB9IbbSyXzANrafmOD/nKD70fuD864G/839jWO+0Nlmlx30xmck6xz2VIbXtOMdvD6qOA765psIfXXx2VO0s/g/cJyaN3btcO4kVap7j65HssygPC7FpvlL2ZWE3yW6rqX1nAGupuLPqca1wn7jzPC8O/4u7bop6uic6gBXRRAVwmlGwiuqy7AuLtJDYcXDt9/Nlen3dnC/oPhFLSA7h9Ysv717+DzVHUb9RsbHsxSjf4HPgsd9f3cjU86E2qdJGPD7rL+rBPxkOquLq3hp466UIm/b78+BLa+kwNBcanugrYsZNbnAxe9/u/ws/i7+HNv2G83zGs+BzdJRdo3VfENWvh3eBNX9nmNlt1EhzfZoVa3lla/Yzt8818WNBSa9VM6vEzrs6UzDL1ire4LfWR85s2+y4cdBnI+oBvWCg5jrf68Vve4eFrrvnbzAFqG23JVs/6G9g2s0/iYP73WuaoGrfOo5Tjdzkx/vVKfeQAtg+uwxdC6Jq7gwDW61Gf1at1DtMcq92phN5nWPaI37CbuJ/x3Teb30plVuhnf6P6/9J1R4XctNstYCvMar9VvYNwSOv8s+nwyswyqTcb5oNfqti6t8TVoCwJo/3eVcNnqL/x+Aqsu/LC7aYyH18Q4JnbaHTLsPxjONAF0Ztx/aN6d/h3+XfRZqP++rJvGrHIiCU84U+hOxiMNu4v6GzjBx7ruatMafuqoCxbr+0mse3jFVrlojC8ybUdc2A5dELvuprqgDvsNh9VOxw2ghz+Pb9TCv8ObubLPa7To5jf83DLstkkoQfIAAP/0SURBVFI/k964hzf9PfNgwQqai8z6KR1e8Jn13VI5FJQFWt0XqoDO+lz68M79Ow/19O/w72GtsDHW6s9rdT+tTQ4bJzNc541ZSwCtYbh/Y2PGx/Xptc5VM9Y6B89Vf71SnwMBtAyuxbpvfC1crP/FYvqrxYFrdKnPmtG6j5i/Ve7Vwm4yrXtEb9xN/O9R/Y9pfk+caXXjjbsdrXXv7xx4uWDFftpmlq/keY2l1V9kHDYPfJ8Nx383vlkG1TbDfHAWOaE1vgadQwC9YForcZTT9t8JrZ28gv4gI63vMwcOXuPoD1idMj7xTKA7GY+jP4HHf7df68KmHVoXi/VZ4QI3uzCeXjf8LmjdDEVaN1DVtW7oZmyTN7fhsMdy+ObfChiGjIJnrzW8MuP+sUatIG7Isu+KtQJJRK+1zUxl/iAl2F7zbT37d/69/1xm/eZ/VzQc1jhaw1oirWP8eFrnqAktOjeG583YuNtQq/uZa13bTG5+fRVciw11E3zXLa3r4RKt6/AatO4vuqt1Hxfp7mGHtLqb0vAeeCLddE2ndf/fAa2sZQytjGc+WlnWEhlmkzOwMICWBNAVtFZiFaftvxNaO3gF3QHN/DzQOohVMj5wdkbrZDWG1smyxPiEHJ6k2611gdMOrQvJ+nQXxwTQg+pGZ4TxjVF1rRu5OdjkzWw47LG0QgA7XBiQALr9DoRjWWg3ZNl3xVqhI6LX2mamkgC6E1rH+PG0zlETWnRuDM+bsXG3oVb3c9G6xpnM/PoquBYb6ib4rlta18MlWtfhU2rdW3Rb6z4u0t3DEkC3WCtrGUMr45mPVo61RIbZ5gxcrADaWqDYkNbOGztef3Ue0AoNx9EprZNVdc0T+Cx0J+VKjtV92UWM9V33HLjotC5sc62LZKxqfGM0vtbN3Ay1bmq9VvfTao1nSCsE6JmHzJnhS6as8LmOAMIaZme1AqomtMZdSTs8rOJAODiG1rBweRx3m0vDY/2/VLct1625v2CR1rF8erNzlHVua9rwHGl9P1eta5vJtK6z6lBl1KzP26d1nT6Z1r0BZvd6/7h/p+rf7dS6Fy/XuvdvmVauMkPzzMhNS5gf9bQyp9hxu/eG/Y2jNawF08pjK7h4LaCthYMNaO1ooVY/0uq250wOcuE4OqV1sqqudXKciXkwXMHK3YcXI96y77rnQADtNS5Qe1oXwVhF6wZqPK2buRka3tTGWt3XoTWuAQdv+geCBR80Fxl1Hw9rEuNhLoxWyCXH7aZO/88O/ao4HAJW0xoWLoeTbAdhP8VqW65Za3/BQq1j+fRm5yjrvNa04TnS+n6uWtc2k2ldZy2X1jX6hLrrfuv+YLnN7vVaHj5L6168XOvevwNaWUsDDmRGbrwDf6damVPsuN17w/7G0RrWgmllsRWkBMe0WiujinUOq5LWjlFFa1hVNYang4Z3nO9KtA5Uhbphd1PrZFXdfkA7nuHPi6zv22N8kdI+hwLlWnUXvkWlNybVvLhup9aNUPNaN3JLbHZzbYUJZthsGfRjBwjDjtN9OHwcoRWilWoFedW1wkLsltZ6reK0/U9kXkqjTLdd16W5z1TQGtYSaB2/J7N/bsq1zl9Lr3WNM7lhqbMhjWu49qlr4EjrOrmFWvcf7dW6n2uf4b1woca992RaGUDLtfKWEVp5Tnu0Mi00tfLMCjYaQD96fj/BOehWxJBWd+NoDbOKYwznNNP6rkzf36TWNZzJPIks+w4r+Udk2Xcz9KxRH2Va381aPy1Y6p+L6umQTyKtbqZxnGHG04I4ln8tgdZ8I1aw7Hhb9p31fT1a56gF17reGKU1HK/VveU43bZa67q2uk1e+8fDNm3yfie8nwq1uh2lNRycwjA/aL9hjtMa48zKa3VbRWtYmNpoAH32y1mC8/ZJpvVdu3ySaX2H3ViHGOv3v1Cru8XX799lWv0hjnLcbYdtDXFRXN5z6rIaXjNwLK/bSa9T67++jdez1+oWEbF91n9c7JZ+/oeXQaMB9JOnTxJERERERERERETEify1QKtbbKUE0Dhbfzvvmf6t//t/x9/N1/NM6zssM1qniN7fAq3vEVtheAzjeIaIiLgwhtei8TVp+Hf8HWKhy3mdOL+cJFzedV2n1zUcrGKjAfT5s/MEEXGxvDA+w+nsLdOLQP9d+O+4m/g7XFyrrut4+6jaHyIiIiJiV61yzct18SwNM4M4P1jePKHRAPri+UWC2HrdAcB0VDfh9zgXzwOt77FFsv8gYu26m6nUsu/KukFExM4ZXkta//Z/IyJiazx31+PNBtC/uxFN4OWEWsPCBfGPSKubGmXbap/Lvi7YFtvkZWbR50XfxZ8hYr2O2s+K9k9ExEWR4xwiTqe/7+T+E+u20QD68o/LBBERERERERERERGX02YD6D/dSBARW+0L4zNEXFRfZFrfISIiYvNOci7m/I2I2FV7mUujAfSLv18kiIiIiIiIiIiIiLicjg6gjyYPoF/+52WCiIiIiIiIiIiIiMtn8wH0P25EiIiIiIiIiIiIiLiUNhpAv/rvqwQRERERERERERERl8/mA+hXbkSIiIiIiIiIiIiIuJQ2GkBf/e8qQURERERERERERMTltNEA+vX/vU4QERERERERERERcTklgEZERERERERERETERmw2gH7tRoKIiIiIiIiIiIiIy2fTAXTyb5IgIiIiIiIiIiIi4nLabAANAAAAAAAAAAAAAMsJATQAAAAAAAAAAAAANAUBNAAAAAAAAAAAAAA0AgE0AAAAAAAAAAAAADQCATQAAAAAAAAAAAAANAIBNAAAAAAAAAAAAAA0Qh5AK3wOA+ifCaABAAAAAAAAAAAAYAoIoAEAAAAAAAAAAACgEQigAQAAAAAAAAAAAKARCKABAAAAAAAAAAAAoBEIoAEAAAAAAAAAAACgEQigAQAAAAAAAAAAAKARCKABAAAAAAAAAAAAoBEIoAEAAAAAAAAAAACgEQigAQAAAAAAAAAAAKARCKABAAAAAAAAAAAAoBEIoAEAAAAAAAAAAACgEQigAQAAAAAAAAAAAKARCKABAAAAAAAAAAAAoBEIoAEAAAAAAAAAAACgEfIA+iEBNAAAAAAAAAAAAADUCAE0AAAAAAAAAAAAADQCATQAAAAAAAAAAAAANAIBNAAAAAAAAAAAAAA0AgE0AAAAAAAAAAAAADQCATQAAAAAAAAAAAAANAIBNAAAAAAAAAAAAAA0AgE0AAAAAAAAAAAAADQCATQAAAAAAAAAAAAANAIBNAAAAAAAAMCYvPznZXL+7HxmanwAAABdhAAaAAAAAAAAOo8VCD/68VFy9LW7iY3cvbubbN/aTt1ybgauvrGarKysdNa1t9YH5kfz5+d1/+N9c3mc/XI2tOyurq6yJQsAADAdBNAAAAAAAAAwdxR4hgHo/Qf3B0JSH6L6YNUKXyt7Yz1Zublh+9FOsvLp7mi/OUhWfrg3O7/cs6cj9q5bNtZ8yfU1e3lU0AfbPtCOw+wwxL788zJbqwAAAATQAAAAAAAA0ABhoBy2RFZw6YNkhZpW2Gkah8ZxUGwFwk/djemfj3CU7sZ/aNmFy1bGwfYYYXYYXIehNYE1AMByQAANAAAAAAAAlQlLXYShsi9lYQWQA6rEhQ8xb28NhpxhAEp43C3DEFsPA/w61YOCMLi2tolA39I6DKv1AMNvcwAA0D0IoAEAAAAAACDFh8sqp+DDP99aubQ2slrD+oAxbJnsA0mFk1Zoicvr8xM7sNZDCW1HavFubWuZG+9spg89fCkQlWwhpAYAaCcE0AAAAAAAAEuCSh0ooPP1lfUyPoV4paUw4mBZtYh9cKgQ0QoXEevUt65+cNgPqv12WfJgJG5JTUANADAfCKABAAAAAAAWCAVsvgWzL41RGDD7lsuq7xuHy1YQiNhWVbIlDKl96Y+SltQKqPUQJmxBrV8BAABAvRBAAwAAAAAAdAwrZDZLZPh6y77WskodKKSjvjIum77kRxxQF7xMUSU+fOtpX4NaL9YEAIDxIYAGAAAAAABoIb4eswKww88PR4fMvhWzAjZaMCOOpy/zoV8BaD8qaT0d1p7WgyCVtgEAgGIIoAEAAAAAAOZIGDT71sxW6DXQkpmQGXF2+nA6bDltPAxSq2lf0oNgGgCgDwE0AAAAAADADNDP90cGzb41s0IuX4+ZchmI7dSX9VBpG99q2ijpEQfT1JkGgGWDABoAAAAAAKBm1PJRdWMVOJmlM6ygWWGWFXIhYvesEEzr2KDyOv4FiAAAiwoBNAAAAAAAwBQoOFKApFbNaukYh0xpHVlfn5kWzYjLq28xrYdOOiYomI6OF2FraR1bePEhACwCBNAAAAAAAAAVKQ2bw1bNavmourFWCIWIGKpjheq6+9bS0S8m1t5aJ5QGgE5DAA0AAAAAAGBQKWxWYKTgiFbNiFinOqb4UFovH41KePhQmvIdANAFCKABAAAAAGDp0UvBVLNZ9ViHXg5I2IyIbVAlPEpaSutBmY5hOpapDj0AQFsggAYAAAAAgKVDLQb1c3a1IBx6QSBlNBCxK/qW0jpm6dgVHMt0bNu+tZ2X7gAAmBcE0AAAAAAAsNCoXurZL2dpy8ChUhr6Wbt+3q6XgunlYFbAg4jYJfXgzL/oMCrd4VtJ65ioX34AAMwCAmgAAAAAAFgofDkN1W5WndQwfFm54f5WS0FKaSDisuhLdxitpHWM1LFSx0wCaQBoCgJoAAAAAADoNKp16l8WOBQ4+9rNtG5GROyrY6JRS1plO/zLDakjDQB1QQANAAAAAACdwrdwHqrfrH/7chr6CboVuiAi4rC+bIeOoUYgTQtpAJgGAmgAAAAAAGg1hSU1CJwREZuxIJCmZAcATAIBNAAAAAAAtIrwpYHrcUkNAmdExNkbBtLBMTl8qaGO3QAAFgTQAAAAAAAwd1Rr9Ojro2Tr1vZAuEENZ0TEFuprSOvFrsExW8dw6kcDQAwBNAAAAAAAzBy1lPNlNQbqOK+vJSsf7SQrDw6TlecndvCBiIjtUcdqHbN17NYxPDue69juy3XQOhpguSGABgAAAACAmeBbOW++s9kPnH0d528OkpWn7ibCCjcQEbE76lhulOvQsV/nAFpHAywfBNAAAAAAANAIvpbzUCtn/WRbLeUoq4GIuPgaraP9ywx1jgCAxYcAGgAAAAAAauPlPy/T+p+7d3f7gbOklTMiIha0jtY5Q6U6dA4BgMWDABoAAAAAAKbCLK2hlm53t3st36wQAhERl1tfO1rniuBXMjqX6EEmYTTA4kAADQAAAAAAY6PQ+fDzw2T9rfV+6OxLa7ibCDNsQERELFLnjqhUh84xOtdQNxqg2xBAAwAAAABAJQrrOevn1JTWQETEulQYrXOLzjGE0QCdhwAaAAAAAAAKMUNnX89ZP5+2ggNERMS69HWjCaMBOgsBNAAAAAAADEDojIiIrZQwGqCTEEADAAAAAEB6407ojIiInZEwGqAzEEADAAAAACwpukHXjbpu2AmdERfEH+4lK3e3e/vyp7u9v9mfcdEtCKPvP7ifvPznZXbWA4B5QQANAAAAALBE6EZcN+QDobNu2HXjTkiF2E2172ofXl/r79fhv/1+rmBa3SmUtoaDuAj6MDrYBzbf2Uwe/fgoubq6ys6GADBLCKABAAAAABYc3XDrxnvr1nY/jNKNuW7QdaNu3cAjYvv1rZ2z/VoPlo6/OU5e/udl8urVq+Tyj8t037/3xb1k+73twRI7UqH0Rzu9Xz24m39zHIhdVtu1tvEgjN69u5u+6wAAZgcBNAAAAADAguJfJpiHTQqfdCNO0ITYXa3Wzgqhf7iXhs6jPH92npx874ahY8HNjf4wvPpMpTseHPKAChdLbdPaV7IHMXogQ71ogNlAAA0AAAAAsECoxMZQXWfdcOvG27ohR8RuaLV2/vo4efn3y+TVf19N5flv5+mw9j7cSzbf3uwfO6TCOh9KU08aF0Ftw2r1HzyAUYkOlaeiRAdAMxBAAwAAAAAsAPqZ/XZYYkM/rdcNNmERYnc1WjsrJD57fGYGyXWqcah0x+6d3cEHWlLTo5ccUk8au65a+evhSrCP6ZdDlOgAqBcCaAAAAACAjqKfDetGOa/rSokNxMUwau2chmNf7tXS2nlSNW4fSqctR/1xxxu+5JBjEHZR41cGR18fpb8sAoDpIIAGAAAAAOgQ/oWC+rlwHvyoJaJaO1s31IjYDefY2nlSL3/vveTw4JOD9CWH+THJq6Dav+SQetLYFX2JDj1UybZlXlwIMB0E0AAAAAAAHUAtsAZaOyuk0s+GCXUQu22DtZ3noepJnzw4SUPp0nrSvOQQu6Ba82v/zM69vlU0taIBxoMAGgAAAACgxah14VZY21nhDS8UROy2RmvnNOT64Z4Z6nZdteJO51fzGM6z1N/6FQcvOcQ2a7SK1kPh82fn2dkaAMoggAYAAAAAaBlq7awWVkO1nWktiNht49bO673WlC/+epHu98ui5vf059Pk8PPDZOfOTroc/DJJDetJa5lZyxJxXkb7sUpi6WExraIBiiGABgAAAABoCWpJpRZVAyGMWlxZN8CI2A2t2s4f7KUBrBXOLqsXzy+SRz88SkPprXe3+g/gwuOhryetsgjWskacpdq31XI/27e1zWr71fYMAIMQQAMAAAAAzJmhlwpmP8U3b3gRsRtGrSTTkOrLvaVr7TyNT54+Se5/d78XPKv8kF+WXupJY1vUg5FgG6U8B8AgBNAAAAAAAHNAP9XVT+/X3sp+eq7WfrxUELHb0tq5cRVK69ip5Vr6ksOv9+11hNikap1vlOcAWHYIoAEAAAAAZogCFLWMyn9erqBKLaesG1lE7IZWbeevjpIXf75IXv7nJTasrye9cT1qJf2QX5LgnPTlObJzvR42339wnzrRsLQQQAMAAAAAzICh+s5qpUeZDcTuarR29uVzrJAUm/PeF/cGX2R4Lfs/x1hsg3rIHNSJVgt+PYwGWCYIoAEAAAAAGkTB8/atoA6sAirKbCB2V1o7t0It7507O/2w2bn34V5y+cdlcvbLWe8zAmhsk6pVHtWJJoiGZYEAGgAAAACgAVTzcZ36zoiLYVltZyMcxeY8+f5koPazjrP6TN+9evUqlQAaW230EIsXFsIyQAANAAAAAFAjZvCs8Mq6CUXEdmu1dv6a1s6zVsv74LODZHU1q53v1AMABc0+dA4lgMZOqIfSwfFFv5YiiIZFhQAaAAAAAKAGFDzrJUPpjSQvFkTsrmWtnf952dMISct88fcLnEAt862bW/l60AOA42+O02VqBc9eAmjslD6Izl5YSBANiwgBNAAAAADAFBA8Iy6IRa2d/3rRD56bCqDdOLDvvS/vJWtv9h8A7NzaSY+1VthsSQCNnVQPv/SrKYJoWEAIoAEAAAAAJoDgGXEBrNLa2dIImcs0Q+dQI4RdNs9/O0927+wOvFRQDwEURlshc5kE0NhpCaJhASGABgAAAAAYA4JnxAVwnNbOlkbIXKYZOodGYewyef+7+8nG9Y18XWy/t52+VNAKlqtKAI0LIUE0LBAE0AAAAAAAFSB4Ruy4VmvnD/eSs8dndshcphEyl2mGzqFGMCsv/7xcSJ88fZLsf7Sfv1RQ/z/49CC5/OPSDJTHlQAaF0qCaFgACKABAAAAAEpQ8LxO8IzYXePWzm5/Pv76OHn598vk1X9fpZohc5lGyFymGTqHGuGztMLbLvvoh0dpC2e/Lvz60DKyguRJJYDGhdQH0dm+s3t3Nz0eAXQBAmgAAAAAAAO1Ltp8Z7N3o6dWRwTPiN2xpLWzD51DhwLmUUYB8yjN0DnUCJ+lFeJ2zYvnF8nh54fJatZ6068LHWOt8LgOCaBxoX16f+Ch2v7H++lxCaDNEEADAAAAAAQoFNHPW9MbOwUmam2kMMu6CUTEdlmhtbPlUMA8SiNkLtMMnUON8Flage6Qf7RTvchx5/ZO/lJB1dk+/satC7c8rNC4TgmgcSmMgmjVsb+6usquZgDaBQE0AAAAAIBDoZJaEfkbOYJnxI5otHZOQ5kf7plhs+VQwDzKKGAepRk6hxrhszQD51gj/J2XF88u0sBfYbNfFyoToEDYCoqbkgAal8rHR8nKzd6LPPVLAwXRAG2DABoAAAAAlhq1FtLNmg9L0uBKrYqsmzxEbI8Ttna2NEPmMo2QuUwzdA41wmdpBs6xRhAsL36/mJkKfPc+2MtbO6e6f2s6rIC4aQmgcSnV9n6j9/BHx0O9wwKgLRBAAwAAAMDScv/B/X5dUrUeUisi66YOEdvhmLWdq2qGzGUaIXOZZugcaoTP0gycY6Pg2WsFxXWrh3ebb2e18p1b726loZe1jGeptod0mgigcRnVOyuyY6RKiqm0GMC8IYAGAAAAgKVDN2NqHZQGFLpJI6RAbLdRa2ftt5O2drY0Q+YyjZC5TDN0DjXCZ2kGzrFG+CytwLgO1br44JODZG2tF3Ctrq6mf1/+fmku23lIAI1Lrx7WqZRY9pCdFxXCvCGABgAAAIClQTdfqkeaBhO6KVNLSuvGDRHnb1FrZ19P2AgeJ3UgXK6iETKXaYbOoUb4LM3AOdYIn6UVHuc+H9+T70+S7ff6DwE2rm8kJw9OzOU5bwmgETODFxVSHxrmCQE0AAAAACw8Q3WeP9rhBYOIbTVq7ZzWdv7mOA1yB2r9GsHjpJohc5lRwDxKM3QONcJnaQbOsUb4LM3g2WsEzFK/Dgl98uuT5PCzw4HWznoIcP7bubkc2yIBNGKk9oXsRYU6pmr/BpglBNAAAAAAsNCotWReboM6z4jtVD8Vv7WZ/1w8319/uDcYOocaweOkmiFzmUbIXKYZOoca4bM0A+dYI3yWZvDsNcJn6YNn1cffubPTXxeZdZU8aVoCaMQCVR86O87qF2E6ngHMAgJoAAAAAFhIdFOll++kIYRutnTTZd2MIeL8zVrmxeon41s3t5Kjr47SYJQA2tAIn6UZPHut8PnpeXLvy3tpaQ2//Pc+mP4Fj/OQABqxRP0CTL8Ey46xlOWAWUAADQAAAAALh26mdFOVBhCU20Bsvzc30vrCCl1PHp6kZR8239nMg9DQjbc20hdqPfrxES8hlEb4LM3g2RsEzwprd9/fTctraPmur68n976415nWzpYE0IgV1C/CKMsBM4IAGgAAAAAWBt08UW4DsYNmAbTqtYcqTFQdYrXMXbnu9u1rg2G0XHtzLdm+vZ3c//b+xLWJzZC5TCNkLtMMnUON8FmagXOsET5LM3j2Pr9IW5WrdXm4LBXqW8unaxJAI46hXvaaPbTXwz0dewHqhgAaAAAAADqPbpYOPz/sBQ66idLNlHWThYjttCCAtlR4evztcbL/0X7/gVOmfvmwuraabL69mRx8clC5fIQZMpdphMxlmqFzqBE+SzNwjjXCZ2kFz6qJr+XiWzvr//r78vdLc7l0VQJoxDHVL8Vu9x5I6TiqYwVAnRBAAwAAAECn0U1SXm5DN0+U20DsnmME0LEKHE9/Pk3LdmgY6bEgUq2kVWZCLXytsNUMmcs0QuYyzdA51AifpRk4xxrhswyD5/vf3e/XxHeqzvPJg5Oh5bAoEkAjTqj2mfW1dP/RMUPHO4A6IIAGAAAAgE6i4ElvcE9DBt0sETQgdtcpAmhLle1QK+mVdzbMsh1q+bv1zlZy9OVRWrZjKGAepREyl2mGzqFG+CzNwDnWCJ+l5kutm1XT2c+zXiq4aK2dLQmgEacweknh/Qf3sysvgMkhgAYAAACAzjHQ6pmXDCJ235oD6FiFuYUvN8wCapXz2PtoL3n0w6O0ezN49hohc5lm6BwahM6hZuAcGwXPmv784VymWjt3+aWC40oAjViDeo/Gjd4DLFpDw7QQQAMAAABAZ1CQRKtnxAW04QA6ViGlf7mhxps/0ApMX254azs5/uY4efL0SasD6ItnF8nx18d5a2epkiNVa2AvmgTQiDX6ae+6i9bQMA0E0AAAAADQCWj1jLjAzjiAttTLDVc+30tW3t3svcw0C3Jzr62kLzfc/3g/rTltBc1FmqFzqBE+SzNwDjx9fJo+lPMvFVRoriB6mVo7WxJAI9YsraFhSgigAQAAAKDVKBii1TPiglsxgD745EWydfMy9+T7l2Z3daggs/DlhirbsZq93PDObvLo4aM0wLbCZ2mGzqFG+Cyt0FmqVfbWza18etJp+PHRUBC7rBJAIzZk0BpaDQMAqkIADQAAAACt5fzZeVqXNQ0S7m7T6hlxUa0YQCtwDr14/srsrin9yw1V3sIq26GWyKoxfe+Le2m3dQbQKgOy/9F+Pl4dGzWeZXip4LgSQCM2qPYrNQhw+5gaCOjYCDAKAmgAAAAAaCVHXx/1AgSFLQ8O7ZsgRFwMW1CCYxIVEuvlhiu3t5KVNaNshzN9ueGHe2l3qtc8bgCtmqtha+etd7fSlwpawSv2JIBGbFg1CFA5tOwYpwYDAGUQQAMAAABAq1BdQbUgTMODmxu0ekZcBn0A/b+rTvvqn5KXG17r/Wzdv9xQD9n0E3YrgD7/7Twt/eFfKqj+Dj45oLVzRQmgEWekGghkxzkd0wCKIIAGAAAAgNagGqZ5YPPlnn2zg4iL54IE0JYXzy4Sle1Q+Yy8pFDotZVkI3u54dGXR8neXXfsy77buLGRtnZe9pcKjisBNOIMVUMBNRhw+xwvKIQiCKABAAAAYO7op+wKX9LAQG9Zdxeh5k0OIi6mCxxAx6qV9OlPp8nK+1vJylu9OqqxKtmhn7S/emUHrFguATTiHOQFhVACATQAAAAAzBXVOM1LbvCiQcTldIkCaEv/ckO1kFaN5zR49hoBK5ZLAI04J9WAIHtB4eHnh9mVHgABNAAAAADMkbzkhvzmwL6ZQcTFd8kDaK+WgSSAnk4CaMQ5qoYEejGr2wfVwEC/cgMggAYAAACAuaCWMWlAQMkNRCSATiWArkcCaMQWqHd5uP1QDQ1UUgiWGwJoAAAAAJgpagmTl9xQCxlKbiAiAXQqAXQ9EkAjtkTtg9nLpe8/uJ9dCcIyQgANAAAAADND9Z7TkhsKBtQyxrpZQcTlkwA6lQC6HgmgEVukGhro125un9QLpynJsZwQQAMAAADATFC95zQQUABNKICIoQTQqQTQ9UgAjdhC9aJpt1/qV3Av/3mZXR3CskAADQAAAACNoxYvaRigFjBP3YWidWOCiMsrAXQqAXQ9EkAjttRvDtJ9U7+G06/iYHkggAYAAACAxtDPLLdv9Vq8pC1fqPeMiJYE0Kl1BNBqWbjsnv58SgCN2FYfH+V1ofXrOFgOCKABAAAAoBHUsmXDv2zw0137JgQRURYE0Pe+vJfsvr+bHH97nFw8uxj6ftEkgK5HAuglUQ+19T4Jd/xY+WgnWXlwyK+suqLWU1YX+vDzw+zKERYZAmgAAAAAqJ38ZYNSP7e0bj4QEb0FAbQ+S4PEQH2mYPrJr0+Guu+6BND1SAC94Gq9ZvWEU7PWtLnra73vFU6rta01DJy/eoBweytdZ7yccPEhgAYAAACAWhl42SA3fohYxZIAWr7480Vy8v1Jsv/RfrL+Vq/VnHfz7c3k8NPD5PSn0+TVP6+GhtElCaDrkQB6AVVYqQfaCpezfX/vw73k7JezfF/Rv+99cS/dh9KH4Fl36fWIWknr11hsE+0zeDkhIfTiQgANAAAAALWRh8/6WSXhMyJWdUQAHX+uoFmBs4JnBdB50ORUQK2gWoG1guu43zbr55cAejoJoBdIXUsooPSBsgLoL/eSl/95ObifGJ4/O0+Ovznu9R8E16m6TqFsR3vUwwW3XlS6jZcTLiYE0AAAAABQC/r5ZH5Tx8sGEXEcxwygLVWSQ6U51H0YNKklZFfqSPv5HQjSjJC5TCuQXTYJoDuub+2c1QhOvb2VnD0+M7f5ql7+fpk+KD/45GDowRVlO1pgFkLrmE0IvXgQQAMAAADA1OThs27eCJ8RcVxrCKBjFTYrdFb4PPBzfKeG2cY60n5+CaCnkwC6o0atnfVrBpXUUHBsbet1qFCbsh0tUtuAW/aE0IsHATQAAAAATIxq9e3edTdnulnTTaN1M4GIOMoKAbQCY9+SeZLguAt1pP38EkBPJwF0hyxo7azSGNb23bTnv533WkFTtmN+ZiG0lrlarMNiQAANAAAAABOh8FkvjElvygifEXEaKwTQ+v9AGOTUZz44HrfecxvrSPv5JYCeTgLoDqgAN2jtnIa9n+422tp5EinbMSe1fWQPJQihFwMCaAAAAAAYm4HwWS2XrJsHRMSqVgygpW/JXBYcT1rved51pP08EkBPJwF0i9U1g0pbZPvW7p3dNGC0tuW2StmOGanW8YTQCwMBNAAAAACMhcJnvaU8vdkifEbEOhwjgI67kWFwXFTveZLyGrOuI+3nkQB6OgmgW6Zas6p0hd+H9P8WtnaeVJXtOP76mLIdTUgIvTAQQAMAAABAZQifEbERpwygYxUc+3rPcStp/e3La4zbmrnpOtJ+Hgmgp5MAuiVGrZ317/vf3TfX2SJ58fwiefQDZTtqkxB6ISCABgAAAIBKED4jYmPWHEDH+nrPReU19NkkrZnrriPt55EAejoJoOdo1NpZ+5eCWIWy1rpaFrVNHn5+mGy9u0XZjkkkhO48BNAAAAAAMBLCZ0Rs1IYDaEtfXqOsNfM44bG3rI60hmf14/XzSAA9nQTQc9Bo7azPrPWDL5MnT58kR18fVS/bof/7ltPxsl8WCaE7DQE0AAAAAJRC+IyIjZsF0APBqzMMZM1wtkYv/7hMQ42DTw/S8YSBkMLj9CWE3xwnZ7+cmf0Xef7sPO1P/SuAtrrxmvNohMxlWmHXskkAPSMViqrlrg9Q1Zr3o52lb+08iaVlO64F/1awb62LZZEQurMQQAMAAABAIQqfNwmfEbFpWxBAWyps9uHxwM/mnZoWhdUKQRReW/2PqzmPRshcphVuLZsE0A2rlrm3t/J9QWUl0trO/3HLH2tR23AYRO99uNf7e80dh6x1skwSQncSAmgAAAAAMCF8RsSZ2dIAOlZBs1oxK3i2aj4rJFJgrVbPVv+jNOfRCJnLtALZZZMAugGt1s53t9OSM1aAipOpIN8fW1ZXV9MHX/rcHx9W3lnyFtBeQujOQQANAAAAACa7d92Npm4yCZ8RsWmnCaD/+yp58feL4c8zFRorJNNP3F/89SINKK3uJlWtpO990av5bLWS1nd6UaHVb6w5j1HAPMo4jM2Ngq5FlgC6RqPWzhtvb6QhqWqjW8seJ1PLdH29F6jqOKLjhj4PjwU6Nix9CY7QIITWQz9oNwTQAAAAADDE/sf7vZtNvQTHuuhHRKzTKQJohctqlXzy8CQNHhVEKGhOA1n3vQLos8dnAzYZSGv8mp78J/NZcKeXjlndh5rzGAXMoxwKnr1R4LXIEkBPadTaWYHo3gd7lVs764EQjlbHpsPPDvPgWf8vqxOvYwMBdKRCaLd9ahu9/PMyu4qFNkIADQAAAAADHH5+2Ltx19vWrYt9RMS6nbIFtMJkhWN6iVcaRmeq5bEC5/T/Pw+G0KGNBtK/nafh3cXvF+b3oeY8RgHzKIeCZ68RFC6qBNATquWlc7+WnVMPUNLWztovjOVcpBW2Yl8fPPtfTIwKnr06NhBAGz4+IoTuAATQAAAAAJCjOnrpjad+bmtd5CMiNuE0AXTsf1+lIYRaHCuIDANpqZD69MfT9DsrjJZ1BtIKnlUzmgB6dhJAj6FakH65N9za2e0/k24/VuiKL9JfR2jZ+uB55dpKWsJnYH8vUccGAugCsxB6453N9B0m0D4IoAEAAAAgRTdB6Q2R6unphtS6wEdEbMI6A+hItTZUIKnQOW4hnQbSDx+lD998a2lLBdJpWQ9j+KMkgJ69BNAVjFo7qxXu0ddH+UOXabYfK3zNdcNfNtNfQdzdy5f11s2tsYJnr44NBNAl6p0lbvnqBdqE0O2DABoAAAAA0taCaYsctYAifEbEWdtwAD0UKv/cK8uh4Fm1owdCafe3byUdlu3QcKzhj5IAevYSQBcYtXaWapGr5WVuM6HGci7SDJ69RkC7qOoYsnN7J1/WernzpMcRqWMDAfQIsxBa7zKBdkEADQAAALDkqJVIGj5L/YTRuqBHRGzSBgNohWcKvhT8qKyGWiMOhNGZCuEUSKtF9EAg7dRnarGoUCkNeo3xFEkAPXsJoCOj1s5r6+vJ8dfHycu/3fKythVLYzkXORQ6h0YhrVcPwhdFPcBSK2e/vOU0wbNXxwYC6Apm27pa9EN7IIAGAAAAWHL0U8X0BokbdUSclw0G0EUqVFMgVhhMq5W0L9sRtZJW62nVyFWorOFYw/cSQM9eAminWjurNWjY2vnDvXTbrrS9xBrLucih0DnUCJ+lFeR2zeNvjpONGxu95X1tJd3vtTwG9ucp1LGBALqiWk5uPeihIrQDAmgAAACAJUY/UUxvlPSTXOsCHhFxFlYIoHff3032P9pPw8Uqwe+kargKyuJg+vL3Xshkvtzw4UlhwEwAPXuXOoDWL5nUAtS/6E4BtDvHq7XzWNtLrLGcixwKnUON8FnGYW6XVPC89mb2EsfV1eTeF/fS5TCwH9egjg0E0BXVA5gb6+kv/LSOYP4QQAMAAAAsKWoVkt6c6kbVunhHRJyVFQPog0/czeunfe99eS+5/+B+46F0kQrOFFKrPAcBdHtcugDat3bWS4Q1386dOztDrZ0tzW3F0ljORZrBszcKnr1xqDvkH+3y4llvv/bB8/pb6+nDqIF9t2Z1bCCAHkM9jHljNV03vJRw/hBAAwAAACwhuplLb1J1s2pdtCMiztIKAbT/t8IwhbkKGRU+K4RuUygdSwA9e5cmgI5aOytoU+tbtda3tg1Lc1uxNJZzkWbw7DXCZzkUOMcaIbDUfjVL9YsIPQhTiY1ZBc9eHRsIoMf0wWG6nvQCSJgvBNAAAAAAS4ZageiGKb1hfeou2qwLdkTEWTpGAB13IxWQKRxqYyit8RFAz9aFDqCN1s4rt7fSXzVZ28MozW3F0ljORZrBs9cIn6UZOoca4bPUfjUL9SsHtSr3wbPUZwP7asPq2EAAPYGf7qbri5cSzhcCaAAAAIAlY/uWu4HRzdMyv5wJEdvlmAG0giyFUmG3sQrNFBzNO5TWsAmgZ+tCBtB6YBzVdh63tbOlua1YGsu5yKHQOdQIn+VQ4BxrhM9S+1WTKmTOr5uc2j+rlDZpQo2bAHpCtdzc+jt/dp5dDcOsIYAGAAAAWCLU+iO9iVJrEOsCHRFxHvoA2ghc/Ofhv4+/PU5D3cPPD9N/+xA57NdS4Zi6qxxKu+6t4YyjhpMH0Mb3ofk8EkBP5UIF0GrtnIVnUrXQJ23tbGluK5bGci7SDJ69RvgszdA51AifpfarQp9PrspqbL69mS/3vQ/3pg77p1XHBgLoCdUvB95YTV9KSD3o+UAADQAAALAk6AYuvZHi5gUR2+YEAbRafx5/0/t/GCLrQZsCOrV0U7AVDs9SgZnCqqZCafWj4ej/1veh+TwSQE9l5wNotXb+aKff2ln//3Q3DVwn3S6KNLcVS2M5F2kGz94oePYOBc6xUfDsTYPmIo1geZT3v7vfK1Om5e5sQ/Ds1bGBa7gp1PHArVPqQc8HAmgAAACAJaBzdZ91MfnLsbNoWk/cjcRhsvKd83t3Q1HY3QS6i9p03H8Y33VWt7x+dfP0awfWPc5Hd3NX6340rhME0EdfHSVPfn2Sqp/EP/rhURoeWQHyycOT9Kf0CrLC4RepEE0BVh2htL5XP/q/9X1oPo8zDKDNkLDjnv7U0QD6k91k5Z2gtrPbLwpfcGes+0k0txVLY9sp0lonuUb4LIcC51gjfJZp0FykETBLPZyKPfjsIG0d65e9Hmy9/Hv6X0DUqY4NBNBTmtWD1vEbZgsBNAAAAMASoJ+ppzdVehu4dUHeNn/YyW8CU99yN11Pw26Ok5V3+zeKqbcOgu8n9SRZ+XDNDc8N+ys3DrObBny8n6ysuXlY23T/dtNgdTOV95KVN7PldM3Nm35W/HCcsDEL/H8YZ5m4fj5RkOLGd8utz++Oxg/1n7t1uppNs268VULG6q4W3fL4cq93c/qFWx/fTzC9RT53y//OltPNwyduHJMsiyZ9qJaW2fbxrpv/Z0Y3TTtlAG15+mMvPFZ3h58d5uHxuGU7vArW1P24obT+re+rjCufxymCRjM8lEFAGGqGhB23kwH01+64o2nO3Li+kW6rL/58Mbg9TLhdFGluK5bGtlOktU5yjfBZmqFzqBE+S+1XhRrhswyD572P9pLV1d71hP7fxuDZq2MDAXQN3lhPHzZou4LZQQANAAAAsOCo1V96Q6uXF1kX4m00DqDf2ExWfg27iQNo9+9P6wga3EXsrWy4CmnT0HAGvuXnw3nDzXvtAWAQQHs/qRrmumXysbvhTftzy+aDg4rhqRv+jWic4z4kiLeDlTX3WQ0BvbuZWfktHs40y2iEvw0GS0MPOHTzlLb4n7Vu/r7o1zjNXXfb5E9umsJ5aNoGAuhYBcNqTVpH2Q6vwjYFXWWhtMJQ/VvdWcMIzedxiqDRDA9lFBJ6zZCw43YygM7KA+jXSqt66Ob3R3ltJdl8ZzPZ/2g/3ZYJoPsOBM6xRvgstQy1n2m5avmura0lJw9OzOXTJtNpJoCeXv0S8I3VdJ+C2UEADQAAALDAqPRG+pPS9bXeC1isC/E2OhA8biYrv8XdHA8G0B/WFDKoxa1vCTpPw/mpI5x87OZLLaz98N91y/eHI7vbUHdDsPKeWoQH/cq3K4TkcXj89lay8q0b5kB3bpv81nV3Yz1Z+fgwCrbddx8GP0W/5m66vy0KhF23X7kb8+uum89GbQtuGt7Ohrnm5u1dN13fK2x1/YUB9FsKYWvaZ+IA+r3dZOXXYNi/7g1+3wbfddMczkPTziCAjq27bIdXAZzCLx9KE0DP3i4H0No2de6W+re2RW0TA/unc/36ei+Q/uWJuR1U1dxWLI1tp0hrneQa4bMcCpxjjfBZDgTOsXHw/PhJsnXTHduD5diF4NmbbgcE0PWoXzy59a+HjzAbCKABAAAAFhi9aCW9yerSTbicSwB9kqx87lv6jtvS1nWrGstj19B1/X0QBLyr7t8KUcOgto3hpCxd5m76bwbrZ83d8MeB9R+um4/88s5UsO2D2af7eeu0Xgv3gvBZw/kgCKrlOyVlJH4/HH7IkA7bzU8eQLvx1VmCZSCAtrYtzYNbRmoNfyuaFwXkcYv5xt1OVr6rcf6rOIcA2rLush1S3RNAz9ZFCaBj9Z0VSK+urfVbSI8ZSJvbiqWx7RRprZNcI3yWZugcaoTPMg+bLbPgWQ+T1tf7x9aNGxvpAyhrebTZdL0TQNenlqXbHrR9QfMQQAMAAAAsKPopeXqzpTfpWxfebbb2ADoLiJ/FwV/gz7v9wHN1K1l5bnRTaBheOt9yNzVVArwwZFULX7PFrRvO527aVJt4Yt1Naxi6qiaz2V1FP3PTXdYC+lu3/Py4xjUt0+FuJt4PgvlJLNomfgq3rTBoDtfhuAG0W2+qkf2dG8Zj119comRkAB04Trdj64allu1l+8G8nCCAVhkNldRQaByGyHVaR9kOBWEE0LN1UQPoWHWrQHr3/d2BF+jpvKIa0rt3dpNHDx+Z24nX3FYsjW2nSGud5EbBs3cocI41wmc5EDhHar9de7N/Ltl6d6uTwbNXxwYC6BrNSnFs3drOrpyhSQigAQAAABYQ3ZiqjmTnSm946wyg1ULWl3JYczdu3xvBon8JoB/e23vD3ZQahpfSTdvnReUiMp+772/7G2P3/+/GbT09juH0jRuujumv0bJMW/C65Z4H7W5eb/mWtrFZy9sHQeu+Nbfu/Pdh6+A3gs+HdP2bL1l0+0L6YkQ/DNdt/qBh1DJyw/v+MFn52Rqu63agJrnzA9et/772ANp9ppdlall+XrLtD+j68fWetR/MuoXzKMcMoJ88fZK2Sh4IhL86Slsvq6yGWoGGQXJdVi3boRDOz4OCMH2v//vPisznkQB6KpclgI5Va189nBkKpJ0KYq1A2txWLI1tp0hrneQa4bM0Q+dQI3yWYeDs3f/YHUfzX9CsJHsf7iWXv49XSqeN6thAAF2zWSkOnTugWQigAQAAABYQtcxLb7weBCFYl6wrgFbIO1TD2PX3Sbhc4vDQ/XvsgDYML50fjwg9nrrx3wjG+Z67Wba6K/Oh6+fzg/KWyLnh9FWZP/f9R1vJyvvuxuxpSVga+4db3m/7+XL//9AvZwWmPvh1n5eF82GAPdQq3N1k5C2j3f/dDeNAv6P8wy2H9WzYcmC7KVlGmq87fvrdeIdeeGlsQ58E3TQVQPvu3nTTdn2UrvsgkFlZcZ/9XDIds/bmRto6MQ699Jn/PPy39/KvyzSwU/Cr414cCKsFpAI3BcdhkFynVtkO/e2nUaFgGkC7/4fTbqn5I4Ce3mUNoGMLA+mshbS2Ne035vYSa2w7RVrrJNcIn6UZOoca4bP0ofP5b+fpfObz6FyU4NlLAN2QN9bT/UP7DDQHATQAAADAgqEbxfTm6/aWfaE9c4+Slbf6N4TjWyGAHtsw2HP/97Wf1aJU4bS70E1LFVR14CV/broUUFrdyYd7gy2EfT8DofgogwBy3S2fr934v3P9F+puysMSHB/sG9143bA+zpaHfMP922xNHBuGw06F6mEpiirlRp658ftgvmi8KpXix7HmbsbHKZUStqzWNDx026ZfL0Xr8Gf3+TvGtvauW4/5uF134fb4vpuPcLxNB9Bp7fA4cI513YQBdFmd7Hk4YQAdq4BLQZQCSAVvYSCtcFhh2yRlO84eP0n2P7pww9DP+s+TRz+cm91JBdEat58mAujZSwBtq6BXD2tUKzr9lZSWUaZqJGv7KwykjW2nSGud5EbBs9cMnUOj4Nmrda361+G86Prn5d/9XyEsigTQDfnYXQu47UbvTYHmIIAGAAAAWDC2b7kbFLV0Um0760J75p4kK5+6m0MzFCvwrTDwqxBAr1UJ4ALfdsvoaTxMr5vesEzDzLTms8gogGzaT0paLKe6bS1v4ey8E4XPqW6dvR0MM631HH7vhnErW6daP79Ywau8F7Ridt1/4YZrdhcbbTNT64aVt5KOhh23yG86gH7X9TPUTaybplmVYZnEigG0jm9xN6NU8KsW0GqVPGnZDh9Ab928HHDvg34orW7ULQH0/CWArqaC36JAWi1CtT3mgbSx7RRprZPcKHj2mqFzaBQ8qwxOOM2aXtVpX8Tg2bv13hYBdFPqfSluO1JNf2gGAmgAAACABUK1R9ObMb0ozrrA7oq1v4RwTH857C3Dyir099PrnOQlf+4m35wW0yiAvO7Gb7Zm9rrhj9MC+r1g2b7t+h0KkwNVniIvc+L+P1SewuumOQz233LD9d/59X3Njfe6u7kurWscrfuhILvAsPXzm26bGloHY67DgRcxEkBPbYUAWj+n98GxAt40NP71SRpGxf2VOW3ZDrV+VuCs4FkBtA+jDz65SL8ngJ6/ixpAXzx/lZx8/zJXf1vdTaqCYO0X+rVA3Kp4bW0t2Xx7Mzn89DC5fO72OWNb8lrrJDcKnr1m6Bzq9vOLZxfJ0ZdHA+VE1HL75MGJuS8smpvu+EAA3ZB6X4rbrrTdQzMQQAMAAAAsEGtdfvFg6Ffhje8cAuixnXW4N24AOc70jTnsb90Nsbq74f7/g7sJeHbUC7J/NbbBMAQOy1QMPHCQ1jr3uuF+HATZI1tnO1X7Oa+57ebNrB09zTocsT0SQI+2YgvonTs7afAcl9eQk4bSCsWmLduhUJoW0O1xUQPosPW9VAhtdVeX2p5Ofz4dO5C21kmuET5LM3TO1EtH9z7YGygjtEzBs5cAumG/OUi3rUc/PsquqqFOCKABAAAAFgSFJOmNmS6grQvrLtmWAPrnw2Tl+yotk8cM93SxrPrCZS2LSx03gBxn+iYJNwP9uitaJ+5GYmjeBwLo9dE1p7X83M1Lum78cHwQHtee1vx86m7Y02G7ef+0aH2OuQ4HdN0SQE9nxQA67kZBcy8ArjeUVlg8admOhQmgjZCwK+phQbqtE0DXqravokB69dpqGkjrlwrqxtympLG+pBU8ax/buR09oLy+nu6b8Xa/DBJAz0BeSNgYBNAAAAAAC4AulNOfpC7KjUkYQL/pbj6HuhkR+NViEPK946bBatGbO0a4F5asGDncIscNIMcJHycJN73uJsC/iPAtty3ecTfLVXw3GJ+m75bRTaluXHnLONf/x8H2oHA7/c59/mHQ6nrIisvIt/AeeIHfiO2RAHq0EwbQlk2E0uOU7SCAnr+dD6D/d2V68exVcvLgZa7+trqbpZpe7QPabvNjknN1dTWt0TwUSBvrS4bBs/Ynhdnh8LRvLGvw7E2XMQF0s2b7oY7zUC8E0AAAAAALQN76uUs322XWGkCf9FrcPisJ/UyjkK8pr7mbycdTTtvauhHKhoYBrVM39mZ3mW8F3Y4TQKvURf6CwHnqls1DLVO/nTjvjvplgJv2UQHt08N+KY81t0y/992M2B6bDqBHrn8ZhfQLHEBb1h1KK0grKtvhh+e7JYCevYsaQHfBSoG022/ideb3E5X2CPtT95e/X5rb+rJJAD0j3TKmFXT9EEADAAAAdJyFa/0sawug3UXph1m94Gvu/9+NE7qNE/KNEfDGrX0/PIhKRlQxmrYmHSeAztebm68v3DpR8N+0P7vpWwumd9UtF9Wj9qH+86Nk5XPXzc9Gv6GP3XrIh+OmXy9TDL//YW9wPL67dP257+cZQI+tm9aOB9BqkTxOSQ3LukNpBWi+bIcCtvBzDY8AenYSQLdHH0jvvr8bHIN6rr25lmzf3ul9tzr43S7B85AE0DMy2xdpBV0vBNAAAAAAHWfhWj/LOgLosNRFrg8Mo25No5CvNIh1469a3mCg3rGbz8KX7ZUZTds77uY9DEtjR4WrA7rl5stoyKoB9GPXXT4Od4P8a/a5wlmVrPilJHQdqbu5+GovWfncDSded+G2csMt24HSGNKN/20/XU3oltUPbpnNM4BepBIcUTiah87Rv31grPrM+rcC34tnFwP9TqICL9V1HhlKu27UrTWMWE2X+q0yfZo/AujpJYBur9oPtB8pdE4fnms9ZaqV9OEXh8nLv1+a2/aySwA9Q29vpdukjp1QDwTQAAAAAB0mb/18192UWBfQrfJosLRDVd/aNYZ1PBj4jaXr71t3sTo0zNhxQr4xwr0mAuhbB0Y3oeOEjxOEmwPhszNcZz5QveaGqQDZDL1H+HXvRjD1utvWfZgdlvxYc8vSLGXiPvt+L1n51E1TqW64b2TDkrfcejK7i/xSobibxnkG0CPXv4y2gUr7wAydIIC+90Wv9rL+H4bEeiinkPj86XlaTzYc3iROG0oTQM9eAujumIaqbr61H2t7nGSbXxYJoGfoU3eOdNulHnJCPRBAAwAAAHSYbrV+PklWvnA3T1ZZitiRNYijwG+cF97pp76VXvwXhXytCqCdv7pxqmXxQ7cN/G58P+AY0yd/ccNVuKrSIrfc/0tbL0frQqHpt8HwBwLVmvzEzbPWzydu+vS3yqv8MG2gOuYyGjBaBrUH0M5f3TjCOub+ZYjfu/+nrcLd/H/v/v6haLpdv9+pFbkbvrYZ35K8lhbqNThBAK2X/Smskyp9oRD4/nf305/7hwGx/j75/iTtpmqr5VGOE0pf/EYAPWsJoLujtvdpt/llkQB6xt7eohZ0jRBAAwAAAHSUhaz9nHpSIfgdEfjVYjQdanmroM50d7D17Adums3unJ8GJSPGDaB96Di2Y0yf91vXj2/VrIBXNZ2tadJyUgtl1cBWnezPysJXt84+cMONWxGP8p1gXd9wfz/XsN0Nxy33uVpWfzdt+CzddLc2gM6mTetBD52s/r516yDtR8s4KzPjh/X2TsFDF/dZHuK7cX1etI5n4JQBtKVCSNVjVneHnx3m4XDdZTu8RaH0/W/vdz6AVkvyLql1kG7XBNCtlwC6ugTQMzbbJ6kFXQ8E0AAAAAAdZSFrP6dmwaLmTZrh8hwC6EYcM4D+edcYxqxcd+MvCU6LHCd8NY3WQ5WSIEX+fNhrMWx9VyWALux/RgF0/vkos+kfGFYVJ1k/NdlAAB17+vNp2hJ6FmU7vAqlF6EFdBzwtl0C6O5IAF1dAug56JY3raDrgQAaAAAAoKOsvbW+oDcix4MvjUvLLRjdzDqAfmvLbp2b6m4Kq9YP/iBrcZo6ZgCtFyt+ZgxzpGNMn3dgOt1yKGwBPcLWBNDBcN5x8/+T24bCOtOjXtT4w17/+ztuGtJW2F73/SwD6LfddjNQWsb9HdbgftutP72MMQ6g3w37kW4dq+W6//62677SCzobcAYBdOysynYoeCaAnq0E0N2RALq6BNBzMNsvH/34KLv6hkkhgAYAAADoILoQTm+uv6ny8rGuGYZtWUvOoW5GBH61OE7wWWWaM+uqAT2WY0yfd2g63fIobUFcYBsD6Dp8Zy8Y9iwDaGv9FYx/5Hgn2C6acg4BtGUTZTsIoGcvAXR3JICuLgH0nFxfS9bfWs+uwGFSCKABAAAAOsjWLXcT4i6IzQvlrvvrXhaIFYVmckTgV4tRYLnUAbS74f3G/e1by6oFcNWWsgMhqBv3pwfD9aZLdd2/F6zrugLooRbtI1qJ3wr6lbfDhz8jtkcC6NFOEECrjIZaKSs0joPkuqyjbAcB9OwlgO6OBNDVJYCek2rs4fbN82fn2VU4TAIBNAAAAEDH0M11emOtUMy6UO6quoD8fj9ZubXemz+5uhWVOvCOCPxinx0mK29n3d/Z65UnsLobsCUBtLvwzstATOqo8hKW37ob3Xw6nWGpBvmeWx5VQuiBELQG6wqgh4YzYh1+5daV7/dNtw7D7wigp3fMAFov+1Or5IFA+KujtPWywkd9H4fJdVi1bIcCXD8PBNCzlwC6O04bQJvb+oKq4wMB9Bx87s6db6wmu3d3sytxmAQCaAAAAICOsf9xFio9dRdc1oVyl/z9OFn5dq9Xi3bVB2GBbxWF7CMCv9Cfgtq93vVNd7M/avlFgeVcakC7aQxfyNgqK76UcCAEdfPyaUtaQBNAO0cNd4ZmAXQcgvrQOf639/KPy+Tsl7M0+FUAHQfCarn86OGjNBSOw+S6tMp2KKD203j+23n6mf4fTrul5o8AenoJoLsjAXR1dXwggJ6Td3sP5bUeYDIIoAEAAAA6ht7GvXLb3YRYF8it9yRZcRecK5/uJCvvrg+3qpXhZx8XhQdR4DaJQyFibBRYNmKFFtAP9wcD7IkcIyD3xi8h/CT6/quKwc444atptB4IoAmgo25CL/+6TJ48fZLWyVf4HAbSCodVNmOSsh1nj58k+x9duGFcuOGeJ49+ODe7kwqiNW4/TQTQs3dRAmg9RNl9fzdRyRm1oA+D20WRALq6Oj4QQM/Jx0fp/qmHjTAZBNAAAAAAHSJ/+eCDQ/sCuY3+fJCsfOhumt5ZswNn+aa7ofrUdfd4P2gJ7br/vqiVchS4veX6v+PGMY6fjQomosDynV27VIUcp8TFQGmLCgF0LU4QNNZVq3rqANqpZXZ9vRec6yWIWo5Va1DnRuuTANo5wXbRlDUF0JYKflXLWa2SJy3b4QPorZuXA+590A+l1Y26JYCev4sSQGtb6O/DK+kD6EULpAmgq6vjAwH0HL2xzssIp4AAGgAAAKBDqP6c6tCZF8Zt9fGeHTyvriUrH7jvfghCrzDke8PdeP8eDGfAEYFfLUaB5a0DoxvvGEHez24d+mGuuXn0Na4VYisY/7yJeRlj+rxtCqC9fxwlK+9l6+QdN31VSoDkRuuzywH00AMO9/c7xvjjYX2bhffe+MHJggbQsdOW7VDrZwXOCp4VQPsw+uCTi/R7Auj5u0gBtFTYrNBZ4XP6K6h0n12MQJoAuro6PhBAz9Ev3TWr2+90jIHxIYAGAAAA6AhXV1e9m07VobMujFuruzB8Pwj+rrvpVyvWoRas7rO3sm5kaah8PIMA2vnMTZPqEJvTG+rGXzngPUlW3MX3ykM3TB+wP9wZLJHx7q79okS1Jg/LYFTWLfOpSnDUFUDX7DU3jY+rhtCzCqDd/z936zb8vtYAuoJmAD3KUdttw1YIoHfu7CR7H+6lvwSpEuZWtY6yHQqlaQHdHhctgA4DW7lIgTQBdHUJoOesXkbo9jP9kgbGhwAaAAAAoCPk5TdUh866MG6zv+5nLS2NcM77rbuxym6iRweLNQbQv7l+rQB2LCcIeL0fhkFv4JpbHk+jaQ2X0UytMYDWDXRcDqWq7wYBsral9/fsoN60yQDaqVbI3zl/NcrG1B1AD21f7m/r4c3AsNw8fRD2I8Pt1pjnWVoxgD74pB8OSx8Oq0XzxfOLof4nVWHxpGU7CKDn76IH0LFdDqQJoKtLAN0Cb28la5ThmAgCaAAAAICOsKPyG+tr9gVx131+6ObNB2HO90fVuK4xgH62X1ybeq6uD5eY0EV2WEKhquPUqPbWVat6nPB1lFOVBWk4gC6z1gDaCord39b+MHK8o4Y7QysE0P7fKqFR1GJZ6jN9p27UbTzMSRynbMfSBNBumbTVZQugY7sUSBNAV1fHBwLoOfuNu55y+5KOgTAeBNAAAAAAHSAvv/HRmMFXJ3QXjneCYFAtf0e2ai0I3CbyJFn51Q3PCmGrOknAO8rfSkLKsZ0gaGxjDeiZBdDOW247vLGerLy3nax84br90P3bfzfzAPooWXk7297fcvP9U9y/24du+f3B/d//yuB3N09vu+nWCxzf2zX2K9edbzm96rp5OMW6mdYxAui4G6nWz3lA/PVwQKyWzHWW7igr2yEJoOfrIgbQ2o4VHuv/6ubVP6/y7kbZ5kCaALq6Oj4QQM9ZynBMDAE0AAAAQAdQsJLeMD4Y1TK4a7oL+U+DEhTX1t1NuLuQNLsNPa4xgK7DMLx00zXPlqSmE0zfUgfQbhl94MblQ9/YmQfQRnexv7rpV73yX8dcvu6mLn3gUVrjfAZOGUBbKvBVQKzwWaFdGBA3UbpD4/NlOzTe8HMC6Nm6iAG0/t8/NvRcf2s92f9oP1GAHPY3yjYF0n4eJ93mzW19QdXxgQC6Bd5YTzbe2cyu0KEqBNAAAAAAHWD/4/1kRTeJ1oVwZ3UXjJ9u9m+mFT4/rBI+SwLoQn8+zF6c6KYpb0U9wfQ9c/18tuvcS1Z+mGJ+uhpAp8vI9fPQLYO8dXtmWYkYd1OUt2L3L5mcOIB206F9X+tz1o4bZE+rD6CD0FPmoXP070m8/P0yDenKWi3rO3Wjbq1hTOJAAG18H6r5myaMk1ZwlWqEz9IMn2UwXQTQM7BCAC1f/PkiOf3pNH2oor/DAFluvr2Zh9JVQ+R5BtJ+vibd5s1tfUHV8YEAugV+6a6L3P6hdQLVIYAGAAAA6AB64YlefGJeCHdRhZt33DxlN7krb7gbqsrhszwmgDY9SVY+CEJWuer+1g1rXud6xtM3EKg6tS2rJMQkvhUGLbMIoLP+fCv9a+7z0hcfum4/cdPpxyHfdH+/E342TgA9R2e9T80ggLZUqKa6zScP7NrOA6U7jP6rSAA9exc5gPbfhfpQ+vDTw7SbgX3Zqc/0nVr9VwmSZxlI+/madJs3t/UFVccHAugW+Pgo3R90boDqEEADAAAAtBzd6Kc3f98c2BfCXVIXiV+5m+M3gpvjd3cmaG1JAF2sW5a/uOn51C3nuOWun75vxwn7p7SxQHWCsiAP95KVO265fOKmaWibK1mHvlVzpTIVbrg/un31Izd94Xaeuz78cskB3XjeCbbtednyAFotlBWAhd3WpYJiBQtm6Y6vjtKwWqF11fETQM/eZQugLbV9KnAuC6W1fSu4VoBtDcPbZCDt52vSbd7c1hdUHR8IoFvi+lqye3c3u1KHKhBAAwAAALSc+w/chZVu9p7OMDRswueHg4HoO+6G+LtJg1rXHwH0aJ+FL0fMvLk323q/45SfGGVddalNG1iHj92yzlueZ8P90O0HVrehupnyZTzmpS8fMivHDKB9CQ29CMqXzqgS8E7itKU7CKBnLwG0rYatsFglOlSqo39s6oXJGr4PpcteclhnIO3na9Jt3tzWF1QdHwigW+LdXvkbqA4BNAAAAEDLUQsLtbQwL4C75B/HNdaXdRebt7Kb3jV3MzZW+Y4mjMLLWbYwHmXa6tfdtH7gtqNvj2YbPsswgL7m1tXjmgLoVTdPz41uJjZYhyoJ89O026h0w/jWTbOW/8duPVR6weaSOkEAfe+Le/n/w0A4baX88KQwEK5DhWtlpTv0ne+WAHr2EkBX14fSCo71UsP8GOvU3/pc27S6KwqlywJptcK2+vH6+Zp0mze39QVVxwcC6JaoXyW6bVzHQqgGATQAAABAy0lv5u5u2xfA2BLdxe/3Wbj+EyHjoCfJyq9Zq9pnU4a6+UOMe8nK0zoC4kh3k5NO56xDepwogFbwq1BMKvBV6GiVzVBAraD49OfTNCgLh1+nCph96Y5lC6Avfr9olXoAkYagHQygz345y9d9GM6aQW0DapvQNGi/KQql9z7cS/fBcFpDz5+dp9+rfwXQVjdec76M7bpIc1tfUHV8IIBuifpVotsf9CtFqAYBNAAAAECL0Q1HetOnN25bF8CIiIugAuibW0Mhpz7zn4f/jgNoy9MfT9NwQN0dfnaYB9J52Y4fHiVPnj4ZGF8Tahwab5Vxaf6mCeNkHFrlRsGz1wyfJQH0bG1JAG2pdayHKwqlNQ1hK2epch4+lFb4bA2jSHO+jO26SHNbl8a23nUJoFum2w/2P97PrthhFATQAAAAAC1GN3ydu4lGRBzXBgLoWLWAVmtM9VtUtkPh38Xzi4FpmFYC6NlLAN28PpTWtq3p8mG0d/OdzXTbsfoNNefL2K6LNLd1aWzrXZcAumXe3krW3lrPrthhFATQAAAAAC3m6Ouj3s2cdeGLiLgoziCAjh1VtkOtp/UyNpXOCKdpXAmgZ+9SBdBunWt9DX2eqfWjYabbsfu3utX2YHU7rWr9rIc8ag2tUh0ap9VdqDlf0TZd5tB27jW29a5LAN0yP91N91moBgE0AAAAQIvZurWdrNxYty98EREXxTkE0JZNlO0ggJ69yxRAa7tV6CvVyl/bmZaB1qG+TwPox2fDNhhKa/za5vV/6/tQc76M7brIoe3ca2zrXZcAumVm+6wevMBoCKABAAAAWgwvIETEpbAlAXRsHWU7CKBn77K1gNY8a/vy22uoHqqoVIZa85/9bATRoTWF0poeAuj6JYBumbyIcCwIoAEAAABaytXVVe8GWj/xsy58EREXxZYG0LEK6aqU7UiD2WweCKBn77LXgNb603JIQ+kfh0PpRw8fVQqltW6t4Y9S4yaArl8C6Bbq9ln9QgZGQwANAAAA0FL0k77O3UAjIk7iuAH0t8dpwKUyGQqi0+D3x1MzNG5aq2yHps/PAwH07F32ADpU60/DVNCswFnBswLoKqE0AXS7JIBuoTp33drOrtyhDAJoAAAAgJaiG8H0BtpdkJkXvV332UGysubmT/OYupms/BZ8/8dhsnIt/H4M19wNmlqOf+aGEY5zlL/0XihT6rv7dr9DniQrH67Zw8hdTVa+cxfOA/259X3d6nZK72TL4iu3nAc+d+thYPyIc3DMAFrBmIIyBb9xaQy1TFYLZbVUVohmhcbjevb4SbL/0UVy+NlFcvzNuRv2udmdVBCtFtp+HgigZy8B9LBap1o22kbzVs4jQun0oY7bbtWf+reGa6nuCaDrlwC6hd7dTtbeWs+u3KEMAmgAAACAlnL09VHvBtq64O287mLxThTOfhgFBdME0AOuJyufVgyiqwTQ19wN4B9Gv0NWCZLnEED/6Zbzm+F3bj38cBKMH3EOjhtAR6oGs4I7BY8KgAcC6S/upYFwGqjpJW1RYFxFH0Bv3dR09N37oB9Kqxt1SwA9fxc1gN65vdPfLqZQ613rUNtkHkYbobRVviN80WG6zRnD13cE0PVLAN1C1djB7bcwGgJoAAAAgJay//F+srK+Zl/wdt3HcdBrhKC1BdCZ13eSlWfB8C2rBNBVA9vf3Poz+w+dRwDtpj1umX3DzffANCDOWB9AB6GmzEPn6N9VVBisVtAKg1Wj0wfS05btUOtnBc4KnhVA+zD64JNe69I8gA6mIw2g3f/D6bPU/E0TxkkzjJNGoCXN8FkSQM/WEQH03od7ve3XbcvadtWd1kO+nUyq22a0jlX2S8MMw2itW3Wj7UHLVcFz+KJDbdNDw3OqWwLo+iWAbqHfHKT7rbY5KIcAGgAAAKClqKbcYt5oHCcr7672w09plbWoO4CWo0LoSgG0M26tbRmXujCdRwDtHHoA4KbjK7deBqYDcYY2EEDHnv92ntdrrrtsh0LpoRbQ2Xj1mcah/4fTY6n5I4Ce3kVtAb17dzfdfgceqNQcSGvdaxn67dXqRqq7dJszvlP/mjb93/o+NJzH3GibLtPc1qWxrXddAugWmu23eoAD5RBAAwAAALSUjXc2F/NG4zt3A5UHnyXhZxMBtCyr4Vw1gB5ZB9poZWw6qwDaTcvAeIyHAGtuvYxqIY7YlGME0AqSL38f7G4SL55lZTu+r7dsBwF04PP5qPWWHtcWLIAOtw2tA3XbdCA9iVr3mhb93/o+NJ6vVGO7LtLc1qWxrXddAugWGuy3UA4BNAAAAEBLSW+eVVvOuuDtrEbwGb980FsUQIcteYd0F6Ff7SUrH7obtLi/3DiMDawaQBdNc667IRmos1ykFUBP4lGycsMafuaHxjIbaqFd8CAAcRZWCKB3bu2kQZUP2hTyqsVylWC3qhrWtGU7CKADjXB4Fi5DAB2rddKWQFrrXuPW/63vQ835MrbrIs1tXRrbetclgG6pbr/Ve1ugHAJoAAAAgJaS3jwvWgD9w05vvkKLWhNPFEAH/uKGu2b0L99002H2UzWAHhEc1zWcSrr+P1w3hp1ZVN/ZqlFdtFwQm7ZCAK0Wy1JBbtxqWSHb8bfHaTictpCOhjOpGta4ZTsIoAONcHgWLmMAHat1NK9AWute49L/re9DzfkytusizW1dGtt61yWAbqluvyWAHg0BNAAAAEBLSW+eFyqAdheId+KyFCWtbqcNoOVQrWNvQSvoouD49vZwi+ayOtBDrYvX3U2jm9eBz2QNAfRQSZPA0rIaVmv0ktbhiE1aIYC2VCCtEhlxQKx/6zN9p26sfiexStkO/3/fDwH07O10AP34LF+XeTgb/duvE99dFdV9pUDa6Hdcte41bP3f+j40n68Jt3lzW5fGtt51CaBbqttvCaBHQwANAAAA0EJ0E5jePH9zYF/sdlGrxW1ZKYs6AuiyWsxWy+uiAPrO3nBYW9ha2Ah239wumI4pA+iyVt5VwmTrRYkj61sjNmAWQA+El04fQMefF/nk6ZPk0Y+PErWGDkM2hcUKJRXupSGl0e+kpoH0w5M0gPDj1L/D7/WZ/h/2Z0kAXY+LHkBr+/bbtv6tbV7bvtaL73eU6rapQFrrXsPS/63vQ/P5mnCbN7d1aWzrXZcAuqXeWE9fEArlEEADAAAAtBC9TbtzN8+jHDfsrCWAdlplP6QVIBcG0AfJyqdxmYui8Nyts6HW0m6ah/qX0wTQI+o+f+q+N/sLHPehAGJT1hRAx4bhsA/YpP7W51VC4XFVEKjSHf5vjUPjrDIuAuh6XIYAOm3l784fcUt8OUkore60jdYRSGvdq1/93/o+NJ+vCbd5c1uXxrbedQmgW6pbJ9u3trMreCiCABoAAACghSxeAG2Ve3CWlbGoK4AufCHgerLyS9RtYQDtxjkUZLv5scqHFHVXawDt+pmk7vOQ1rIpmC/EJm0ogB7w+UUa7sXlMxSwhYGd2e8UEkDP3mUIoLUNq6yLV+VmHj18VFsorW4mDaS17tWt/m99H5rP14TbvLmtS2Nbl+a23hEJoFsqAXQlCKABAAAAWsjiBdAFQWdZ+FpbAF0QflvjLwugrdbCQ9NilfxQ0O0+rzOAnrjuc6wb9x1j2ZQ9GEBswlkE0JFqpXz602ka2A3Vj3af6buwJfOkjhtAK2SaNIyTZhgnjTBOWkFXas0BtM5rs1IBaXosW6IA2rLOUFrfVw2kte71nf4fDyc2n68Jt3lzW5fGti7Nbb0jEkC3VALoShBAAwAAALQQ3UB37ua5TDPYNVogh9YWQBeErFZL37IA2qztHJfxKOmmrgC68MWK0o3jhzGHZ03X9aotqBFrcg4BdKxCOIVxCuXCgE3B3TT1o8cNoDff3pw4jJNmGCeNME5aQVcqAfRsbSCAtqwrlNZ3RYG0Ht7o39oGrH5D8/macJs3t3VpbOvS3NY7IgF0SyWArgQBNAAAAEAL0Q10526ey7TqP19zN1J/GN16awugrVbJmXGd5NIA2hqO+/sH97nvv6yVdC0BdA11n2PN1tTUgcYZ24IAOlbhWh31owmge8YhcZMSQI9nHaG0PveBNAF0MxJAt1QC6EoQQAMAAAC0EN1Ad+7mucxJWtnWFkA7zfDXOVYA7b4fCmujVtRl308dQLvu7hQE6bLshY5lmi9pjIJ1xKb1AXQQWMo8gI4+n7nPLpKzn8+SkwcF9aN/eJQGeVa/AwG08X0oAXQ9EkBP7zShtNa9utH/w88t8/macJs3t3VpbOvS3NY7IgF0SyWArgQBNAAAAEAL0Q10526eC1VwupoFm4GjAtM2BdC+JrLVwjmfjxEtpKcKoN0wrFbk3rHqPkea8zxOMI5Yg20PoCPPn1aoH+26UbcE0D3jkLhJlyGA1ram0jAKiq0AuQlHhdJa7tqmtO71t/7v56XIfL4m3ObNbV1G27nX3NY7IgF0SyWArgQBNAAAAEAL0Q10526eCzXqIstRQXKbSnDk3bn1MfQyRV+uwvgurBFtlrqoGPSW1n12N6OPp2itXLScJynngTipHQugYxXOqRW0gsG4frQ+078JoO2wuAm7HEAr5PXrTIGjjP+t7W2g7vJnh+m2lpa/+LH+QPr0p3Pzc+lD6eNvetu5X9/+335eitQ8EUBXU8uKALqFEkBXggAaAAAAoIXo5j69ef7mwL7Y7ZRHycr1INj0ziyAdhem5ksInWMH0CWtnEtbRzsnDaCfufm1lp932qCYABrbYMcD6FiFzXH9aAJoOyxuwkUPoL1a9gqBta3d+7LfEl8OBNK/2OFxFQ8+0XZ5mf6/NIh249F4/fr2/w6n11LzRABdTS0rAugWemM92b27m13BQxEE0AAAAAAtpRcC7toXu51y3gF0QQtsK/wdGUA7rVIYKtFhfR72N1EA7b4rq/t8p4YHFATQ2AarBtDPLhK1KFYtZtVk1t9h961U9aMrhM+SALoeFzGA3rmzk+x9uJeW6NAyz9dr4OVf/UA6fnmmAmqVzkjrlY8RSCt09iF0WRBNAN28BNAt1e232t+gHAJoAAAAgJbSCwEJoMfub0h3Uz9UNkOuJyu/RN1WCaCtbq7vuOmKQ+6g/rMcO4B2/ZbVfdY4J637HEoAjW1wjAB6KFgL6i4rCAv775oE0PW4qAF0uN2rBIfmsyyQ1no8/+08DZ2tQFplM1Q+Q8OIA+XYUUE0AXTzEkC3VLffEkCPhgAaAAAAoKX0QkAC6LH7i7VKY8hr7kbuj6jbKgG0GWivJitvRJ/Fwx83gG6y7nMoATS2waoBdKBV5kIqmFMraYVuVVset0UC6Hpc5BIcWt4KjDWPA3WgKwbSWhd6WONrk3v1IMcH0pqGMHwODYNo/T//vKsBdLCdt10tKwLoFur2WwLo0RBAAwAAALSUjXc2F+RGY54vITxJVj51yzAehgzrM3srBdBFJT0i4+GPE0A/O0hW1uJuva6fr9w0xP1MqrmcS4JxxCacIICOVQjmXwSoMC0M1xQOKKxue9kOAuh6XOQAOl+fmdME0lLrxgfSA/3rxYbab74/MQPpuAwHAXTzalkRQLfMbL/Vw04ohwAaAAAAoKVs3dpekBsNd2FovQTQCoBD6wigC4PcNTtgrRRAO8tKY3hVFzrsp3IAreXVcN3nUHOeo/IhiE1bQwAde/70PA3WVJ5DL2TzwZrU36ojre/VndX/PCSArsdlCqBjpw2kC/tXIB2+2DAInwmgZ6OWFQF0y8z2Wx13oBwCaIAl4erqKlUndOtEXKb6Ub+v/+91NrQW8G9vnsouLqSfdgCALqI3aq+sr9kXvF3z0/Us2Ay87ubP6tY7dQBd0lL5zR2je6cZxhotjn9w/Q91F2oEuJUC6JIW2/LGiGU2iea8bCYrvxndIjblzY1k853NoSBRn1mfT+RvvUBaLTrjsh2+/MCJ22/Vks3sfwam87ssAbRbH02phw7psWwJA+jYwkB5jEBaAbN+QaC60eF+EwbS+vWBPvPr2//bGmao5okAuppaVgTQLfObg3S/1TERyiGABlggXr9+nZ6wdWL1F4Lxk+lafPokHbZO2Dq5zyTg/TdJLzB0YNdFpTldI9Q0a9m0KkgHAChBAUl6A21d8HZNK3y1ajCHThpA/+K+/3R7shIWRQF03Eq5aNpyjQC3yrBLg21301lX3edQa90UBfSITTmLANrw9HEvkFb4HIdzefkB143VbxMSQNcjAXSxWl9TBdJ/9QPp+EGO9Ovb/9saRqjmiQC6mlpWBNAtU+9qcfstjIYAGqDDpC2A3UlUFwgKhePAddbqAkMncV00KDCuA11UpPNnjG8adWGqC5O6phMAoAke/egubHUD/TQKP7uo+SLA9WTlF6Nb78iQd0LLSn9UDaBH1YG2WnePHLb7v1WqpDat+XBardNHlUdBrNs5BdCxav2sY69VR1qtP9PWnirboaDT6H9aCaDrsfMBdLZu8tA5+ne6/H+/zLubRg0nDaTdMhsKpN1naSBdMi5tKypj4+uva9pUZ13D0P+tfkI1TwTQ1dSyIoBumXe3k7W31rMrdyiDABqgQ6QtnN1JdtrA2bw4LNEaRhXTJ97uJD92i+N/k7S/SvOYtcY2deM3+wl1/WtcBNEA0EZ0g965G+hC3Ty8GQScqQWBqLeJAPr6TrLyzBiXt3IA7bSCW29c/1m2MoAuCNLjmteITduSADpW14tpHekH94fKD6RlO749TgPrusp2EEDX46IH0Nru/Hao1vsKf5/88qSWUHraQFoSQDejlhUBdMt060PvbIHREEADtByFzjqBVgpTM9WtLgR1gtUJPC2RUUPAqiDZ113WyVoXlVWDcF0Iqp9RYbSGXTZMzZvma5x50jh1cVIa3PsgGgCgRehY1wsDjda0nfMkWfnQeLGeFdR66w6gR4XPcpwAurBcRkH3rQygrQcDvIAQ52DVANpdUypwa7olcpm+bEdcfkABna8jPWnZDgLoelyGAFoPQDSf8Qs2ZZ2h9CSBNAF0M2pZEUC3TLfPal+A0RBAA7QUnUx10WaGpaFP3UWFwmZ3kk1D2Tnga0/rBK6LS3M6A9MQ2U1vGCArJC7qVxeR6l7jqYOyZatpGLvFNgBAg6y+sZr+vM+86O2aVmBbVuqhtgB6PVn5smIIMU4AbZYVkQUv8GtjAG1NE/WfcR6OEUCbLxCsuSXyOGqcCp0V+sVlO8atI00AXY/LEEAreA7vY9Tfo4ePGg+lqwTSF78RQDehlhUBdItUiTy3z+qBKIyGABqgRShg1UlwVKtiHzi3Nij9t//CwJHz4rrRydT6ThetTYbqGrbGYY1byxcAoA3oZ32Lc7Phbq6HWtsWhLVymgD6urtJU8vx7wpeNljkOAH0n0duPHG3zqIAt40B9Fdu+cfdlbVKR2zKqgF0YJMtkadR15J5HemgbIc+t7oPJYCux2UMoC1nEUpbgfT9b++n/+9aAG1u5y1y6yYBdKvM9lkdz2A0BNAALUBBqC7crIsGr77XCbaLtYp1EaET5qgw2quLxlm25ta4NM54OjTNXVzeALBYKFhJb6KtC9/OaZXhoNzD/LQCb9YHzskJAujYSi2R51G2w42vastsAuh6JIAutulQWv10tQW0uZ23SALolqmGDm6fhWoQQAPMkbIWuFIXajqpLlIIqvkpm2ddjM4yfA7RBUg8PVoHhNAAME/Uii69iXYXZebFb9e0ynDQ4nZOuuUet0i/4W6mzG4RG7aGADpW13JWS2Spv/WzaX2v7qz+5yEBdD0SQI9n3aF0V2tAm9t5iySAbpm3t5K1t9azK3YYBQE0wBxI6x27CzLr5C91cln0OsQqN6L5LGoVreUzj2Wg8DueJl0gE0IDwLzQTVR6E/3lnn3x2zmPk5V3o1a31Byej0MPA9x6+WrMkiWIddlAAD3kb+dpC2irbEdaRzor2zGPOtJeAuh6JICe3mlCaQLoZiSAbplvrCb7H+9nV+wwCgJogFnyb5KeOKwTvEJPnRCXLuh086v5LgqitbxmvUwUjusiOZwOXSQTQgPAvFioFxHKoeCTsg+z1yiHwoMAnKezCKANfR1phWnxC9XGfYFgHRJA1+PhZ4e949oCB9B6aJJun6778L6lSUeF0vpc2w4BdDMSQLdIXkA4NgTQADNCJzszZF3W4DmmLIjWMnIXETPFTU8cQms6CKEBYB7s3t1NVtbX7AvgTmq0gn533+gOG/M3t7zD5U/rZ5y3YwTQaQtlBY3BZ3WpYedlO6I60r5sR5N1pAmgp1PhqJahjmtrb7rz5vMOPdz0AbTbvvw68KFz/G9tpwMPTD47TAPhdPv8sd5A+uzxk+TRD8Pvy/H6UFoPcTQtfl34f/t5KZIAuroE0C3ym4N0f9V6gWoQQAM0TFpuIw4yJcGzjQ+i4+Xl1EWsWifPDCOE1kUU6wwAZo1uKNOQUK0trIvgLjrUCnozWfnN6A6b8ateQJNL62ectxUDaF2P+dBtFi2UNT4FgjoOD9WRVtmOb4/TwLqush0E0JOpMhB7H+ylx7PV1d7P4vWZua211TECaK+Wq7Y97Qfx9jkQSLtlEd7TjOPBJxfJ1s3LZPu9y2T/ows33HMzkNZ4NF6/Tvy/w+m1JICuLgF0i7y7nf5CEapDAA3QIDrBxSdmqZPHTIPUDpLWiHYXs0PLb9atoa0Q2l0wE0IDwCzReSMNCdXawroI7qTuYvFOVAKClxHOSLecB14+6NaD6qWa3SLOyIoBtFTgHAfCag06qxrOvmxHXEc6nIZJQ3EC6PFV61+Fzjqepa2ev+3ouXKCADpW68IH0nGJjLQFvzvW+7rN4f1NmWoBrdBZ4bNCaIXRPpA+/qYfRBNANy8BdItcX0t/oQjVIYAGaICiVs/6TC+5g+poeenCJV6WuriaVQisMDwuDaJ1SQgNALNEb9nW27bNi+Cu+uwgWVkLgtA1N3/PjO6wXr9zy9kvc3lnkR5sYGf1AXQWXnnzADr63KvrMgVqccmMvHWywjbXjdVvXZ49PktOHvbqSMdlO/JW2j9nZTtGSABdXYWpaeDsjmPr7hy592GvBXSn6j6H1hBAx17+1Xvpux6KWIG0tlmVz9A2HN7rlKnWzz6QJoCerQTQLfHxUbqv6kEoVIcAGqBmdBKMw0qpkx1MyL9JenEQL1Nd0CjsnwUKwuPxE0IDwCzRz4n1tm3zQhgRsetOGEDHhmFwWCPXt/5UuHf+1O63LnWdmIfiQSttfW51H0oAPVqtQwWWCoDU8lnBs9b54RcdfPFgaAMBdKwCaS3DtM6520f8tpnuI3pokwXSk7zYkAC6eQmgW+KXvYdd2s6gOgTQADWik0J8ItbF1qxC0kUnDYGNcF8XHrNAFyzxuHVhDQAwC/ST2vTG+oG7wbYuhhERu2xNAXSsgjSrXMa4LZOn8mkvGDe/i9S8btzYmDiMk0NBnDcK4rxDgZx3VDA34wBaZSPSh7E6Fzp37uykLRAVPstFbwGt+dU8KjzW8sjX05RqWD6QHnqxYbCfxPdBsQTQzUsA3RJvrCcb7lgN40EADVAH/w7XCZY6oUHNaFm7i9l4WeuEPAvmOW4AWG70EC69sf6Il8Uh4gLaUAA94NNe61m1hDbrRz88qRwUN6XmVeUkJg3jpBnGSSOMk0OBnHdUMNdQAJ02OIlU61xfbkMtxNNgNAuete4U2qfnyHXXzfMTextruxUCaL/NetPlkNU913rI190Ual0pcNZ+MhRIhy82jO6JCKCblwC6Ber44vZT7RswHgTQAFOi1s3phVJ4AnYXSTpxQnPo4mFgmTt1kdt0SYy0HnQ0XqmLHwCAptm5u9u7ubYuiBERu+wsAuhIXcPNu350LAH0YACtgFnLRIGPAmiFoD54lrvv7+YvIEwf0HY1fJYVS3BoeacvGlRd56hlv0Kx9EWDNbaS1rrzLzYMH9zIMJDW/qLP/Hr0/7aGGdr6ADrYzuctAXQL/OYg3U+1bcB4EEADTIHC5/TiKAgidYKm5MZs0MWJtfybDqF14RKOM9VNh8JpAIAm0Q1lepPtLtDMi2JExK46hwA6tg31owmgewG01oVa/Oqcp4B59+7uQPCses9ra70W0WkgtwjnxSlqQGu56RohbrUs624lrWH4QDp+saH069H/2xpGKAF0dQmgW+DtrfTF4DA+BNAAE6KT3VD46S6yeCndbLFaoDceQrthx+NMx6v1DwDQIJThQMSFdYwAOi2T0XAQLOdRP5oAuhdc+lbNCqF9eRSp1rZb7231zoXqRi8Ds7anLuoD6B9P8+Weh87Rv0d5+ftl/kAlDomHWkkb/Y+jtgXdC2lcWlcat1+PVYZPAF1dAug5S/mNqSCABpgAneji8FEnJ5gT/w7X4L541mwIbW0DUp8DADSJWoGtvOFuuq0LY0TErloxgNb1lg/SfMvkmZTKmFH96GUOoLVsVWZDAc/G9Y30bzX48eGzXsCXl9u4u93tchuWNQbQllrGha2kv+rV1NY2rADZ6n8cNS4NV/+3vg8lgK4uAfSc1QMvt49qu4DxIYAGGBOd5MLAUerEBXNmDiG0LqjC8aW6i+QmxwkAkJfheHBoXxwjInbRMVpAF7VMTms31xgGl6nrvibqRy9jAK1gX/Otc5sC5v2P9/PQWSocHXjJoIJaaxvqumME0P4lgdMExk22klY/Gk6Vfgmgq0sAPWdvrKfHZ5gMAmhYKlSjVycpnUh0QTQQHEbqe3Wn7n1tX/30Oe5O30NLMEJoXdw2FQhr3Yfj8urCBgCgSVbVAvq2uwmxLo4REbvoGAF0rA+k49rN+neT5TJCfZAXT0NeP7ri+JcpgH7yy5M0bE6DZefund20xIYPnvXvndu9OtBpuY1Pd+1tZ1EcI4DWdua3MelbMGsb8v1Oovqvo5W0hqN+qkwPAXR1CaDnqOrMu/1TxyWYDAJoWHgUHusEFAeT45peJEU1n3XCg5YxyxDaDTPeJry8kBAAmiS/YX/qLrisi2RExK45RQAdq4DMap0sZ/VCQauVtq4RrW5DlyWA1nrw5TQ2397MW657tbwGXjK4DOe7MQNoBcJpS+gHg2VhpH/oMW05jUlbSetvdRN/bkkAXV0C6Dmqsj9u/9S2BZNBAA0LiwJAnTDiYLAudfKClmKE0DphN4EuWsLx5ONz2x4AQFPoGJPelC96azBEXB5rDKBjdW1m1W+WYckMBW1W/1P7NHtxovVd5KIH0ApLNY86h6nes9ZBGDwrWB0ot7FM5aYmCKAH7kF+eZI8evgo/W6gLIzb5rVs/T2KH/akajstaiWtcWsc6kZ/6//WMEIJoKtLAD0nVW/+jdX0PSwwOQTQsHj827sxHzgZR+piSCcfndxUViNWn+t7dWf179V4GmlZC9NjhNC6qKib1//3emAcudSCBoCG2bq13bs5ty6UERG7ZhZAp78uC/QBdPz5tKaB9IP7ZqvOvGyH68bqt0kXNYBWCL9zp1dOQy2fd9/fHQiepT7LXzL4ket20V4yOMppA+jIvBV+tI2rX32n9+X48Uxj2EpaobS2jUUNoM1tfIYSQM/Jbw7SfTP9ZTVMDAE0LBQ60aQXb8YJWCcPncwmQf2pf2u4Gp/GC+1DreDj7eHVP/WXTYmDbq8ucAAAmiJ/GaEuiq2LZUTELjnjADo2LJkRl+1QgKewWsfd9DrP6L8uFzGAPvjkIA+WFUJrWYbB8+EXh4PlNlRr1dpGFt0sgFZrfL+MFTjK+N9VAugB1TraDTf9FUDYOtr9W+vj9PFpb11m451Wbcsavv5vfR+qeSKArqaWFQH0HFxfS4/LMB0E0LAYqNWzOyEMnWjdCU8nmbrq8ab1pN3w0gvEaFwaPy1e20faQjlaX6+v6tkePLrACYfv1RN/AIAmWXMXw9yIIOJC6I5llQJod42lkFhBWpMtlM9+CepIx2U73N8af1q2w3Vn9T+pixRAK1xeX3fnqZWVdL4UdobBs4LPrfe2esGzAuov9+xtY1lsMoCOTFssRzXKpYap8es+xk/DJGpb1vD0f+v7UM0TAXQ1tay47puxfr/88VF29Q2TQgANnUcBo06Q8UlVJ4imXgSX1pd2w4/HqenQ9EC70IXJwLpyF0J1PiwoLMPh1AUUAEBT6MYxvXHXxbF10YyI2BXHCaCjkgL6Oy2Z8XODJTPceNO6t0bZDgWredmOKadhEQJohfJpUObOT2r5rGUUBs9y78O9frkNvdxr2cptWM4wgI5V2Y+0dXTwsEXlaPQARq2j1ZLdT1MVtS1rGPq/9X2o5okAuppaVgTQM9Yt79U3VtNSrTAdBNDQaazWrfpbJ61ZoIOQNX5C6Pahi4dwPdVdv8l6CCI1XgCAptB5SBfF3IwgYuetGkB73XWWAuG0hXJQUsDXcG6idXJsXkfajS98GVs6DV/1ynaM20q7ywG0rocVLKehslMv7NIyCINnLZeBlwzyALXvHAPoULWO1ssM0+36s/52rfFpHWo79dNXpLpRP1W61TwRQFdTy4prvhma7ZPaF2B6CKChs+hkE58sdVCeeRkMNz6NN54WTR+0i7hWsy446kIXJ+Gwc91FFwBAk+iiOL2R5yYeEbvsuAF0pC+ZEYfBCqcVUs+ifrNaP2sa4lBc5mGh0V9oVwNoLff0gag7HylgVkAaBs8Kondu915CmJbb+HTX3g6W2TEDaG1jCooVGA/cf9Sstmutv7gUTdo6+ie7dbS2ZXWj/8ffxWqeCKCrqWVFAD1Db2/R+rlGCKChk+ikFJ8YdXKYJxp/PE2aTmgPVov5uupB6+InHG4o2wEANEneClo/YbYunhERu+CUAXRs/lLBr6JyGVn95ibrR3vTUFxlO9z4FNCm14ZGd6FdC6AVlvoWzWtvrqUvFAyDZ6nlPvCSwaf37W1g2R0jgFZZjIEHLX67/tFt19G9SK3qZYYPH+UBeD5+92+ta23Dmj79X5/7v8vUPBFAV1PLigB6Ruo45fZH7WdQDwTQ0DmsEFEnmDagE1o4XZpOynG0C20r8Tqqo9V8ul2Gww3UhQsAQJPQChoRO2/NAXRsWi4jqnEr07ICTdePHsOuBNCaVpXY0LlHtZz17zh4Vkg5UG7jwaG97rHnGAG0V2VP1H38oEXXBdquZ9E6On7Qo2nS9qF/6//h9Fpqngigq6llRQA9I2+7Ze32R21LUA8E0NAp9PK/9OIsOOnppNMmND3h9Gl6m3oZIkyGTt7hOtLFRB2EwwzVRRgAQJNQCxoRO2/DAfSA7vps3vWji+xCAK1l5ctt7NzZGarzLHff3+2/ZPCjHV4yWMUJAugB3T2NWkan5TKi1sl6+KLhqgVzfK8yyuNvzpP9jy6So68UdtvvvZFqfa3x+W3Z/9uc1kDNEwF0NbWsuNabgdm+qPMB1AcBNHQH1VqOavjqhNBGNF3hdOrEO/Pa1FCI1VpZFzrTEm+foTyEAICmoRU0InbaWQbQkW2oH+1tcwCtYHN9fT0912y+vdlrPR4FzyrBMVBu47E7N1nrG4edNoCOVCMYtfxXS3S/TcuBVv/RPYulAujt9zT+nvq3D6TPHve7I4BuXi0rAugZ6JYxtZ/rhwAaOoMO/uGJUH+3mXh6z5/RCrZN6GIjXD+6OJr2IYEuSgaGGaiLIwCAJqEVNCJ22oIAWsGUjD9v0nnWj25jAK0gMw2+Vnp1nvc/3h8KnhVOb73X6yZ9yeCXe/Z6xmLDADoLPPPQOfr32P5+mT5o0XYdt45WQK26zqNaR6v1s0Jnhc8+kD74pN8AJw+gs7/9v83pCdQ8EUBXU8uK67yGpfVzYxBAQyfQicWfyKRamra+RbHRYlsnDWgJbv2kF/rB+tEFyDTogiYcXui0wwYAqELeCvqbA/uiGhGxrRYE0Kphm9axjT6fpbOsH92mAFqhpcLm9Lzi3P1g1yy3sffhXr/chl6IS7mNyWwygI68eHaRBsZq4R9u0+lDFreOq7SOViBttoDO/vb/tsYfqnkigK6mlhUBdMPeWKf1c0MQQEPrGar77P7dlXIGZs3qf2gJ2xZ0YRKuGznNSyN1QRMPz6sLBgCAWbD21nrvZU8EAIjYJQsC6NbpruuarB/dlgBa4bqv86xwUEF7HDyrm4GXDFICajorBtBqka6HA76bOtR2Hbf6P/ws26Yfum26wssMlzKAfj5btawIoBtUDTi0D7pjPNQPATS0Hh3o/UlM6oTUJTS94fRLnqa1B13AhetmmqBY6zUc1oDuhgIAYBYo+EjDgE937YtrRMQ22pUAOrLu+tHzDqDV2nvj7V6orHrPahEbB89qIbtze6d3rlHLZ8439TgigN65tZMGtX4b8y3wtQ3WGUinraN/7rWOHtimfQmaH+3W0QTQzUsA3aBquPHGanoMhmYggIZWo5OPP4H5k1cX0XSH86GLS15K2A500TKwbpza7iahNIB2ss4BYFZs39pOL6JXnroLMusiGxGxbd7cSOsLK7RSyBkHs12xqH60/k6vCY1+QucVQOt9NT5UVjmNvY/2hoJnqXkZeMkg55n6HBFAKxiW2o6KtrEmAmk12EkfssTj+zobX9Y6mgC6eQmgG/Sj3vGPd3c1BwE0tJqB1qnugqyzAZ5Rb1gnLGgHcSto/T0JowJoWr4DwKzQjVcaDtx2NyrWRTYiYtv85qBfR9ipf2+/22vtqZDLurbqggrl1GpUYd2ol7zJWQfQL/58kZZaCMttWHWe9aK6gXIbDw7t9YiTOyKANg1eLjiTQNoNRw9ZtI3ELzPUNq5/+23Z/9scTiABdHUJoBvyce8dKrt3d7MraWgCAmhoLTo5+JOX1Mmly2j6w/mROjHC/Im3NTnJ9kYADQBtQjeCaVBASICIHXH/+Vmy++P9ZOvWdrJxfWMhA+lRzjKAVm1fldnQ8lW4nAaWUfAsd9/f7a8LtRLkHQPNmAXQWuY+4PQB9EDoWebzi7RFcmkg7b5PA02r/zFVIyuVmfHhs1TgLf2/rf5CCaCrSwDdkLx4cCYQQEM7iVoM62C7CGg+wnnSSQxagLa3bL14J2kFPSqA1gUPAMCs0DFJIQYvJETEznlzIw1EFcQpNNv7cC8NZpchkJ5FAK3xbL27lS7HsOxJ7OEXh4PlNtRK0FpfWI91BNCx7p5zZoG0xpUFzgTQzUgA3YBf7qX7nVr1Q7MQQEMr0YkhvBBbmCdR/ybJ69evsz+gTejiItzmJtnuCKABoG2ojl0aHKjFmnXRjYjYRoMAOnbRA+k0gF5vJoBWuY2Djw96y+uN1XQ5WuU29NnWe72AOn3JoAIaaz1hvTYRQMc+n00gTQDdjATQNasa9u5YqF/dQPMQQEP7iFs/uwM7QNNY4fG42x4BNAC0EdWzS0ME3dhaF9+IiG2zJICOXbRAOp2PN1YnDuOkFcapRIKv86zWz6rpbC1PLct8Od7d5hc0s3QWAXTs82YC6WUMoPXQv2l1fCCArlEtS7fPaT1D8xBAQ+vQySK8CFuY1s/QelR2I9z25Dgt1gmgAaCN6NiUhg6U4kDErnhzIy39sP/xfmFQWmTXA+m6A2i9MC6s86yyGkXLTd+ny0vnCx5azt55BNCxNQXSBNDNSABdo1npDT2cg9lAAA2tIwwBdVAHmBW6AAlvAKQ+qwoBNAC0Fd0ApqGCWrNZF+GIiG3ym4Ne6Qcdt5yqibxze6cXHkfB6Si7FkjXFUArENu5s5PPq5aBtXxUbkPLNl0uWj6f7trrBJu3DQF0rNuOJgmkCaCbkQC6JrPSG1qeMDsIoKFV6GQTXoDpb4BZ8fr/Xg9sf6lPn2TfjibefmN1wQMAMC8OPz/sBQwP3P+ti3FExLbpbkbTQPRGrwWvV6GBAtVxW0fLtgfS0wbQL/9+2T/eO9WK3KrzLDWvAy8ZVChjrQecjT6AdtufDzXzADoIOufqs4vk7Oez5ORBQSDtPtf3Up+lAbQ1nEAC6OoSQNekO6foOKv1C7ODABpahQ7q/uJLLaEBZk3YAt+ri6Aq6IIm7jdU3wMAzAv9SkOtCNXig5ABETunSgipZfSd7WTFh6ZOBah6YZ7CrqKgtcy2BdLTBNAK/9LjvJt+hXpH3xyZ86zgfqDcBg8m22EXAujYkkBaEkDXKwF0DeqhptvPdL6A2UIADa1BtXbDiy+dHABmjS4ywu1Q6rMq6AIm7jeUbRoA5o2OZ2ngwM0LInbdn9Q6ei9ZeTsLUjMVrO6+v9trjWmEr6OcdyA9SQCtBhQK8DSdqvd874t75rxJLZt8vj7a4d0AbbKLAXRsGEh/fZScPz23uwskgK4uAfSUZvuYXtANs4cAGlqDThLhxdc4L38DqAtd8ITbYWrFMhy6CBnqN1AXPAAA80YtPtLggTqfiLhIfneYrNzdSVbe7LeOVtCq1tFlZShGOetAepwAWuU2NG3p9Lh+FKpY8yD18sGBchsqb2ItR5yfixBATyABdHUJoKdQD9vccVLHSv0qEGYPATS0Bh20/YWXDu4Ac+HfZOAmwFvlJKWg2urXqwseAIA2sH2r11Iuvdm1LtIREbusygx9sZesvLdlvsxQYawV0lax6UC6agB9/PVx2p3GrfCuqB62gneF8Ol0anq/dMvFWmY4f6sE0M8ukuNv3brOai3r7/y7jkoAXV0C6CnUcnP7l5YjzAcCaGgFcfkNnUgA5oV+xhhuj1IXK2XE27ClLoQAANoA9aARcalUsPfhTrJyvf8yQwXGCnMUJk/yMkNv3YH0qAD67PFZXud54/pGaZiu6cqn6e425TbabsUAWqUttF1503IzHQ6kCaCrSwA9oVndZ+07MD8IoKEV6AQRXnipFSrAvNDFRbg9Sl1glKELpbifWH7qAwBtQjdVaShxY92+WEdEXET9ywzf3x5oHa3yFGodnQbGRphb1WkD6aIA+vL3yzSkS4flvj/4rHg6NQ0DLxnk1y7dsEoA7Q1rLbv13eVAmgC6ugTQE6iXrLr9irrP84cAGlpBGPjp3wDzRBcm4Y2AtwxdvFj9hL7+v9dZ1wAA7eDRj+7CXAGFWsZZF+2IiIuuaiGrdVz282yvAlwFyWmYZ4S8VR03kI4DaF2X6qWCvj8Nq6ietT5XiJ52q3FR679bjhNAx3Y4kCaAri4B9Jjq+O6Op/rVCI3B5g8BNLSCMKTTyQJgnujkFG6T3rKTli46rH5CAQDaiF7OlYYVahFoXbwjIi6Lah2t1nJ6KBe8zFCto6d9maF3VCC95sbrA2gFkfq3vlf3ZaVCFDQOvGSQ8krdc5oAOrZDgTQBdHUJoMdQx/Mb6+kxVOsR5g8BNMydOOyjlSjMG22D4Tbp1UWJRZX6z7ooAQBoK+kNjUILfqaNiNhXIa5e2ncre4lfplrT7b6/2wvyjDC4qrpGVNioUFDhcx5IX+u9WFD/ViCt763+pULpvNyGQnMF6Na8YPvNAmg95AgDRxmGkBP523ly+tNpOux7X94bCKT1tz7X9+rO7L9BNX8LG0BredYoAfQYajm5/Um/9oN2QAANc0cnAR/S6aAK0Ab8NjngU7s+uS5wzO4DdfECANBW9DA4bWUn9XNF60IeEXHZVbj70U6vdr4CX6dCY4VCah09zcsMvf4FgzomK+S2uvHq+zy0VumN70+SFZVWeux86vw9m27shk0G0LHuvrstgTQBdHUJoCuqX7G4fYmXDrYLAmiYOzpw5yGdO6gDtIEwPA7VhUQcQuuCw+o2VBdBAABtRjdZaQitF1bpZ4vWBT0iIvZU62iVLlLr6KCUhgLkaV5mqPIcKvehAND6Xh5+cdgvt6HWz18fJSs/uGmyJJDujhUD6LNfznqBZPDZ1LrhzSuQJoCuLgF0BXVcdvuRHgpCuyCAhrmjVqWEdNA2wgcjsfrOU6X8hqS0DAB0Ad3U9gKNdUJoRMRx1K9H9NK/oHW0VGCkULmO1tEKARVOp8NW6O2Ga4bOZRJIt9cKAbTuK3wwrNadJz+c9ALp7Pva/G12gTQBdHUJoEeYhc9aTrx0sH0QQMNciWvtcpCAtqALinDbjNUFiNBFi/X9gCrdAQDQEVQrLw03bm/ZF/eIiFiuHuApCNHPwPWrEh1Tnf5lhgrxFOBZIXORCrHzchuqD61yG1bAPK4E0u2xYgvo08enyfG3x8m9L/rBsP6tzxorm+GG2VQgTQBdXQLoEvUQ8I3VZIPwubUQQMNc0cklDOoA2sKoAFq+/PvlQAv+In1YDQDQFQ4/P+yFHApPrIt8RESsroIRvcxQwZGOrZl6eeColxnqu/wlgyq78cW94RC5Tgmk5+cENaDV+lmtoNUaOgyFG20dLX+rEEg/PrX7jSSAri4BdIFZ+KxSclpn0E4IoGGu6ATgQzodtAHaQpUAuqq6MAIA6BqqnZcGHnrhlnWxj4iIk+lfZhi0jlbrZrWO1rFX4Z1ULen0e7V8vrs7HBbPQgLp2TntSwh/64XCM28dLbNxx4G07oXM7gMJoKtLAG2oX5wQPncCAmiYKzqI+5BO/wZoC0UBdLjNVjV+aSEAQFfYVeCh8EM/Jbcu+hERcTr1MkO1jo5eZpiX23h7I1n5znVjhcPzkEC6OacNoCPn1jpa/pa9LNH6LpIAuroE0JEKn7O6+1re0G4IoJcI1cHRgVgHWR0sdQCzwrJYf3DVwVonA710rS50oPbj0fABZsWo7VjbfLgfhNtp0XeWPFgBgC6ja4f0ZkchCCE0ImLzKoRU62iFTGop7T9X2KvQV+GvQmArHJ6HBNL1WXMAPaC7959b6+gREkBX874eRClsJYDuGYTPen8JtB8C6AVGL/jTAXacsKyqOgDqYKyTwzSEw5x2WABjo5bJBTl00X6jfUrhdZXaz5LtGgC6DiE0ImILJZBePJsMoCPn2jo6kgC6mjt3spI8vCSa8LmjEEAvGAqddRDVAcoKwxrx6ZP0wDz2m0b/HQygeVMpzAW3HV79b3jbKwughf5vfR+q/RAAYBHQOVpvFSeERkRsqQTS3XeGAfSA7p5lnq2jCaDLffTwUbJxfaN3DabQVWV7rO1nWSR87iwE0AuCDrxFgdmAT3slNXSg1cFXN5Rlpgd0150OvDqomsMM1AFS/VRBww/7pU4uzJNX/7jtNtgGi/Yn7Q8ebe9WN96wWwCArqPzNiE0ImJHJJDunhUD6LR1ssLJ4LM6nXXraAJo2ye/PMlfCK2a8Gtra71txNp2lkXC505DAN1xdMBND05G+JWatU5Wd7XUbv7XjdOdEHSgLhuvvtM4yxgKoAHmjLZr/YpAVAmgtY1b3aS6fY+HKgCwaBBCIyJ2VALp9usD6O/u5yFkHkBnf+s+I2+h/OW9tNu0hfLTwfCyNt1wR7aOnnLcBNDDar2uvbmWbg8bNzaS/U96QfRSB9CEz52HALqj6AZQB6ah0Ev60NkduJvGl/zQOK1p0TRqWi10sgi7A2gD2p7DbTNWFy0hRfth3B0AwKJACI2IuAASSLfPCgG0PP35NO1GAbQPhGcVSJ89PktOHha0jnaf63urvzIJoPuq1fPeB3vpdqBWz1q2Wq6HXxwudwBN+LwQEEB3jX+T9MBnBV46YOlAO69Wlzr4pwdNY9o0zfF06eCv73RyrKV1NkBN+G3TUt+FaLs3u/ubABoAFhdCaETEBZNAev5WDKAHzFoozyWQzsZd2Dr656x29AgJoHsef3Oct3reurmVlmJR+Lz0ATTh88JAAN0hdCC2WhrrYKUDb1vQtGia4unUtIetoXXwT8PnrOQBQJt48eeL4W3Yqe02pmh758EKACwyOqfrppEQGhFxASWQnr2TBNCxcwykrdbRui+yug1d9gBarZ41/1r3CqC13HzwvPQBNOHzQkEA3QXU6tkd+KyASwfWtqKDuxWY63Ohl74RPkObsUJov/2GpNt61J3UfgsAsMgMhNB33c2TdfOAiIjdl0C6eesIoGPnFUi74VUtx7HMAbRaPavUhtb7zp2dgVbPoXsf9spyLFUA/fQ+4fOCQQDdctSCUgezoWDLHfy68IKzdPrdgdmaflqHQhe4/H3w4Y8uWmK0LYfdhLKdA8CioxB69+4uITQi4jJJIF2/TQTQsXNsIV3kMgbQClQ131rfavWssiVW8KxA2ne3sr7WaxFsbTuL5uOjZOWNXjBP+Lw4EEC3GLUOHmpB7P7WAblr6AQQzodOFACd4N9k4CFQWEYmxHpQJHWRAwCwDOx/nL2hXSH0stwgISJiTwLp6Z1FAB3bgkB62QLow88O81bPeoBf1OpZ68B3t/LRztKFz6tOLX9YHAigW4oOpHH4rINal1tT+kBdZQ0AuoT2O110aT+8+p8dQOtiJtxfc902DwCwLOQhtH4ySQiNiLi8EkiPb5UA2t2TqGxDGgxXfMnfWM4hkF6WAFrLTfOqdbzx1kZy9NWRGTxr/W7c2OhdT6nV8zKV3dA7Rdx8Ez4vJgTQLUQH0TjEYucDmC9Xr67SfVEXF1b5G7WMjvdbr/ZpAIBlQT+VzENotWKxbjAQEXG5JJAebcUAOnzJ3+Hnh2lg+cjNi+478u7qcgaB9DIE0PkDeufeB3tm8CxV6zlv9fzp7nI9zM/C5w23PWi5w+JBAN0ydLCNwysdFAFg/mhf1D6ZhtAG8b7r1cUKAMAykYfQqt9HCI2IiLEE0sOOUYJD9xgKnRU+K4QeCoWbaB0tGwikFzmAfvTwUbJxvdeaefPtzXR9WcGzWkPnrZ6X8QG+yrdpGbltoajkJXQfAugWYdV81gEVANqDLi7SUNldjMToIiTcf0MBAJYNHSf1E8o0hFarFuuGAxERURJIu/FNXgNagXMcCjfeOlqWBNJqqV0liF7EAFrL27d6VovmvY+KWz3vvp+9yFmq1bO1bSyqauF9eyuddy0vwufFhgC6JajGLOEzQPtJHxRl+6gubEJ0ARPuw6G6kAIAWDZ046afUi7lTRUiIk7uMgbSUwTQobr3mEvraBkE0hr/MgbQeqng2ptr6bpUq+f739ovGVSr5/W31nvXSDc33DZ1394uFlXNr1p7u/nXdgqLDwF0S9ABKwyrdCAEgHaiCxe/r4bBcvh5LPs0ACwras2yfav308r0J5a8nBAREcd1GQLpIIBOG6c5fQDt/55Eq4WyAj+1UFZQffbLmdnfrFyUAFr3fKrvrHWoVs+Hnx2awbMC6p3bO73rItV7/tL1Y20Pi6xKjOgXcm4ZqGwbLAcE0C1AB70wqNJBDgDajf9plS6a9AsGUfYiQl2gAAAsM/kLeNTaZdla+SAiYr0uYiDdUAAdqrBZobPCZ7N19E+nZn9NuggBtFo5+1bPWze30pDZCp8PvzhM1tZ63a3c2lrO6yGVZXPzrzJtWr6wPBBAzxkdXAdCKnfwSv7NvgSA1hKGzel+G31mCQCw7Ay8nFA32taNCSIi4rguQiA9gwA6tg2to7scQKvEiP+VlwJoLT8reB5q9fzg0N4GFt3gZYNaR7BcEEDPk3+T3kHXB1Tu374lJQC0H12E+P1XFzOjAmjVjwYAWHZ0M5e+nFA3Ycv4s1NERGzG586fnXEI3CbLAuk5BNCh82od3dUAWstEpTa0znbu7BS2etYy9N2lrZ6XsRSZ5jmr98zLBpcXAug5ooNZGE7p4AkA3SF9eWi4D7uLpfDvWE60AAA9dDzUDWd6M6a3n1MXGhERJ7ULwXORYSD9sEIA7e4pFBCrG/2qKL3P8N/V7KxaR3ctgNZ8q8yG1pVaPaushhU8K5DOr3XW19z6XtJffmm+s4YHWiawvBBAz4m4paQOZgDQPV782a/hnteFLlAXPAAA0Ec3sumNmVrFuItO88YFERHR8jdnV4Nnyy8qBtBfHeWBsPQtlJsMpJtsHd2lAFphs/8V1+77u4Wtnvc+3Ou3ev5oZ3kftOuXbm4ZaJnpXhmWGwLoOaEnZ3kw5Q66lN5oF69+3E82b+4nJ39Ns16ukku3fs//iYbx30fJ3jtbyd7Dy2Ro6P85TQ4/3E/u/fRi+LsyXr9Mzh+fJU/+nE0L20aXT8eIW0GXqQseAAAYRDfM6c2c/ObAvoFBRET0Knj+yRkHuNOo4akl8jxrSFcJoL3u3kLnz7iF8qwC6TpbR3chgNZy9K2eN65vpA8BrOD5+JvjZOPGRi94XuZWzwrc9Qs3txy0fvklMAgC6DkQt37WQRBmycvk0R13Mri2nmzdPUzu//pyKOx98XXvYLmytp3c+/EsOXs8vqdf7yZrGsabbhi/BuVV/j5KNvX5ylqy/YU7Oef9nCYnH2cnq5XVZOPuSfIin7CXyZPv3E724NQObB/3niyuvHucvPi/7LOY1y+SMzeMk2ejSr3MefmI/7mT/OOL5OWU2fTLbzWdq8naja1k56N7ycnvzZS58Rclo2RfBwCw0Q2eblDSc4teUENJDkREjG0qeNZw43HN46WG4wTQse5eY16BdFHraIW0VcbX9gBa89K7R19Jdu/umsGzHGj1/Onu8Da1LOoXbQrf3XLQ9gDgIYCeA2Hr5/PfztOXEcIMuTpNdld7J5DUa7vJo/8NJp15wFqX17aT47+ygecB9CjXkp0HWUvoP4+SjeDz7e+jIPO3g16Yu7abHP98mpwOBb7uguBOr+j/ypu7yf0/S5LdeS8f4QP1G/vJo7+taX2VPPlsK1l13azePEhOzW5eJ5dfZWFG5urdR8mrooB+CuKHSkXqAoZfOwAA2OhYqhfT9I7/lORARMRMBcGzCp6LnEUgPU0AHevuPeYVSPvW0Qqkqwy/rQH06ePTvDXz5tubaetmK3hW0L7+VnavvezXLwredd/9xmr6YAIghAB6xsRBlQ6YMFuuftpLg8v0BLG2nRw8OEsunr9Iwh+FhAHr2s295OATt5OM5X6ycz17+pmOZyc5/vVF8koPG8IAem0r2fP9fLjVC5FT15LNO4fJya8XyYv/JcnLB9v9Yb21kxz9dJ68cCfm8y8Uwq66breT9fR7nbyzk1+ZNw6T84Igdu7LR/gAuqqre8np0Py8SO6/1x/H2u17ySO3PC/+bubnP6PqP4fqwZMudl7/H2E0AECMboh9fcW0dqB1g4OIiIuvAt+6w95xg+cimwik6wygY909yLwC6VG2LYC+eH6RLhetC12P7H20ZwbPUnWg0+sVtXxe5msW/XLtZhbWu/Wp5Q8QQwA9Y8Kf6qetn2HGvEpO7/Z+DiLXP36UXPz+Inl1NRgEhgHrxieum7/cySo+oZV6mZy878ezlux88yQdz1UcQF8/SE7d52k/P+/nAfTqnfvJuTvxXf79yvVzmRy9E4S1pa4lW3f2kt07O8nObe92srEWd7eZHBqlNVqxfEQYQL+5GcxL5q3NgbB+6xN3kRaF5Mmrk2Tnmu9mMzn46Ty5cMvztR+HUO3sh3o6fz85M1tRV0fz5fdtv3+HfxdJGA0AMIyOqbqBSY/hN90NDSU5EBGXxyaCZ72s8LnTGl8d1hFINxlAx7r7kLYE0m0KoFVKZH2916BL01XU6lkvI8xbPes65el9e7tYBh8c9t7j4ZaFWr0DFEEAPUPil5Xp4AczJiwvcW3LbeAXyeU/r5KLH90G/OAsufxfr7PBgNWdZD7snVzW3g/rMgdcPUkO391Mtm7vJ/ceuHX7+io5+3AwYFVL5pQ4gP5DQfDr5OILXy7Cdf/tk7yl7tXjvX4wfX0rD2G3whbEgQqvL/8OTqxP7yVb+TxvJDufHSXH36tV82XyKp6XNiwfEQbQt4+Ti98vo4uE+/1w+dqOOxhdJC/+GWzZ/OrhTn8YVXTLZu/hmC9/DLBeRqjP9KsH7esDLx4tUE/bdREFAAA9dCOTHqN1Y6MbHOvGBxERu+8fzl+ccSg7rU0Hz0VOEkgbAfQ995kMA9tGdPci8wqk2xBAX7r7TV8GTHWcNd9W8Hz/gbsPdffi6bUJrZ6TlY96y0JhvH4RDFAGAfQM0UEwDJuo/TwbXv9zkdZBPv/narjl7vMXyav/nSV7b/gQci3Z+vgkOftysLtLd0G092bv77Xb95P40cHrX/utl1dW1pO9ny+T07EC6BfJ8c0sUH5jN7n/20XyQnnq6/Pk8K2sWw33+/Pk4g+dKM+T+7f7LZVXb91Ljj/InsC+sZMc/+HD2JfJ6d3sc7UU/lzzfJm8+O9VcpW1am7d8hFxAB2XzfjXTdNAAB21fg6Xp17o+G7Ugjp1O9nMpjnXrY8nQ6l8dXThEu7jusCJ0QWVLnRKW0i7C7G0X44RAADpDU3eyogXFCIiLpZNBc8a5jyC5yKrBNJGAD033T3JrALpeQfQJ9+f5K2et29tpyGzFT6r1fPaWnYPe8vdDy/z9cgPblvNXjSoFzOq0RXAKAigZ0gYOKm2EMyGl99mYem1tWTNB6lv7SePnql17+uBFsa97jaTvQ/6L69LA1bX3avvd7LayGvJ9rcX2dDFVfLkYx/yriabH58kT56fJycfjBFA/+c42co+W//wpFeOwv3XbxWdeW092Xlwmbz+70myk78oMCsv8UM/5N345CwtZ/Hq8X5WG3olWbtz7KbrInnx38GAtXXLR0wZQL9+dpjP98rKRrL/43lyqZ9VhRcb7sTpQ3O5emMnOfjmNLlIHwhMhi50/D7uL8bKUNkNHQvSi6+wv6B/XSQRRAPAsqMbG93gpMds3fDoxie+GUJExO6oQLap4FmhtjXONmkF0m0KoGPdvUlTgfS8AmiVR/WtmdfeXEsOPz80g2cF0prG9BpErZ6X/RdZvGgQJoQAekbEP8/XQXUeaDqWj1fJk496BfFTr20mBz+qJbGCxpfJSdCSeOXGfnLy63ly+slwwDpQnmJtN3mkz8Trs2Tf11jOWi9fuhNe9RIcL5KLr/z4emHy5T9Xyevf7yUbWXdrN7eSzTxwXks2b/pA1x34bx0l588vk5dXT5IDH6iubidHvz5K9tazv985TE6fFb2Ar2XLR0wVQOvlg8E0O9c/OEleRC8pvApftuhD/D/V4nvyfcQqw6GLoiqoO5XgiPtPdRdmuogCAFh2dKOTv6BQP/ukNTQiYrdUq2SVxYiD42ntSvBcpALp71ocQMe6e5RRgfTpT6d2v5HzCKAVLPvrCb1IsKjVs+ZHJTnS645l/xXW46Nk5Ua/pbiWMcA4EEDPCO2cYZg0N/7tvQhx6V549voiuZe/yG8t2f7yLHmpQPLPozzkzUtc/PkyuYhKUaQBq8LYW/1h7Hx3mYaeAy2E9cK8z0+TV+6b6gH0aXJ4vff36u3jXpj837Nk35feuL6fnPx2kZx941sYh24k+w/dNP+lKXk9UEIj96295P6vF26+XhW37G3T8hFTBNCvftzNl9Pq+npv3Ne2kqPnwTDc/IYvdsyXew27hX4qnu/rTu1v46BWfkX1ovUrCn7eBADLDq2hERE7aBPBs1oOqxVxl4PnUJ3P3LmtEwF0rLtXsQJpPTg2uw+cZQCtBj9b7/buZVV24+irIzN41ssH81bPXGsMtHpWWA8wCQTQMyIMlMYNpOpGB14d6HWwXhSqBOoDZRmubSb3nr1IzrKX56UH01tHyZO0JXH8kj0fsOpFgb6l8Hqy++A8eXF1ORBk9lxLtj57lJxUDKAfPfABrQ+Tz5OjvH6x881tt4NeJFf/vkge3d1I1nzw6syDU9+69+os2Q/rGl/bcju0G+YfL9OSHGW0ZvmISQPo/z5Kdn0ZkbWd5Ojxo+TgRu/v9Q8e5QGzXlA41PrZbB0+Pi/+fJHv695JfnmgbbooiNZTe8pyAMCyQ2toRMQO+JuzqeDZGl+XzQLonTs73QyhQ909y+nP7WoBrbDZXzfohYNFrZ73Ptzrt3pe9usLWj1DjRBAz4gwPJr3ThuWCdABe1F49Y+bl9JQ7jI5ersfhq6+tdEPXFWy4pd+iYowYF27sZ3svL+Xnoj2bm/kdY433ttJdm9vGq2SM/OguCyA3k32s3IRaZj860lyeCsLfa9vJpu+dIXKYvzyKnn9p+s3D1633A46XFbj1Q/9FsCqubyu4VbKVluyfMQkAbRaNfvg/tpGsv/9k7SW9suffakN99ljt++9Ou2XJnGu3b1fW+tnof073N+n3c/SFtFGaQ5aQwMAGK2hl70uIyJiW1Tw/JPTCpAndVGDZ+/zk2TtZr/UoVQ4q5bEelFefD+wKDYdQIetnjeub5S2et64kTWoUuiq8NVaT8ugQneF725Z0OoZ6oIAegaoJWN4gG1D+Qu1wm7T9NSCyov8Xl5eJH/h3oC9khMKK19lAXYYsK67k1BhiFpm1QD6VtYS+Ppecu/T3njXbu6nZTPOH+4FrZLXk80bPiBeS7a+OHUnUzfNQ7P7Mjl937cuznxrN7n/++gQtBXLR4QB9CgVQP92ltx/Pwvur20kew+euGXTa62t5ZGXBlnbTvZ8d+nfrl+VJ/lPfUGuwpBwf5d1/OpBF1FpK4Fo2LqoAgBYdgZaQ9925yhaQyMizscmgmcNT8O1xrdgbv5xmuw9PU22P9tPw9K1tf59nVrl6qV59z6/13/h3wLYZACtFwv65adaz1bwLPVd3upZ5SaMdbM0qiW+Huq7ZUGrZ6gTAugZoINifoB9Osf6zwHhNKkl5aL8nD8N+90y1knL5H/nyfFHO8nWug9ynWubye4nB8nRL/0D61CJiT8v0yenPZ8kx/mL+Xrhaf+74m7sAPogOf31ONnOwtjVd4+Si3+ycf2pshkKT6Mw2bl+937yxHXzYjh97vH6PLmXh9Xe1WTj/aPkyX9KHji0YfmIMIBW3Wh3obV1vT9Nq29ltZ3lte3kwL8UcSh87jHQcjx33Y23F6yPKk8yLvn+HlgH+vWCVZZDn1GSAwCWHT0AzG80FUZ/6c4l1o0VIiLWr1omEzzXZ1aO4/CLw7Rlrn5tqqA2D0mda2+upb8CUoves5/Phu4RumITAXRa2uPt3j2i/q9laAXPWnbr7t4yXaY3N2j1rIf4blnoob4e7gPUCQH0DFC9Vn9wTYOiFhCW4ZBpTdkFQU86NU86GZmoTrCvk/zmTnLvkyxMzcpciKGANa1x7Cl6gd5VcunGe552O85LCF8kF1/6n1qtJltfXQy8LPD134+SvSB8XXv3XnL67CK5tFrtKkC+u5Vs3r6XPPnrLDl8dzi8lqtvu/EWBdHzXj4iLsHx+2Xy5LP+z9E2Pt5PdoISHEffH6ctAY5VyzkKn3u8Ti6/GPw529qd47Sm9Yv/FSyHKYhfRCjrLJfhL6rC4SvYX5hfMwAATIGOwdxMIiLOSAXPKo1hBciTuszBszcIoK3QVC1283IRmWoxvf/RfnL/2/sD9wltt84A+sVfL/KH0QrrVes5Xn5SJSW0DNNlp1B/2R9aa/6D+tiUeoQmIICeAWGLxTYFvXFINsmL0tqKnzedkAZ51X+x3rXN3kv/fn+SHPvawavbyf2/Xk8QsL5Knny21StF8eZucv/Pl2ME0C+T11dnyZ5/eZ7r/1EeDrtpebibt/b14fPFX68GQmpx5XbA3bf6QbXKTdxzy+Dko6gO85vuBH97L7n3k+omZz3ntGD5iP+cJod3d5OdDw56ofLfV9E47yePvtxPdu/sJ4cPzpK0FMmVuwD555UxT24p/nXSD9W913eTo18LHlJMiUrBhPuWrLtUhsJm/XphYDxPF6ikDgDAlBx9fdQ/5vOSQkTEem0ieNbLCp87rfEtmyUBdKiCVNWI1i9G84evToWv2+9ud6J+dF0BtF56uL7eWwYK54taPWuZ5qVNbm64bfm+vQ6WQT2k1zJwy0Lbj3IUgKYggJ4BapnoD65tqtf64s9+y2ypMgqLwtWrfh3e/tO718mLBzv9MHZtPdl4MwhsM1ffO0pOg7Bz7fZhcv/haXL2+CzzUXLvPd/farL54VFy/Nn2YMi7tpVsv+O7qRBAJ1fJ+Sf+gqHXCvrq3yh8vrmdbK5m/VX1+mFy7ub/5U+Hyc47G+5EvJsc/XyRtih+8ffL5NX/ZdOU0pLl43ntpvvvF8mL//RC5eHQ+yq5+u/L3nxYqXOGGT5739hM9n98MRTmT0u8b8k66kAP8e/gA65UQmgAgBzdkKp+YXrMVz3Dbw7sGzBERBztH85fnATPzZsF0FvvbY0MoUMVuqoFq/oL60erXEdb60dPG0Cr1fPBJ+787uZTwXsauhvLRmG9lkG6TNTqeZmvCaKXDOqhPUDTEEDPgPDgqoNpW/ClKkIXqY5s2gr1myBQLfPaarKa1wjeSHbeH/w503RWCaAdvx306xq/e5Dc/3w7+3s12bh7nJw9O0uOP9hKf1pVTXci/+QkOffDv3In5z8vk8s/gxcXhuMsc5bLR+QlOFaT9Xf33AHnpRFAv0rOv1Cr6vVk9+GlGSJfPTtKdsLwWa3Cvz8eKGki199zy9uNo67Y1tq31Fq5KfTwaGB8hNAAAAOojiFlORARJ9QHz1Z4PI0aJsGzrQJCna+CexYFtaoFXdSy11LlOnz96HBYul/09aMH7iPm4DQBtMJ03+pZLb4VMlvLQaF0HsjfcveVy/yrKAXvWbkNbQN6WA8wCwigZ0B4cG1TLR1NSzhtcpEOPmkraLchb5W2Gl5NNj99lFw8P00O8xa5q+6EHDwtvrmXPlE9+GQv2Vrz/a0lWx/os2L3fNmKqgH01aN+XeNcN55PT9IXDqrm82v339V/LtPWtFV98U/JNnd1muy2bfmIsAa0c/UDtwy+DAPok+Tsm37rcA1j+9swhH6VnH+9MxiuX3cXaz+rpMiL5NV/TpP9KIROXd9O9r+4nzx6Nl0YbQXQskkIoQEAytF1D2U5EBHHsMngWcO2xomD6jylwPDudu+XPNk5TGGqWjkrWC0KXS3Vmlq1j8NyHVIhsOpHz6NcxyQB9Mu/Xya7d3o1nNW6u6zVcx6+a/k9OLSX8zKoVvU3euudchswDwigZ0B4cG1TAK1wKpw2qXIhi8T5s7PkXv4ivvVk57Pj5OTxWXJ823/WCz8v/3uVXOQvqdtIdm71T8hqbXvxl+pKPUkOb/Q+UzcHP10kL/7Tf+HBoJfJyd3BcYwMoJOL5N5bfviryca7u8nh97118sJN38S8fpmcP3bzGAa8Oa+S03w6W7J8RBhA33AXQr+eJ6efDz61H/LaTnL/v6+Tq99PkoObfthSLciPerWz3bLOq3X8n5uGj7eStaHQP3PtIDmf8BcBRQF00/t/HEKnra4X6FcNAAB1oPOQWvykx3q1AFr2Fw8hIsaqVbLKYljh8TQSPE+vfsGj89bNwdbRChQVLI9TriOsHx2W6wjrR8+iXMe4AbSmSWUjNK2a57JWz5qXdL6W+aGzalzrAYbWLeU2YI4QQM+A8ODapgBahNPmXaTASjeZZ98fJru3t5OdD46Ss+eXyYv/vkwefWCFn1fJxY9u4/3xLDn9pB929l+yd5kcvd37rBewXiYvCxuYWi/iy74qDKDj4V8kl3+pvnH65WS8fpGcfpy9hPCt3eTkr+EJfv3Xo+Tgzk57lo8IA+jbx8nFny+Ty6AEx+r1rfRCKXRb/785+CR/9fpOHuJf/mf4xY1u7pOrZ+7i5PbmQBC9dvte8uhX1cp+6aZ0fOYVQAszhAYAgCHU8idvAaZWUWoZZN24ISIui00Ez6oXrRcWEjw3o1r0KlzNWram90Crq70WzR/vj1Wuw9ePVr95cKt7o6x+tMp1nP18NnCvUYdVA2iV2FR3miaV3VCQWjQfeglhOv3LfH5X4P7pbl5uQ+tW+QjAvCCAngHhwfX168JEbi6E0+bVAX9R0PJO58tdSB1/fT85e3ahyDEIP90JdX0j2XhnP3n0n966eX11lVx8FdcbrjFgLQqg/32SHOQlLEYNvwKvL5OT9wcD2ZVrm8nBr8b6/e958uj70+T8b5X5mPPyEXEA7aYrrgF98ceL5MXvZ8n9L/aTHaucxuqWO5idp90Vhfj5CwqvrSfbn7qD2xeHycEn95IThc9/v0pe19wCWp/PgvjFhPy8CgCgGLWc8i2pqA+NiEvpM2dTwbM1PmxGtXT15TrCAHmtFyCPW67D14/Ow9xMXz/6/rf3B+45JrVKAH389XG/1bPGXTAfmt48PFf4uqytnrUdZCVb9DJm7gehDRBAz4Dw4NqFFtCzCslmhVq/PvkyewO+c/X6drKT1x/uPdFN//32veQ8C0yHX3hXY8BaEEC//nW/X7N4dSe5/+NBsuH/rlM3zvN4MwwC39Ubakk8x+UjKgTQ6UsIPwme9K+7C5cPDpOjr91FUvbZuG5+eZ5cuQuel+4i52qKXwLMO4DWrxjS7T4Y98Ufi1VeBwCgTnR9NlAfWjfvupG3buoQERfF35w/Oa0AeVIJntujHqgqhL0ZBcg3NtLSFQqYrRC3SJX3UJBt1Y9OazBPWD+6LIAOWz1ruoumWZ/nQblagy/rw+SozrNewgzQFgigZ0B4cO1CAK3Wk4tEGgYGAfTK2kayse4D1rVk58t7yc4bvX/7F9mNDljXk73vL6YPoOW1tWTz1naymU5D5rtHyZPnZ8n9j3bzEhOm7270ymvI1Y1ky+omcu/L07QW8sCkh4HvvJePqBRA9waulzIqbE11Fygvnt7rB9Bu2a5fd/NT4Hre4tz55pY7IKredeFEV2buAbQjrfH+NBo/P7kCAChFx0n9RDU/Nyxz6ylEXFybCJ41PA3XGh/OX53LfLmO4GWGai2slxmOW65DLZDVj/qN60frnvPe5/cq148uCqDvfXEvH276gkRjOqTCdN9det625n/RVeB+sxfAU+cZ2goB9AwID66dCKCfL1YArWV+8pF/6utOsF8+il6yd5qcfJA9xb1+kDz53+sKAesI3ztK7lcNoIdcT3a+devhL5XKeJ28+k+v1MSJSmT85f79d+Cvh/2wVa2pVcM5/L7Al68GQ9b+/LZg+YgxAugh4hbmbnu+/OPS9OzTwVrWF7+7ZVPDLtqGAFooSImnQRdzAABQjn6qqp+spucI/eSXIBoRF0G1TCZ4RunLddxy91hBuQ61mlWAnLZoNsLeIhVeq/yFwuS4frRKZpTVj44DaJ2DN9/u3afpu6JgXMPMW2MrfF3GXy4FLxiUCp7bljkBeAigZ0B4cNUBtU2E0xa6WFwlR3mgup7sPzxNju8Mhp+XD/1T0/Vk74fLgRfe9cPOV8npXd/fCK/vJQfROMwAen072Xmnf4KWa3eOkycKkoNA9uW32UllbSs5+OlFv/VyHLY+2Ou1iL7mLhy+OCtpgRxylTz5ODtxp8vnLLmfz+cclo+oM4COW3sHVB7mmLQlgBZxPWi1ilbraAAAGE16E+xuftNzhVqM6WbdugFERGyzCp5VGsMKkCeV4HmxVOkGPWwNXmaY3iPd2EiD5XHLdah7tUy26kerNXNYP9oH0LpX8q2e1YpXLaytYav1tULydJgKu790947WPC2yUfDMCwahCxBAz4CwFus8Aqgy/HTFLhYvksMb2Unvjd3k/rOz5OiWD32z8PN5P7Rc//AkefJlQTD5v/Pk/mduh/mk3MNv3Em3SgB9/SB55E72u3dUHmM32f/yUfJEpST+Dp5avjpNdsNSESubyb0/sumJw9bfnySPPtnq15K+vpec/DUqbHyRHPuaz+nyOU9OPoimfZbLR4wVQL9OXrp1evbrZZIutRYE0Gpdbe1X89j/8xdxBp7/dp7WiQYAgGroZ8R5KyuCaETsik0Ez3pZ4XOnNT5cDH25DgWcQbkOldrw5TrGeZmhulWLaoXGYf1otZTefnc7bSWtFs/+u62bW+ZwpOpQ5yU/1Hp72Vo9a93oQUHwQkaCZ+gKBNAzIGyBqPIHbSIMpUIXiv87S3ZWs5PcraPkXAH0e1EA/c9psnut183KO4fJyeeDpRkGgsl/r5JX/32ZHuiLfZE8iloRFwXQaUB69Sorj+H6HSiP8So5+zB4Cr26mex+epycPrtM0s7MsPV18vLH/WTDz8+1zeTg15KW92757GX1p9Pl8/tl8igujzHL5SMqBdBXyctfj5O9d/xwNpN7v7vpaEMA7ZahtV/N6wGUxhtPi0JyAAAYD4JoRGy9fzh/cRI8Y10q5FUrYwW+/j7LqfOhQmWFwlZYXKTOpaoRrX7zF9471er58HN7WEOtnhWQW9O6qEbBs8qE6VdaAF2CAHoGKFj0oU+rXvD375IE0M8OsxbBa8n2124dWAH0q7Nkzwes1/eT46g28PjBZMWXEJYGpK+TF99u918yeG0j2Xugbegyefnfq14/JcO6+nkvWQ/63f+lIIR2y6fXXbZ8/no5PO2zXD5iRAC9dmMr2cxflOhUyZHPT9LSJS//nH8Aff703Nyv5vYLCO3r0QsJZdtKAgEAdAXdPK8RRCNim/TBsxUeT+NjJ8Ezhqpch15mGJXrUCkNleuo+jJDBdd5v29vFraqVuvpvK60QvBleicDwTMsEATQM0Av/cpDn6ftCXdVnD4Mo0IXh+CFeW/sJMdPz5Pzp6dGAH2R3LveO/mtvHsvOZl7AO2m++Fuv5TGyrobxllyoYA1fKdA6bBeJ5dBqQy1hD78LX4hQbx8Ltx0GtM+y+UjwgD67d3k0F107L7tux907d2D5P7P5+myefFfNx3zbgFd8mBnniV4rFbQ6fGIUhwAABOjIFotttJzCUE0Is7DpoJnDVPDtsaJ6FVAqnNfQbkOhcdFwbI+V43oohce6vuB9zAo+LamYREleIYFhAB6BuiFX2Ho05YXgA0E45GLQ7++8foHJ+lB+/xXI4BW+Pm/i+TRt/eTR7+eJ6efTRuwhi/kGzeAfpWcf73TD59XN5N9tXxOX0wYTceoYb2+SO75+tdyfS85DYPeePn8/iK5+rcgHJ7J8rlKLn89S06/6L9Qoci1m3vJvYdaLhdpq+0rPwlzDqDLHuyo/MjcKGgFffknpTgAAKZBx31aRCPizFWrZJXFsMLjaSR4xml8fNQr13Fz8OWDKtehlxJWLdehltR5q2e1tl6WVs8Ez7DAEEDPiDDwmWsIFRCWBoldGP57P9nWSevaltuYL9KXrz0pCqDFv6+Tq/9dJZfjBpNh6DnkGAH0/y6S+3f7J+vVG3vJsVr3quzGn8fJlu/v2lqy8fZmsnndh7jGsDJe5yU25Hqy98OLJG8HHS2fy//om5LWyU0vn3/Pk8N1q5tMN9+bt/eToyB4fvV/vVHklI6r2LoCaLOlcaZCinmisLmN0wUAsCgQRCNi4zYRPLtj18qvToJnrFvVao7KdShYVstmvcwwLtehv9UqOj+PLkurZ9XZVitygmdYYAigZ0T4IsK2vPxLAV4YQoUuDlfJ5S+Pkvs/KrBU+Q3NX0kAnTF+y9hXyYXbiXbzF+KFrid735+PDqDD8PWNjaym8UVy8adv3fs6fene/nsb/brQgau3j5Nzs7Xvy+Tklp+ujWT/x4ugjEdv+Zyky+dF78WGZQF0RnPL5yp58vFgLbGVldVk/eZOsv/F/eTsmVsebplc/m0Ez55w+V5bS9avbyQbBa6v9cdTVwBd9AJCOe9fP8S/xvC2qjY9AMACoCA6f1mhbibVmmlZWm8hYjM+czYRPD91WuNDrFuFrHowq6DVt252qlyHXjCoFtJ5q2edN61hLJo+eM6WBcEzLDIE0DNCrZ7zwKcNdaBL6tQq4Fs0Xv71IgufZRMBdI/Xr14kTz7v96uX4219fL/3cjwf+ha2gH6VnD90O5sPWn/PahpHvL56lVz+dJBs+pcCyjd3kqNfXD9/F7VkdcP+/jgL4t20ROHt66ur5Cr/rIkAukeV5fP61/2s/MhqsvlxFsIrdHbr8OWr7OWLZcTLV/3+cWl6NnUt62Hi/Sm0DfR+BTA8bbSCBgCoHzOI1s2mdROKiGj5m/MnpxUgTyrBM7ZBlevQefFmUK5DLaX1udX9IqmW3UHwrNbgBM+w6BBAz4jXrwdbHr569Sr7Zj6U1X9exNaQcVmE02/2k51bu8n+572wNw5YXz+7n+y/v5vsfXqcPPr1Yrxg8v8ukpMv3M7z9UnWYvcyefFPEO797yw5cCfZTbXq/eY0uYhaLV+5bePVf0cFrVfJ+edbycaNrWT3Ex9Yq35z9nUBg0FzMVduB99z8z+X5ZO8SE7dhcjOnYPkfjrsMYPRbPluXN9Mdr8cXr4hL7/1YfhqsvXF2dQB9NWr4vrPbXmwU1R6h1rQAADNoZtKtWrKb7B100kQjYhlNhE8a3garjU+xHmqXwktQ7kNzaO7Vw2D57aUaAVoGgLoGRK2PJx32FNWJkBh7aJh1uV9ep62gn1ZFPZevUrDuvT7EcHuEP++TkP+V/8rGPa/V8lLtw2krXrjFwuOwdU/L9y29CJ5MTKwnoB0/l/OZ/m4T6/+4+br71cjQ3UTv3zd+n3RqytSyOv/XqbhsBzV7SheuHUxtJ1ltiXgLXtJoh6UAQBAcyiI1s1mHkTfdDehy/RWf0QcLcEz4uKp0iOqae3O/atvrCZHXx8RPMPSQQA9QwbKcDhVBmMexK2xY+fdOrsJigL3RQzbF415100eh/OndnkLqcC9LVjTJ7kIAgCYDTreKojWTWgaRPPCQkRUSQyVxrAC5EkleEacn2rVrRIj2bleJbnuP7hP6UNYWgigZ0gc/M4r/CxrpSnnFYw3iVq3WvNKAN0Nrv7nTtIt3y7Lym/INrUuDl+KGtqWMiEAAMuCbkLVCmqNOtGIy2sTwbNeVvjcaY0PEZtVNayD+s6b72ym74QAWHYIoGeMSgL4sEclOWbNqNbPixpAWfMqCaC7g1rmt7k1dLhvx85jXy+jqA60pAwHAMB80M2pblL9DWt680p5DsTF9A/nr06CZ8TFUb9kUmmt7DzOiwUBBiGAnjFx/dVZ/yy/rPazXMSf4JfVvF2YAHoBW61bvPjrRatKWXhGPdhR4NsmtN1b0ykpwwEAMF+G6kTfWKc8B+KiqOD5F6cVHk/jYyfBM+Ls9WU2gvrOh58fck8FYEAAPQfCn7+nLSNnFB7qIBgGTZaLGGSWtfZsY5g5KWnL1SUIolVCpm3rrSzQlW1ruV32UEYtuQEAYP7ouk3lOfI60fr/RzuU50Dsok0Fzxqmhm2NExGbU79QMspsUN8ZoBgC6DkQhz+zaIWrACwcp+Xln4sZPBXVf5YLd4L4t7d9LTRuHrVOW/NU2U1P2csH21Z+Q5QF0E+ePsm6AgCAtqCb2q1b/RvdldtbycqDQ/umGBHbo1olq3WyFR5PI8Ez4uxVa2f9Ikm/TMrOx5TZAKgOAfScGHgJ2NNm664qfC4LyLyLWPt1VGmEhWwx7ObpxX9eLOa8ebLQtw0PTUa1fm5jmZfSANq5iMcCAIBFQA9fdbObt4rWT355aSFi+1TwrHrMVng8qaoXrbrRBM+Is/Vx9lLB7Ny7/tZ6+gslymwAjAcB9JyIAyDrZ+/qRgc1hWwKrNWSctzSA+q+Svjcthq1dVFWfqONLVNr499eve82v7RvWvw+NNdyHFkQHm9boW0Mc0cF0PoeAADai47TQy8tVKtotcyybp4RcTY2FTw/dVrjQ8RmNFo7797dTc5+OcvOxAAwLgTQc0TBchj6KCyVZSUjpILFUQGRvh/1wkFvGsQuYmvZEeHgopYcyXHzrwcXi1TnOsY/YJjXPJY94JBt3cZGBdA8zQcA6A461wy0iqZWNOLs/c35k9MKkCeV4Blx9ka1nWntDFAfBNBzJK3L/NQOgEaZBm6vewGYfuLvrRJgxy5qK1ktI2t+va9eLW4wm6MQWvWSW1gGoi789j7r9VmlrnpbWxKPDKAXeHsBAFhUdGxXq+jtsFa0Wm6pBZdaclk32og4nU0EzxqehmuNDxHrVw9sVc5KZa2y86ce7NLaGaBeCKBnzb+9+n2VQ+KnT9JWrAqEFKimgVbQWnlUyDrKebUcbZwRrZ9luBwXGV8DfFFbfOdhqmqpz/BhyqhfGGi/bSsE0AAAi42uNQ8/P0xbbuVhtFp08eJCxHokeEbstr7Exs2N/Dypslb3H9zvZS4AUDsE0DNCB7G45Ialgmm1YlZrzqq1Y9MQetyW1K77hQ2fHQrQzPnOXPjyGxE+cFzU+falMLT/zOLBgm7sw+3Jss0XLjq+WNPsJYAGAFgc1IJLLbnyINqX6HAX+eZNOSIWq5IYKo1hBciTSvCMODv1IDZ4oaDKV+mB7bLlAwDzgAC6YRTyjmrtrBcQqrtpXlamlp9qcWkNP1bdLWrZDaHlaM136DI+1fSh/EKeXIMW79YLPetE29eo1vVNT8O0jHpAQwANALB46NpHJTq2whId+rnxl3vUi0YcZRPBs15W+MxpjQ8R61MPXPXgNSixwQsFAWYPAXRDKFA+/604pMpfDldza820pfUfl8Mtot3f+nwZgtdRgX/aSnZJ8ctmEUPosFVyky+JqPJyz2keJs2C9BhhTLeXABoAYLHReVI/Mx4o0aF60QqjqReN2PMP56/OJoLn505rnIhYj3qwqnNaEDqrxIYexC5jYzSANkAAXTOlwfPTXrDT9nCqy4xq2SmX4uWDBYQvzlvEkPH8WbbvuX2tif2syvbVheVa9nBMLuK2AQAANnooPVQv+vYWLy/E5VXB8y9OKzyeRoJnxGb1obMeqGbnM53b9MC1yQZKAFANAuiaKCuBobAnbe0MjaJlbC3/0Da/GG5WvPizVy9ZLtp2GW4Dda/rq1flL+6T2tfb/nLLKiVqCKABAJYTPchVvWjVxCSMxqWzqeBZw9SwrXEi4nQWhM7UdQZoHwTQ0/Jv/wVosQTPs0MPAEbV5ZWLXPu6MkG95LSl8IItk7wVtLOu/a/q9tWFn3NVeVDDcQsAAPzLCwmjceFVq+THTis8nkaCZ8RmJHQG6CQE0FOgsEkhcxzeEDzPlqrhoB4UQI+wlMSi1cQOa0ErYJ+6RbLrf1RdcdmV7WtU/WdJXTQAAAghjMaFVMGzymJY4fGkql40wTNi/RI6A3QeAugJKaoFm/50veU/wV8kqobPy/ziQYu4DMNClVwIW3hPO28Vw+fObF9ufqzpjwUAACjCDKP9CwwVEFjBAWKbbCp4fuq0xoeIk/n4iNAZYIEggB6XgkBK9WYp7zBbqpQSSF3AMhN1ENaClov0csy65i0ejmlDLzxsgqIHZ6E8rAEAgKqo7NXQCwwVFHy00wsOrEABcV7+5vzJaQXIk0rwjFivOnfoHLK+RugMsGAQQI+BQkyFTXFgwxtVZ09R3W1LygnYxC/VU2mGRUHrfGDeJrhYqRQ+O1+96k65HatkUCylagAAYBJ0rj36+ijZfGezH0YrQLi7naw8OLSDBsRZ2ETwrOERPCNOr8o46Ryhc0XwyxqdS+4/uE/WArBAEEBXxGptq5aCC9WytgOlQ7S8q5RE8FKLu5y4fMkihfXhywjlOK2Uq4bPXbogqvqLgS4F6gAA0E50flRwsHt3tx9GS183mlIdOAubCp41XGt8iFhNX89Z54TgHKFzxqMfHxE6AywoBNAVsIKbtLVoBwLbcUkD9TbOl5umKuUDQgmfRxO/kG6RWkHHreSrtuytGj537SdgVVo/py9tBAAAqBE93C6sG62fWf9wzw4oECdVLZNVGsMKkCeV4BlxOtXKOSqtsfbWenpu0DkCABYfAugRWOHzQr2wzeDqf1etagWpdVDlRYO5T2nFWRUr1F+UWtBpyZxw3hSulj1ccd8tavhc9eENddUAAKBpzFIdCqZpHY3T2kTwrJcVPnNa40PEYgtaOevYr3MA9x0AywcBdAlW+LwsrWp9qYs0bJ9Hi+isxXNcRmGUauW5UGVRGiaulSwXqQZw/OCicP9129s4pV300tGuoAcKVu16S/YdAACYJboO0c+th1pHq4WcWsqpxZzqg1rhBqL8w9lU8PzcaY0TEYf1tZyjVs46tusYr2P9IpV7BIDxIYAuYJnD55x/+yUa9H+9tK7RMNoNW+OIy0JUNS0f0eT0LSJuecXLUSH+ohC3aFbIHOMftoTdVbEr5UoUllvTH9ulUB0AABYT3zp669Z2P4yWNzeSlU93E8p1YK6C51+cVng8jQTPiNXVMVnHZh2jg2O2juF6DwCtnAEghADaQOUb4nBm6cLngHR5BC0oL3+/TFsn1/EEU8PQsDTMcHmPJSU3psJapovSEtZ6kBSWGNH2V7W8y8Wzi6GWxC//bnc5Hr3AI5zeMpf5GAcAAO1D52jVBT38/DBZf2t9INxIf9Ktn3a7GxUzFMHFtangWcPUsK1xImJPHXONshob72ymx2ods2nlDABFEEBHKHiLQyaCGce/xXVkVSZDAbJKN6ibMtWNuh23tEaRGiatnqfDXK4L8ubhdH8umDdtO/F3RaZP7912Zg2vrccHa1qLtFqGAwAAtAmdv325Dr24Kg8/fP1oAunFVq2SCZ4RZ2sYOAdlkvzLA3VMXpT7RgBoHgLokH+TtPxAGMwQPg+i1qMK46rWlG1EN25Nw6K8LG/eWMt4kX4uFc+bWjKPU+YlXhZWq+LWHSdUWmWMfZSWCgAA0DV8IL17d3ewfjSB9GKp4FllMazweFJVL5rgGXHYgsBZx1gdawmcAWAaCKAD4lBqkV7GVjtqEe1OPpPUzp1UjSs94dHiuVaKlvWiME15l7SFvYFVV7k1ZUvc/jHOftmVWtYAAABl6IGxao4qJBloIS1Vn5Qa0t2yqeBZLyy0xoe4jIY1nI3AmTrOAFAnBNAZcd1nXshVHQVvaRhd8WVn46hhatitCfcWEGu5y0VBD5Ks+Sv1aXmrZrW+H2ph7P6ee6v8McPnVkwzAABAA+j60SzZIW+4vz/aSVYeHCYrT91NixXM4Hz8zfmT0wqQJ5XgGTFZeX7SO+bp2KfAOTgmUlIDAGYBAbSIf67u/k0r28nJXyz452UvlI6DOkvXjbpVP+qXkgCzw1wfzkVhnFrPUmV4qjzwsIY715bj44bPTi4wAQBgWdA5z7/UUC/MCsOXlfW1ftkOWknPxyaCZw2P4BmXVV9O4+527xgXHPPClwZyPwAAs4IA2qHQMwxl1BoaYBlIW/IG237ooqCHGdb8WablKMZ4+KSwOh7GXEr3TBA+U3oDAACWHb0U++jro+E60lItBNVS8JsDakk3aVPBs4ZrjQ9xEdUvOQpaN+vYtn1rOz3W6ZgHADAvlj6AjsMpQhlYJq5eFYezi0KlAPrpZK2BVabDGt4sW/DrIcK44XPaUptfeQAAAAygawH9BF0tA7dubQ+EOGl9VAU7qpdK6Y7pVctklcawAuRJJXjGZdCX0jBqN0vfulnHMuo3A0CbWPoAeqBu8VPqocJyUVYfeWH4t7jMiFQYO02NcasVtD6bRcCbhutVStyE6jhHTXUAAIBKqMWgXsSl+qhDpTsIpce3ieBZLyskeMZFVMcU/6JAlQmKSmmodrN/WSCtmwGg7Sx1AB23jFRNV4Bloqzl7CJhzZ+sY58vagXd9PFk3NrW3lm2zgYAAFhEKoXSlO/o+4ezqeD5udMaJ2LX1LGipGWzD5t9KQ2u6QGgayx1AK1yG3kw8/QJP0mHpaKs/rNcJKz5e/FnfbWarVbQTf2iIi25Ef5yYwwVlgMAAED9lIbS8sZ672VgCpfUonEZWksreP7FaYXH00jwjF1WJTR0DPAvCFTYHB0vdAwhbAaARWNpA+g4fKP1MywbZS1oFXAuEk3PY9GyrLvummpTjl1yI5PwGQAAYLboOkB1WBUiqab00IsOw9bSCqMUSimcskKrLtlU8Kxh/u60xonYRrVP65cQvlVzVEJD6tigms2U0QCARWdpA+g4MKL1MywbusAJ94FQ1YZeJKx5TF/EVxNlrcnraAWtVg+TtnqWhM8AAADtQOd0XYMplFZr6aGXHUormO5Ci2m1Sm4qeFaobY0TsQ1WCJrDVs1nv5xN9AJ0AIAus7QBdPiTed4OC8tGUd1i76tXixVYWvMo66SonvY0v65QeK3jkzXcSj5dvHUJAACwiCiMGhlMS4VbehmZgi7Vi1XwZQVis1TBs8piWOHxNBI8Y5tUjWbtb9r39HBI+2L8qwZnHDSTNQAA9FjKAPr1/w22ViSggWWjrPWzXLRfBFjzKOuksKSJ6suPydTBs1QNanesAwAAgO4SBtP6mb5ZykP6VtO+zvQswukmgme9qFAvLLTGh9i0+qWB9hv98sC3Zlb99nh/c2pf1MMigmYAgGosZQCd1lENQhqA/2fv/EHbuvo/7CGDhg4aOmjIUEOGGjrU0CGGLDVkqCDDa+hQQYZiOhSRIZgMxWQpJkMxHYrp8GI6FNyh4A4FZ3ghXQrp8II7FNLhBb9Dhwy/wcM7ZOhwf+c50pGPjo6kc6V7pXulzwMfEtvS/XPukSw9+vp71omh+R8Ji3OuGrHzJEXCn9TG9kFSW2CwjbnFs4ntb622QkIIIcRKg5hGfPlV0xPltKucplUAkm3Wth7/MvneJCaQZ43Es7KIuAUA+YDGr2SOtMwgVDPvmMcVjzHXo1kLAgohxGyspYD2e6nqk0qxVvxt3qw8n1z9vIp/ERA7T1I0sX2QiVLfXBNb3eS1BZon87T8EEIIIcRqEJPTzdvxSk4r3/zqadd3mpYDvrwrQzyzPYlnpai4CuZQMI+pYiZb5rHhWmY4ycxrcyGEEMWylgLalzVanEusE4hQf/6HQYKuIrFzJUUzaaHAIf7u9eGedj3yhGunigwhhBBCTIMCHCQbsg3phnybKKjv7mQb5rZRgTxrEM8I7ZhEVJRY+EDEl8sEuUxilf/9IJhdFTNh7hMhhBCLZe0ENL1VfWmjHqliXZjWeoOs5Acyfy9OQL/681V0P4Txpzp5kqSeNexXLTeEEEIIUQT2NeMvL7K978+yxre0LDgtLhLPih/XEoPQGsaJZdrFOLkckcoutMjwezG7CmYJZiGEqB5rJ6DDPq1CrAPhwpuxrGr186TezEUzdiHCkvLy15eqehZCCCFEYVz/nWWHv19mDXoyxwTyrHl80KukdvLQ9aUmrje1ixOSZNY+1cpy4qqUQ6HsWmEkSGVCNT5i2a9cPjVzUnJZCCHqy9oJaF8QIW+EWHnMG4lpfZ/JqorM69eLE9CTZHeR4cMCtQ8SQgghRFGUJZ53fjrPjp+b1y6/vLAC0clEKlaRi7RHGNv6IxZ6+foiE7Hpy2ukpy+wiSR2Wnx57OKPLaFPuD/+Yxbvi4VrHUpl4qSy1mYSQojVZr0F9G8S0GLFMW8m+KDFl5exTFwkr+ZMqkoumtIFtHkDx/mo3YYQQgghiuDqf2+yzi8vspg8nic75nXLixkWtua1lBOSxPWpdkFeOnFNYqIzOaHM9hOK7XGJCe8y41cVT0ooiv3kkMZh+LDAF8mu9YULC19KKAshhIghAS3EqpIon23rjRUWmpMW+iuasgQ018iuxi3xLIQQQogCKEs8s83LJf5VHa+XfIFN/MprPyy+6IQ2QtVJbdKYsKhdHeJEsYsTxoTzjo2HL49dVvUvJIUQQiyetRbQq1z1KdacRPlMVn0hTl48x867jA+gihbQHKNabQghhKgq/I6lAtIJLb4W1QY5XJZ4RmqvGzHhXWZsQYIQQghRQ1QBLcSqkUM+r7zcNGMRO29SVQFtq53N89SbN+v3Jk4IIUQ9oKJ0692tQbVlqzFcLcrPuo+69nb6M/xqQDsM2mLE5PE8WVfxLIQQQoh8SEALsUJQzUx1hC80x2Ud3hBOWoCQ54KimVVA84HBqz9frXw1uhBCiPpC5SVS2bUmQDofvruVXT9oZ9k/9rKr++3s/O5O1n1nM9t5e7jHLPfhT/9dlbT+rH9xlCGeWaiQBQtZuFAIIYQQIgUJaCFWBGTri+eSzz5I3dj5kzKqv1MFNFXOXAOOQZXOQgghqgzCmBYbTiYjl0/f37bSeVouP9zNjt/byjq3WyNV0q1Wy7bvYJE5VUkXz6l5zyPxLIQQQoiqsN4C+lcJaLEa+PN6WtbpTd6kViRlVBtPE9CMvYSzEEKIqsPvM8Rw63bLyuLGrQ0rkalyjonm1FAt/YJK6He3rMhmu76U3qGC+lHXLoamXrezgXhu/XAWFcizhu1JPAshhBBiHtZOQIeCaGXRC8S1AJmZ2u+ZrJN8ZmxiY+BSBtM+CCij7YcQQghRFEhfqpIb/WplqpapYHZtNsoIVdJUVNO6Y6vf3sOFKmktcJhGWeKZ7QohhBBCzMvaCehQSq10z9W/e+crVhO76nZiyw1CO4p1gvGJjQMpq/3OpJYfRAJaCCFEFWGxQHo0O/HbbrVspXJMGC8irkqa49ACh+OhIpnKZIlnIYQQQlSdtRPQ4AuhMvrAVgrzwtSeoyqiVwY+VLj87XJoHk/Lys/zCJMqw8sSwYjt2P5cJKCFEEJUBf4qkMpiqowRu7TDoAp53jYbZSR1gcPTf572z261ceKZnswxgTxrtn46l3gWQgghRCmspYD2JdG6VE4gIFmkTtQY82ZjWouHkTxf8Sr/MUxrv1HWmMT25UcCWgghxLKhlQVtNpzApe1F6qKCVYpb4DAU0rz2WVXKEs8sVvji9foVKwghhBBicaylgB760/wVfpEaQqXL5b8v7b+iXvABAm8YfZk5LVzrda18n9gKo6THfNhfPhYJaCGEEMuClhW0r3CilkUFl9lmY95w7JyDO59G/99V7BV99b83WcecV0wezxOJZyGEEEIsirUU0FQ/+lLo9Tq98Po7s2Ly1e+v1B+6BiA184pnBOtarxxv5vik3thl/dVDSnW6PvwRQgixSHg9QL9k2lQgZ+mnTG/lMhcVLDMcN9Xafl/opkl3o5kdbvRk9CoJ6LLEM9uUeBZCCCHEIllLAQ0v/nUjqNZxAROkO6LSiug1bNFQdWiXkrfPM6G9zLp/sEC1eGxsXMqa75N6TrvosSaEEGIRIGHbD9oDSUubijq22XChBzT9n+lT7c5pe6ORnWw0s7ONTZtVEtCX19eliWekthBCCCHEollbAR1WK65lqwJzzq5VAbJT1ZnLZ5ZWGzbP13OhwRiTxo8PnspgWs9pFyGEEKIseB13/PVx1uq3pUDW0qKiiosKpoaFB/0ez7TZaG80BtLZzyoIaKqSaYsRk8fzROJZCCGEEMtmbQV0KIzWuTcrVZluYUZetNv2DWvaO3gZMBeZf5PaRkwKHyLoevWYVv1cVmuSlPYbPMaEEEKIouF3G4sKNvptKWhPweJ8dW6zwfH7bTY2TY68audY6iygyxDPLFTIgoUSz0IIIYSoAmsroIFeyANBxMJkay7xbL9hrzUJ7TlUFV0ets2GPwdzhtYx6uM9zLTq8bIe4/7jZlzsBwVCCCFEQbCo4M69nYGkbbfqvajg5Ye7Q4sKkp2gzcak1FFAn/7nqjTxfK3iBCGEEEJUiLUW0MhVXxCtcxW0j20D4Qk1Xsgjz9S/dn4YQ8Zy1mpnQiWtPhgYhQqw2Hi5lNXrfVrVtctaLXYqhBCiFPj9f/j0MGu1btpsdN/ZrHWbDXpT+202WiadROnsp04CGvHc+uEsKpBnjcSzEEIIIarMWgtocK0nbJ5fqKLUA2E2ND4mktH54c2ilc5TqnOnxVY8a9zjmDdb06R+WY/tlOpnIoQQQswKryFos+Ek7dZbjdovKnj47tbQooJbG42pbTYmpQ4CugzxzPbYrhBCCCFElVl7AR1WQdMSQQzDGCE//XEiCD/adFABKnHv8XevKpaxmafS2eZ5r3WDxncyjHV0/PpZdvWznleEEELMAm02tt7dGkhaWlTUuc0Gx+632Wia0GYjJpTzpqoCmork4z9eSTwLIYQQYq1ZewENoVzVn8qPwbyAps3BuIrPl7++tLJ07YS0GRf6OXPujEFsbPKG7TCOZfUsXiXCD5FiWXb1s72WQgghRAK81uo+6maNt24WFaRauM6LClKt7S8qiHjuzlHtHEvVBDTimZYYtMaICeRZs/XTucSzEEIIIWqHBDSYF4hUmg6EkRYknMqgKtoftyC8AaDyk97a3H5VxpRz4c2hrXA25xg795niqp3VZiMdM6emXYOyeruz3dj+RsLziRBCCDEFfp+1H7QHkpa+yHVvs0F/ar/NxnaORQXzpioCuizxzGKFL1QkI4QQQoiaIgHdh6pnXxrR+1ikwdhNk9EutKS4/O3SilYkLjK3ktXS5s0Dx0blKqKRYy5UNruYMWPsVHU/G3zAER1XF+RvCR98MGdT5jvR4qZCCCHGwWuN46+Ps1a/LQWylhYVdV5U8PzuztCigg2TdkFtNiZl2QL66n9vso7Zt8SzEEIIIcQoEtAeocxCkop8IFIZt9TWBH54w4DodVXTBAHMmzOXuemLZRckOPvhmO2+TWLHVmQYG/ZXyPmsMcyN2Pj6KUvsh4tzTor6dwshhAjh9QeLCjb6bSloT3H8Xr3bbHD8fpuNTZN5FhXMm2UJaCeeY/J4nrBNiWchhBBCrAoS0D78OX8gTtW7dXYQb4yfFfuJ1aIrGaqckermzaZkZDHQpiQ61l4Y8zLgOsb2F0tZix8KIYSoJywquHNvZyBp2616Lyp4+eHu0KKChEUFy2qzMSmLFtBlime2LYQQQgixSkhAB1ixFchSSehiGAjp3y8LW6yviuFDDM7RCme9gSgePih6PqXCvqzWGwniexBzDPrAQQghBH/xdPj0MGu1btps0Bu5zm026E3tt9lomXSWIJ39LEpAU5VMW4yYPJ4nEs9CCCGEWGUkoCOE/aCJJHQ5XP2ZXk1axdCKwcrm/6zWQouVxYxvyocXpbTeMPvOU8mv3s9CCCF27+8OJC2p+6KCh+9uDS0quLXRWGibjUkpW0CXIZ7pF82ChRLPQgghhFh1JKDHgHAOhZIkdLHExnhSwvYoC8nznmQmti/1fyu8cOKqkyifS+ndnrhvF+aqPowQQgixeWfTLsLnhK2Vtm81bAU0MpoWFjHZW6XQIsRvs9E0oc1GTAIvM2UJ6HPz2q8s8Xyt1wpCCCGEWBMkoCcgCV0eeeUzAtgHAYwIdrFyeJ70xbKL5GH1CBcJjSWcJ0WRt2WMnUNCCCHWHvo979zezF4+3M8O7u5kW2+3sqa3UB+hoph2FlQXI3ursBAhx4Ag9xcVRDx3K1LtHEvRAvrUvD5s/XAWFcizRuJZCCGEEOuKBPQUYqIUYSlmh/ELx3RiSurnK2qCufZJ8vnXl6XME1qsxPY3LqVUYAshhKglTkBnT49GcvaPvax9ZyvbbDZHqqQRv1QdH7+3tdAqadpsUJ3tt9nYXtKignlTlIAuQzyzPbYr8SyEEEKIdUUCOoGYhEaISYrmJFEkhtFCfmuMmTNJ1ccs+Ff0PEndtxcrwYUQQog+kwR0mNePDrLj+217++at4SppQpU0cvj87k7hCxiyTX9RQYR4u4JtNiZlHgGNGD7+41Vp4lkIIYQQYt2RgE4kJqGRTZKjaTBO9MUNx3BaVrLliT64SKNm8tkeh3qDCyGE8MgjoGOhSnr//W3busOvSiZUSbdbrUHrjphYnhTabFBh7bfZ2DSpyqKCeTOLgEY80xKD1hgxgTxrJJ6FEEIIIYaRgM4BkgvJFIon+geL8TA+4ZilZCXlcx+JysnYDyyeJ3xgUYJ8nvXDksIluBBCiNozr4COxVVJI45nWeCQ7/uLChIWFaxDm41JySOgyxLPLFb44rXWixFCCCGECJGAzot5wRqTUyx+JgE1DOPBuIRjlZJVls+O6//TQnUxkj+wKEE+2790iHzINC3rMF+FEELcgORMWXC2DAEdJnWBQ6S032ajZdKpuXT2kyKgr8zrho75ucSzEEIIIcRikYCekXG9jO0ChX/3b7SumPPPvdCgl3WSefbN67rPF4cZh+Qe4UXL5zz7DiL5LIQQ6wEfkB4+Pcwab91I3p27O/Z7LFgbYxECOpZJCxxubTRq22YjlpONVrZnzsedZ+xaOPEck8fzpP2vFxLPQgghhBAJSEDPwdWfcclKhfS6SinOO1YhnpTn6ynzrl9fJ1VRrTKcPxVL0XkRhPlVpHx+bd44zlL1TCSfhRBi9eH3U+dhZyBwqSKmdzKtLvz+yYjp9oN2dvrd6aA927IEdJiLj3vHv2oVz7QOGVyXD3bs2PuUJZ7ZJtsWQgghhBBpSEDPyZvreF9osk4iei7xTIquaK0ZnPurP16tXzV0zspjFgYsaozowz1r1TORfBZCiNWFD0aRmS2vVzJ9k2N9la/ut217CxYE9BcKbJmvCVXI108Oo2J4UXnxcL93DjUX0KcbrWzfnEOzP8b2nB52RqqeqUqmLUZMHs8TiWchhBBCiNmQgC6CvzMrxmKSiqyyiJ5bPJvQJ3rtxGuMvoxdl0UtOc+khQb7Gffnzbkx4zxPi5h1/7BECCFWGX43dR91B202qHCm2vn6QXtEPI8Lkpqey36/ZbJzu5Ud3tvNLj/rRiVxmam7gKbNRnvjZtFFxP7x18cjf0FWhnimX3TXvFaVeBZCCCGEmB0J6AKZKrWe93pEU3lZZzj+V3++mrltgR/bM1sMwZjw574r/aGFOb/YfIjGzLMixoJ5ax+jc8xbPmiq++NXCCHEKOc/ndt2GQNZ/HYzO7+7ExXMeYK4Zjsj7TpubdgezacP9rKrRwdRaVxk6iqgD8zx0rN6cF3MWHKtQsoSz4e/X2bXKpIQQgghhJgbCeiCoTJyUjW0C1W/VqrV5UWtOU6Ol+OOnU/eWJGnSpKx2J7I/3qxUiI6t3g2Yb7NK3wZS6qnY9vPEz50EUIIsTrw+4EqWqppnRRGFNNSIyaTi8jYdh1vNbLuBzvZ+cedUtp11ElA02aD43RtNhoNMzaPutG/EDv9z1XW+uEsKpBnjcSzEEIIIUTxSECXRJ5KS9ouIOeqVlnJ8XBc8/TJHUm/Clwk4LWKQNzaN151ezPEOdBqI6d4tvMk8kYzFVvtzH7nbA9D2Eb4J75CCCHqCx9K+osKUpmMFM7TZqOoLKpdRx0E9FGwqKAfWqJwzdwCj2WIZ7bHdiWehRBCCCGKRwK6RJBgeSsvqQym0vL168ULaSec2X9KFXfeMBaLPqdVgDHzK89f/f4qu35dbSHK8XGc/vVPDR94zDJPkMRFz11b9aw3okIIsRIgL2nh4KQmiwq+uDd/m42iUma7jioLaBYV9Nts+NcFQU8P7rBifKPZzDa4lp+a8/rmJCqUU+PEsxBCCCGEKA8J6AWATJu5BcDzXhsCKmGRw0i2eSUu92c7bI/tWrk5R1/caZF4LgaumV/RywJ+VZLRTjrnWVjQD+I4qdL4795YUAFV1ocltvWHWsQIIUTt4XfF4dPDwaKCSEwqjstss1FUprXrOOYcIrI5lqoJaBYV3DPH4hYVTL0u4yrGG7RRMT/b+HgvKpljkXgWQgghhFgcEtALZC4RHUtfTqemTMk8NmafEnnFwgcHvoh2ufzt0n6gYCVu2VW7TgKb/bHf8FjyhhYdsTnrJ3bORYf9JElwIYQQlYbfK36bDYQlMjcmNesS5CvV0b54vfikExXOYaoioA+DNhs7zfmuC5XSVEy77dk86kaFswuLFbJooRBCCCGEWBwS0EsAEY24W4RQW3Q4p5e/BBWpktClgChFmA6NtRfefNPOYqh6Pud14D7EVcuzvdz9nGsQiWchhKg/PI/TZqPlCUnkJOI2Ji/rFM7BF62uchixHBPOYZYpoFlUkDYbblFBexwFXJdQPrsx2Xh8IPEshBBCCFExJKCXDL2ebVX0MqqTi4o5ds6Bc3GMVHqb2yAxRfHwgQatKGo9h5aR/rzVhyNCCFFvaLPRfdQdtNmgfzJ9g5exqGDRoTrYbzfRMkEiU0nM11UW0LTZaG80BmK4iOvCfRkTv0c2YrvrjUkooNv/eiHxLIQQQgixZCSgK4ST0XWojOYYQ+kcMiKhTaiiFeWxEh9olByquPVhiBBC1J/zn86znXs3iwoialnELyYu6xQkK32OfcnKIn1HnjyusoA+MPvwFxWkzca814Xe0LQf8Xthb5t9nETGxAnozi8vsit9yCyEEEIIUQkkoCsKVZlU9CDLqiATrXCmnYM5pjwVowjncFtsp/QexcL+KXJZi/RNy+lP5+bJ4zzb+f4sa353av/la74fu32ZGfqwRPNOCCFqDb/bjr8+zlosOrfRW7wOMVmHRQWnhXOgpYQvWemX7MvdULZWRUDTZoNtuzYbVD0XcV0Q134FONulqjp2DG5Mds38kHgWQgghhKgWEtA1gTYLCDTXh3dS7995w7atbKZ3sNkn+54Hqk3DfSAF1fpgsfCmfTB/CpbSJz+dZ/s/nme7feHs/+lrGCekOz+cZUfmfkVKabbFNrvm/wdmjp3+eaU3oUIIsQLwQaK/qCDVwbRiWIU2G6FkReJOE8VVEdBH5jj8RQWLuC7cl1YdfgX4polfAR7LYEx+edGfNUIIIYQQoipIQK8AiEXiForLE+7j7l8mb67fRCu5OQaxPGz/6D9ejVyXPHlpruGx2QZ/6tr64SwqnVOy+d1ZtvX9mZXYyOmUcFvuw31j23RpfNfrAclxqg+kEELUBxYV3Ll702aDCmEWn4uJyzplVsnqsmwBzaKCfpuNIq5LuNAiQW77bTYmRQJaCCGEEKK6SECLxfF3Fu1vTcX1vFXWIj+M+byV9LFeylQcn7MglNn21k/nUSFchbAa/uHvl/ZYr9WaQwghKgPtvg6fHg4WFaQlBT2RV7nNRqpkdVmGgGZRwT1zf7eoYFHXZdxCi7FjmBQJaCGEEEKI6iIBLRZOtP3Dc1VDLxLGeuQa5Im5XnkW8qPqGNmL9KUaOSaElx1kOVXcp2Zs1LZDCCEWD+LQb7OBlEROxqRl3UJ1cLvft5ogceeRwYsU0OzLb7PBooLzXhekNfLaF/HhQot5IwEthBBCCFFdJKDFUmBxvJjYRE6X3Q5knWFs5+7//Pxi7v7dl+Y4imjbUWbUtkMIIcqH30u02Wh5rReoEKYdQ0xc1im02UDU+m026O88j2R1KVtAs6ggbTbcooL2vgVcF0S832aD7Y9baDFvJKCFEEIIIaqLBLRYGnZxwkhfaMJCeWrLURyMJWMaG+s8QV6XcV3UtkMIIdYL2mx0H3UHbTaQtPREXoVFBanu7b6zOVTduz1Dm41JKUtA02ajbY7Vtdko4rqME/HdAseDSEALIYQQQlQXCWixVKikjfWFdrFtOST6ZseM3bhq87xBYC/yWtShbQfV265tB1XdQgghJnP+03m2c+9mUUHabJzfrf+igiTWZgOZG5Ol86ZoAX1gvu8vKkibjXmvyyJEvB8JaCGEEEKI6iIBLZbP39nk6lzXH1oiOh0zVrbP85gK87ypQn/uOrXtQJyrbYcQQvSgzcbx18dZqy9nEZKIyXkXr6tKqO7d6ldyk6LabEyKk63bZkwP7+1OFdExAU2bDb52bTYQ5kVcF8S1v6hgmSLejwS0EEIIIUR1kYAWlYE/x50oTM3PqOZVa47xMDa24rkg8Ux1elV7cvttO6iSjgnhKoRj4xjVtkMIsW5c/n45tKggLRiQtavSZsNfRA/JSgVxWdW9YZxsbXrVxWTr7VbW/WAnO32wl11+1o0K6CNzX39RwSKuC/elVYffZmPTpGwR70cCWgghhBCiukhAi0pBS46URfJ4U6vFCm9gLBiT2FjNmkW33CgC17aDKmS17RBCiOVw8OQg2/lgeyAiWXSO9hQxcVm3lLmIXp4MZKs5HmQ4VcdUL/uVx6Rxq5Ht3N7MOu/1rofr7UyKuC4sSuiPB2E8FiXi/UhACyGEEEJUFwloUUlS20dQoUvl9Fq256DNhjl3xiA2NjPHjPvrFWkfgeBF9KpthxBCLIYznms9Gbkq8jnWZqPoRfTyxBfQseNFDFORzPj7VcmEyu1522wwHr7sbplMW+Cw7EhACyGEEEJUFwloUVloJ/Hyt+nV0C5U7L7+6/Vqy2hzbpzjxJ7Zc4T2Has8frTAUNsOIYQoD+QfEnCz2RxafI4gLJGfyNGY1KxaaCvB8foCd5FtNiZlmoAO41pkxH6WmrDtiBuPRbbZmBQJaCGEEEKI6iIBLSoP1bh5q3xXSkaXLJ0Jon9dW5qobYcQQhSHE9BuUbzXjw6y/fe3e0K6Ly0JErPdalkpWjUhHbaV4LiX0WZjUvIK6HnCPvzxWFbbkWmRgBZCCCGEqC4S0KI2TF2kcEzoKU1LjzoJVo6VY07phz1PEPtW1IsBatshhBCzEwroMC/N952QdkKTIKSRnLR2mLc9xKypYluJcSlbQFMxzXj41d/LbjsyLRLQQgghhBDVRQJa1Iu/0/tDjwtSl1YTiFcWPVw2HAPHwjGVLZwHMePHOIrp1LFtx1UF5rUQYj2ZJqDDnP1jL2vfGW5zQfjaCWlkaEySFpFxbTaq0lZiXMoS0Mj/7jubQ202tivSdmRaJKCFEEIIIaqLBLSoJwWIaD+IX1pcsE1kMBXI9KAuCrbFNtk2+2BfC5PNfpx4XoXWJEukTm07jv94pbYdQoiFkVdAh0FI79zezJqBkGYBQMTo+d2dQoQ0ohXB7YvWKraVGBcnWxH0sfPLG8bVr/6m7Ui7RuNBJKCFEEIIIaqLBLSoN/3+yLSSiArXgsL26ZOcJ2UfU55wLIyTKIe6tO2gSlptO4QQZTKvgA5zfL9thbQviglCmsrlvBXAoWilrURV22xMipOtZNb2JW5hQr/6e9Ok6tXf4yIBLYQQQghRXSSgxcpAhXGZC/XVMYxHnXpfrwqubQeyt8ptO7Z+OlfbDiFEoRQtoP2woOHB3Z1s6+3hymWCVEZIxxY0XDXRSpxs3W61crcvCRdZJFR/16HNxqRIQAshhBBCVBcJaLF60J7jv+Uv4FfVUO1Mm40iW4iI+aHqmHYYatshhKgbCL3UDzPLFNBhENJuQUNaRjiZipxut1pWOsfabNRdtJKBbPXGeVr7EsajLosszhIJaCGEEEKI6iIBLVYaJOxCF/dbUpDOnGcVFlUUaVBx7Np2UIkcE8LLjtp2CLG+8EHu4dPDrPHWjcxstVpZ52EnO/76OLs0zwsxFimgw7w0+3RC2h0zQU6vimg93Whle+ZcaB3CuV1+1o2OBRnbvmSj+oss5slJf0zchxDj5qYQQgghhFgeEtBibUBG84Z6Vdp0INVtpbOk80qgth1CiCqAQEYyO1lJxSytHGhvwf9HWl/c3cm6j7rZuXlu4HfsMgV0GFp1cCwxaVm3HG20bPW2G/ctrsuDveh5x3Lxce+arlrFsz8mOx/sZKffnfZnshBCCCGEqBIS0GJt4c+JEbgsGBgTvFULwpkq59dUov7dPwmx0qhthxBiEfD7EHHX8voC07oi1k/Z9RBGStPWgfYO7j6k1W/x0Hlve+kS2lb/mmOJycu6ZH+jaSuW3fh23tuaaVy5j71/zQU0FeCMiasAt+f0sKOqZyGEEEKIiiMBLUQfKolf//W617IDKf08LoIXEWQzb6YQ5FpEUDjUtkMIUSRULFO97NpssHgdfYJjC9dNy4t7O7ZKmt7L4aJ4VOt2qU59sDexZUTRqauADttsUHV+eG83u3p0ED3PlNRdQNNmo73RGLTZoB0MrWD0GkkIIYQQoh5IQAsxBd7cUHWMDHYV0zZz9JV226AdiN3uf3uiWe00RB7q1rYDea62HUIsH9pl7NzbGQhiWmuc392JiuVZc3W/bbdJlbS/8B1BqCKHkaqI0esnh1FpOm/qJqCRrLSUGEjWtxq52mxMSl0F9IE5Xr8CnJYvzF8hhBBCCFEvJKCFEGKFqEvbDo5PbTuEWBx8yEnFKJWjTgIjhxHFMYFcRmjdQYU17T3CKmlkK207WDivqCrpugjoULL641FU1XidBDQV4Byn32aDbNOL/OmhFdCqfBZCCCGEqBcS0EIIscLUoW0H8dt2UNkthCgG2jn5iwoifunfPEubjaLDMbjWHdEFDm+3bOuO8487M7WfqLKADiUrx8kHAifego/+WDA27Ttbg6rx2PlOSh0EdLjQInP1yIzFSf9Di5F+461W1jZziA9WWPxSCCGEEEJUFwloIYRYI5C7SF617RBitWFRQdoVOFmHwEP2xkRwlTJpgcPmrY1s792tqGCNpYoCeqTNxpQPBFzVeKy3dtN8/TpRzFdZQI8stDhhrvofWjAm4YcWrWbTruchhBBCCCGqhQS0EEKsObTBcG07aI8RE8LLjtp2CDEd1hOgRYFbVBA5h6hbZJuNokMfaV8ybjabUcEaS5UE9OFGK9v2exmb88j7gQDyFTnrtkEuPu5Ezz1M1QQ0Ip6FFp2In3WucvuRMfn5ov+IEEIIIYQQVUECWgghxBCubQcVyGrbIUT1of2A32aD9g1U1caEXV3C8fsVv1TI0q4CqRwTrLEsW0DTZoPqXr/NBrJ0VsnqRDzb2+pvM7UdR1UENCLeb7OBiJ9lrobi2c6N/nbVjkMIIYQQonpIQAshhJiI2nYIUT1YhI02Gy1PwiHkaNkQE3Z1CBW+VMH6Fc9UDZ/0pSkSug4CmuretjlWV92LSKeNxrg2G+PCtfQlqxXY/bFA5PK9OgjoUMTb45hxrlI17vfHbrGtcEwkoIUQQgghKocEtBBCiNyobYcQy4E2G91H3UGbjVnlZpUyrpo1FJlVF9CxNhu0EImd86SEkpXxOArEcR0EdFEinoQV8ZsmY8dEAloIIYQQonJIQAshhJgbte0QolzOzeNq597NooIIylnkZpUyqZo1lqoKaKp7OXZ3Hsj0vG02CJLVX3gxJlldqiygD8w+/EUFZxXxYUU819KviA8jAS2EEEIIUV0koIUQQhROndp2dH55obYdopLQZuP46+Os1eqJNURc953NmeRmlZJSzRpLlQR0uIhe61bDytK81b3cnqpgNx5sj/McJ1ldqiagabPBtl2bDc5j1rmaWhEfRgJaCCGEEKK6SEALIYRYCHVo29H47nTQtgOBLsQyuPz9cmhRQeQk0rbObTZcNWte0eqnCgIayVnEInphda/dVoJkdamKgD4KxmOeuUpFfLv/YQtBPOc5XgloIYQQQojqIgEthBBiKdStbcf5f6/UtkOUCosK7ty9abNBFShSLibr6hJXzeq3UcgjWv0sU0DH2mzMsoherLqXPsmxfU7KsgU048H1cOcxz1wNW4/Eel6nRAJaCCGEEKK6SEALIYSoDH7bDqqRY0J42VHbDlEkLCp4+PRwsKggopbK2Lq32Zi3mjWWRQto2krQZoNj96/NrNW9oXieZzyWIaDDtiPzzNUiKuLDSEALIYQQQlQXCWghhBCVxbXtQPiqbYdYJZBkfpsNFuObpZVD1VJUNWssixLQYVsJzmfWa8Pie/5Ci0WNxyIFNPsqou0IKbIiPowEtBBCCCFEdZGAFkIIURuoOKYVhtp2iDrCooK02Wh5lbCztnKoUqhm9RfSI/NWs8ZStoAuuq1EmeNRtoCm+pvxcNXf9r5zzNWwApzrMm9FfBgJaCGEEEKI6iIBLYQQotaobYeoOrTZ6D7qDtpsICYRtrO0cqhSqGbtvrM5qGYlRVWzxlKGgB7XZqOothLbBYtnl7IENG026EnNsXP7eecqIr6MCvBYJKCFEEIIIaqLBLQQQoiVQm07RFU4/+k827l3s6ggIo6WDDFRV6csopo1liIFNKIVWe6L1nnaSiCeFyXiSdEC+sB836/+ps3GrHN1URXxYSSghRBCCCGqiwS0EEKIlUZtO8Qioc3G8dfHWau/AB9SkirhWSpqq5ZFVrPGgsRs3Gpk3Q92stMHe9nVo4OobHWJCehQtLZbzZnbbLh+xm5bixLxxMnWbTPPDu/tThXRMQFN9TdfD6q/TeaZq9xvkRXxYSSghRBCCCGqiwS0EEKItaMObTuo3nZtO6jqFtXm0swnf1FBV1Fb9zYbHH/Z/YxT0xPQN3KTIKTbd7YGEvb6yeFAujoBXbRoRVj7Ir7F9hY8Hk62NoPx2Hq7NRD0l591owI6XGRx3rlKX+hliXg/EtBCCCGEENVFAloIIcTaU6e2HYhzte2oDgdPDrKdD7YH8g0RN2tFbZWCnI21lViGeHZBQCN+OT7GmDYP7VZrSI4TJGznve2s9VZPEiNE+Xde0brsCnA/A9lqxoFrRbsMpLp/fARBj4hnPOzX3s/mnavsMxyPRYt4PxLQQgghhBDVRQJaCCGECPDbdlAlHRPCVQjHxjGqbcdyOOPDir58I6sgn2PVrCxKFxN+i44voMMglRGiSPNQwtLPeJ7rUpUKcD++gI4dM9cRQc+1DAX9rIssknEV8csS8X4koIUQQgghqosEtBBCCJGAa9tBFbLadghAdCG8NpvNkdYQSFBEHyIwJvKqlrCadRltJaZlkoCO5cKc08t7s40/orVqFeB+pgnoMJwPQjr2s5RUsSI+jAS0EEIIIUR1kYAWQgghZgDBi+hV2471xQlotwDc60cH2f772z0h3Zd0BGlHqwgEYNWEdFWrWWPJK6BnCaKVqmEnWmkrsciF9FKTV0DPGjcebn4wHlWpiA8jAS2EEEIIUV0koIUQQogCoAWG2nasF6GADvPSfN8JaSfwCHITqYf8nbUVwjyJVfduV6yaNZYyBXRVFtJLTdkCmu2GFfFVHg8iAS2EEEIIUV0koIUQQoiSUNuO1WaagA5z9o+9rH1na6QnL187IY0cjgnBIhKrZq1ide+4lCGgQ9G6zIUF86QsAR1WxG/WZDyIBLQQQgghRHWRgBZCCCEWhNp2rBZ5BXQYhPTO7c2sGQjprbcaWfedTduXuQghXcdq1lgQ0IxNEWOCaGVbbkzqJFqJk62cR+z88iSsiKf6uw4V8WEkoIUQQgghqosEtBBCCLEk6ti24+p/b/pHL+YV0GGO77etkPZbYxBEKYIwb7VrnatZY0FAzzMmiFb6cLsxQbSyzbqJVuJkqz2PGVu61L0iPowEtBBCCCFEdZGAFkIIISpEndp2HP/xauXadlyase887GRtZOXXx9nVf6/6PxmlaAHthwUND+7uZFtv3yyI50I1M/I1tqChq2ZdBckahvNovdWYeUz8+9RZtBInW7dbraEPGQhfT2rpgrRnUUx3e8RzHSviw0hACyGEEEJUFwloIYQQosLUpW0HVdJ1bttx/tN5tnNvZyDlfFnZarWslD415+kL6TIFdBiEtFvQEKnsHycykcpepKM7bm5Td8kaBgFNhXjeMXHfR7S2V2RMBrLVm3vTWrowHn7bkbr0u06NBLQQQgghRHWRgBZCCCFqhGvbgeytctuOrZ/Oa9G2A6nc6ktKxCWVsq6NAdW0SDu/WpQgpLuPutnRl0c94bUAAR3mpdmnk6/+sa1KNaufA3M+yGfOj0UcY+NB1mFMTjda2Z45F86Jc7v8rBsdCxJr6bJKFfEuJ/0xcR9C8FcMQgghhBCiWkhACyGEEDWHqmPaYahtRxrXZv+HTw+zRr8alJYFiOZYuwI/tC5AUPsL+hGEZ/eDnez8405UBC4itKXgWGKCro5BtCKNnWhFojLGV48OoucfyyqNyZEZDyra3ZzbMnPw9IGZl5HzjuXCzE3ut0ofTlDx7I/JjpkffKAkhBBCCCGqhwS0EEIIsWJQcezadlCJHBPCy84y2nbQPoNWGgNhhcR7fzsqm1NyfnfHtjbw2xrY7d5uZYf3dhdaGW0rXc2+Y6KuTglFKz2fEa3XTw6j5z0pqzAm+xs31d+k897WTPOK+9j711xA88EEY+I+mLDnZB7TqnoWQgghhKg2EtBCCCHEirPubTvoCev3d6YvMNXMMak8a6iedkI6XBSOthG0Q5jULmHe1F22FiVa/dR1TMI2G7Y1zL3dXNXfYeouoGmzQf9u12aDNjgsEspfMwghhBBCiOojAS2EEEKsIevQtiPs74wcdv2dyw77oboa2e0LaY7DCel5hGKYOsrWsHdvEaLVT93GhPGg+nsgWfvV37Fzy5u6Cmi//zfZubtjFwwVQgghhBD1QgJaCCGEECvTtsP1d6ZC0kq8RsP2bZ7W37nsIKTdgoaIVifUkIyd97ataJxHvNZJtoa9e/0U2b6kLmMSSlY/RVXP10lAh/2//fC4puUGHy7RUkcIIYQQQtQDCWghhBBCjFC3th3Hv77M9j7pZI1+tTF9mefp71x2Lj/cHQjpIcFmjtstaJin73HVZWu0d+/tlh2HstqXVHlMRhZZNHEV+oxHrHre/7Aib0/sOgjokf7f5twZB8Zj7OPFfN191LVV0WrHIYQQQghRXSSghRBCCJFEJdt2PD7INt7bGggpBFXR/Z0XEY6ZSm0WRvQFW7PRyF4nVEZXVbaO9O4154NInFSRPrZ9icmeGaPY+cdSxTEZabPhSdbYWJBx8jV1bpAqC+iR/t/muk97DI99vLxlxuSvxSxqKoQQQggh0pGAFkIIIcRMLLVtx6f72UZfyNHSAmm1qP7OZYZz4Fx8qXbxcScqFf1UTbaO9O5tNm2Vc+ycJwU560voTbOd2PnHUqUxoe3IdjAeeT8oYW5QJe22QVLmBqmagI72/353K/djOPp4+fmi/wwlhBBCCCGqggS0EEIIIQqBth1USZfWtuObk2zj472s0exVPTppNal6tC5BtPrVnLRmcO0IUvohV0G2TmorETvncXGi1fXKZjvIbDsm5jxj5x/LssckbDvCsczyQQmi2q9+Zjt55gapioAO+38j4pn7sfOelImPl19e9J+RhBBCCCFEVZCAFkIIIURpXF5fD9p2tH44i4vlaXlmXlR8uJtt9IWka1sQE1N1CuIcgT5U4Wty1JeEyDor1CouoCf17o2d97iME61uP0joOgjoWdqOhOG2jKE/N5Css8wNskwBPan/d+zcxyX58SIBLYQQQghROSSghRBCCLEwXNsOFg6c2raD/s53tweyiYrHvG0LqhjOwW8bEIpWl6oL6Fl694ZBKiJnx4lWP1UX0FyvsM1G3rYjVEcjWV31N2GbJ8F41EFAFyHiSe7HiwS0EEIIIUTlkIAWQgghxNKItu34dD9r3LnpdTtL24IqhorWrbeGReskIVhFAV10795potVPVQU0Ir7VPwcyy3xNlawuVRbQRfb/nunxIgEthBBCCFE5JKCFEEIIsXSur6+z0+9Os5a3sOAq9HdGRMb6GU8SrS5VEtAci99mo8jevalStEoCOhTxrVuNmeZrTLJ2C54bpGwBXXb/71yPFwloIYQQQojKIQEthBBCiKVx9d+r7PDpYdboSzj+TB8pV3fxTEXrpH7GKVm2gF5U797UVEFAFyHikax+m408ktWlKgJ6Uf2/UyIBLYQQQghRXSSghRBCCLFwLn+/zDoPOwPhRFXsLH+mX6Ug3VL7GadkWQJ60b17U7NMAR1rs5FXxHN7fzyYG7OOx7IF9KL7f6dEAloIIYQQorpIQAshhBBiYZz/dJ7t3NsZEld5RV7VQkUr55Gnn3FKFi2gl9W7NzWLFtBUgNNmw1WAz9oWhvGYte3IuCxDQC+z/3dKJKCFEEIIIaqLBLQQQgghSsf2d+5Xf84qrqqWMsSin0UI6Cr07k3NogR02FYCmZ63zQaSOmw7wvHPWt0bZpECmn3547GM/t8pkYAWQgghhKguEtBCCCGEKAUWFgz7O8/SyqFKiYnFWfoZp6RMAV2l3r2pKVtAF9FWImyzUdZ4lC2gq9b/OyUS0EIIIYQQ1UUCWgghhBCFwsKCYX/nWSomq5Si+xmnpAwBXcXevakpQ0CPa7ORtwKcViV+dS/9oous7g1TloCuav/vlEhACyGEEEJUFwloIYQQQhQC4ifs75xXblYtiPMy+hmnpCgBXfXevalBQG+93cyunxxGxyDMtDFBiPqiNe+HJDERX1Z1bxg3N04fmGOJnHuYaQK66v2/UyIBLYQQQghRXSSghRBCCDEXYX9negHnlZtVyiL6GafECbXWW83s8N7uRBEdk63cH8nKNkhVe/emxhekW2+3ZhqTULS2W83cH5LERDzjvMj54eYGadxqZJ33tq2Mvnp0EB2LmICuU//vlEhACyGEEEJUFwloIYQQQuTG9Xdu9fv/UgVKVW3eP9WvUhCRi+pnnJIbAX0jTAliFfl6+Vl3IBidbK1j797UIDWprkV2bjVvhDiZNiZFiNawzcayRDxxc6P7TsvOWV+G84GFE9KuWtwX0HXs/50SCWghhBBCiOoiAS2EEEKIZF7++jJrP2hnjb6YRAjOUlVblcTaKCAWlylaXQZC7d6OPU7GGZnsHyvVr+075vjf6olRJCD/cpu69O5NDQIaAeyOdZYxySta3T787S9bxBN/brhj5UMGPjTwJTmhWpzx4P9uLAjj5t8/JYxH5R8vEtBCCCGEEJVDAloIIYQQyTQ9uUXVJcKLytC8onPZibVRWGQ/45TEJKN//E6+DrWCqGHv3tSEAjrMpDHJK1rDthKkSvNj0txw4Wc8PsNqcb6Xt/q7Vo8XCWghhBBCiMohAS2EEEKIZLbvbmdUmG42m0MyilAVyZ/kUyGZV/gtKgjKqrRRmJYUyehycXcne3kvX5uNULJSHbuM3r2pmSagw8wyJox12FaibfYbO55lJs/cIK5yOfazSanl40UCWgghhBCickhACyGEECKZnXs7treu67P7+tFBdny/bb/n/1m+C/IKyYnIylt1WVSQb1XrZ5ySvJIxNTHJWpU2G5OSV0CnJtZmoyptJcalrLlBav94kYAWQgghhKgcEtBCCCGESCYU0LG8fGheWLy/bXvPNgMpTbUt8hPBhTwrs3UH26dtwGDfJnUQrS5FSkZXAVsnyRqmaAHNByLMwyq3lRiXMgT0yjxeJKCFEEIIISqHBLQQQgghkkkR0LFQJc1CaAhpxJaTXITew4gvqlBZSC0mx/KE7VS9n3FKipCMdejdmxoENNd13g8t6i5aiZsbzPXYOebJyj1eJKCFEEIIISqHBLQQQgghkplVQIehdcfB3d62wippQqUr1ampCxzWrZ9xSpxQa5pzQphSwZwq6JGKdendmxqupzsfKrlnGZNQtHZrOiZubrjo8SIBLYQQQghRZSSghRBCCJFMUQI6lrN/7NnWHXkWOOT/dexnnBIn1MKKcYJwRCAiHF1vbcRjHXv3pgZBytywH1rcin9oEY4J//ptNlZBtBI3N9p3NvV46UcCWgghhBCiukhACyGEECKZMgV0mGkLHPrfq1s/42k53Whl7Y3e+b14uG/Hwwl6emvHhKP7/ypJRRfkItc4nHupY2LvuyJjwtzYM3Od83Jzg+jx0n+8SEALIYQQQlQOCWghhBBCJLNIAR2LW+CQqk8r1UzqXs3q52SjZUWpq3pu0fP4yWF0LIgTjht9+Vr3Nhth9s35cI05N8L5xsbBz6qOCXMDyZo6N8jaPV5arez6+rr/bCWEEEIIIaqCBLQQQgghklm2gHah8nOV5CKi1e9xTGsFv7p1WrgmSLjYtuuWULQ23mpku/d3s5dfxM99XFZlTKj+ZuFINzd2brey84870XMel5V/vHzUVuWzEEIIIUSFkYAWQgghRDIS0MXFtVKgHQLnQguJ7gc72dWjg+g5T8oqyNZQtG7c2cw2PjXX+Z+nN/n2NGt/c5Idf3WcXX55HB0LlzqPCXMDyerPjc572zPNDbKSj5dGI+s+6mZX/73qPzsJIYQQQoiqIgEthBBCiGQkoOcPopW2AVaymmy93cxOH+xFzzM1dZWtSEWuoZOKtm3G3Z1s45l5IemL53H59jTbHSOk6zgmVH8jWTluxoM2G7QUmdZqY1pW6vHy7lZ2+t1p/xlJCCGEEELUAQloIYQQQiQjAT17wn7GVLRyHrHzy5u6ydawd+8GPYo/3ss2vjmJi+bUfHua7fSF9NYHO7UZk1Cy0mZj3g8l/KzE4+VhR202hBBCCCFqigS0EEIIIZKRgM6XsJ8xYUG4ow93Z26nEEtdBHTYu9dWPL+/nW183o0L5QLS+uIo23vQyQ7v7ESPaZkJJSutNvbe3SrsgwmXWj9e7mxmR8+O1GpDCCGEEKLGSEALIYQQIhkJ6LSE/Yy3m81sr9XK2iZIRvd9WixQCU216zxCusoCOtbrmnHo3G5lW+b83VjYn9H3+UE723h8EJXJRaRlxqv98f7ShPRIm41bZg6YsdiPjEf7zpZtwXH5WTd63VOzMo8X5s3Djm3BISEthBBCCFEfJKCFEEIIkYwE9PiE/YwRjIjFq/vtLPvH3lAuP9zNjt/bsoLNyTUr2N5q2IUIzz/u5Or7W0UBPdK715zb6fvbI2Nx/aCdnd/dybrvbGatxrCA3TBjZFtzPD2MyuQi0vzyONv9pHwhfRSMx06zOXY8+D5zxx8P/8OKvD2hV/bxYr5mIcLzn86z6+vr/rOUEEIIIYSoGhLQQgghhEhGAno0YT9jpCGyDJEYirRxeWHG9fDdrWzn7eaQYGuabb1OqIyukoAe6d17u2XPL3besSAgYwLWtuv4YDsqkYtM89lxtvNptzAhHbYdyTse4+Rr6twga/N4ecuMyV+v+89WQgghhBCiKkhACyGEECIZCeibhGKx3WrmEouxIF8RlG6b5OLjTnQM/CxbQIe9e2krgSDMIxVjQUQPSWiEY0Qal5nmV8fZ9ucH2f69dnba2Iqef5hY2xHGI1bdmxruS5X4YCxMUuYGWavHy88X/WcrIYQQQghRFSSghRBCCJHMugvomFhECs4jFgmi1a/mZPuuXQPnGhsDP8sS0GHv3nFtJfLEiVbX+5fzQlzaMadHdEQSLzTfnGRbjw6y7ge7I0I6bLMxru1IniBp/epnxiPP3CBr9Xj55UX/2UoIIYQQQlQFCWghhBBCJLOuAjq1n3GeUB1MVaxf4btpctQ/J/bJ96omoPP07s2TcaLV7ddWz1ZBQAdhUcPtjztZy8yHjf61zNtmI4zrA+3PDcZ7lrlB1urxIgEthBBCCFE5JKCFEEIIkcy6Ceh5+xnHwv39tgGhaHWpmoAuondvGO7LNsaJVj8I6K13zLjQEuObk6gMrkK2zPF1vzjMzj/vZtcfx897XJD4SFZX/U2oMD8JxqOqAroSjxcJaCGEEEKIyiEBLYQQQohk1kFAl9nPmEpQJ9IQrZOOvyoCuszevdNEqx+OIZx7l1+aF51fHWe735xkzW+rKaW3vr4R0lefdKLjkSpZXaokoCv3eJGAFkIIIYSoHBLQQgghhEhmlQU0AmtR/YwniVaXZQroRfbuTb2GMQEd5urLo+z0q+Ns/+uTbMP8GxPCy07rm5Os8/QwO33UzY7N4ymUrN2C5wZZq8eLBLQQQgghROWQgBZCCCGtpzcuAAD/9ElEQVREMqsmoJfVzzglyxDQ7JPjdMe9iN69qUkR0H64LT2ZD++Ya/Hxftb68igqhJeeZ0dZ49P9rHN3NztpbkfPPcyyBHQtHi8S0EIIIYQQlUMCWgghhBDJtB+0B5IIwXd4bzc7/7iTXT85jIqvsjKvUFt2P+OULFJAL7N3b2pmEdCxMTm6vZPtfdTJNr84zBoV7CXdfHac7XzazfbvtscK6UUL6Fo9XiSghRBCCCEqhwS0EEIIIZK5vr7OTr87zToPO9nWu1sDcURabzWz9p2t7Ph+O1mMzZpZhVpV+hmnpGwBXZXevakpSkCHQfLu39vLtj8/yBpfV69tR0xIL0pA1/LxIgEthBBCCFE5JKCFEEIIMTMIaYTP4dNDWx3d8MQjQQJ2P9jJTh/sZVePDqJybJbkEWpV7GeckrIENNutUu/e1JQloJkfiFY3P2jbsfPhTtb+4tD2a45J4WUGIb35+UG28eFudvp5N3ruYdbq8SIBLYQQQghROSSghRBCCFEoV/+9slXS3c+72abXgoE0bjVslTStO5Bis7buSBFqCKmq9jNOSZECusq9e1NTtICmAhzRym049kltJV5+2sn2nx5mW18dZ81vqyWlG9+eZu1vTrJjc2yXXx5Hx2KtHi8S0EIIIYQQlUMCWgghhBCFgoCmRYcTTlQ9HtzZtHIPWenLKLL1divrvLdtq6QvP5u/orMO/YxTUoSArkPv3tQgoJkrqR9ajBuTULTOUgF+/bGZE5/uZ4dPDrKdZ9Va3DAmpNfq8SIBLYQQQghROSSghRBCCFEIiJ+deztJIguJeX53x1ZH+n+W74I8nLTAYSjU6tbPOCVOqDUbDSvo6a09TtCHsrVOvXtT458P/cZnGZNQtF5+uBs915SMiPg7m1nTfG/z8UFUDC8rCOmdZ+aFuTnX9u0tOxar/HiRgBZCCCGEqB4S0EIIIYSYC9pttPrVjvP0i0UGIrAQg1vNYSkdLnDoBDRVlXXsZ5wSJ9QQer70ted5u9dbG0FPb22+5vt17N2bGlsBbcbCfWiRZ0yKFK0xEc88DOfH4Z2dbO9BJ9t6fBgVw0sLfa0/71ohvWWu7ao9XiSghRBCCCGqhwS0EEIIIZJxiw0ePTvKuo+6Wavf/5cq0CIqKP2wLap22S6tO0Lh6ILwQgjOK1rZ16L6GadkINT6lctO0CP7QkHvp269e1OD1EQ8+8eZOiZFfDBBxf48Ir6yQtqENiK0E6GtSOzcY6ns40UCWgghhBCickhACyGEECKZ7Q+2B8KJFCE78wTJ7IQjQvrwzuZc0pv7LqOfcUpCAR2LE/RcBzLptinh/sh8NxbLlop+YgI6liLHhPnBfCtDxPtCukFVckQMLyvjhHQtHi8S0EIIIYQQlUMCWgghhBDJNL0KUCuA392ylaHzSOBlJNZGYZH9jFOSIqCLCpIVWevGYlltNiYlVUAXkbCtxCLmx9Htnazz4V62/flB5YT09rOjbOuTTrbxbq+tySLGI28koIUQQgghqosEtBBCCCGS2b67nW02ewvAbXkymlAVyZ/kUyG5CGk6SxCt87RRWGTKFtBV6d2bmkUIaMY6bCvBYn2x4yk7VRbSVG1TvU0Vd+zYlxEJaCGEEEKI6iIBLYQQQohkdu7t2MXdsqdHNtdPDu2CgIf3du0igX7FKEEYIjkRv/P2aJ41VGdXrZ9xSsoS0DHJWpU2G5NSloCOtdmoSlsJP76QtgsJRsTwstIyzwXtj/ezg/d3s9PGVvT4y44EtBBCCCFEdZGAFkIIIUQyoYCO5erRQXb6YC/rfsBtb0QnQVAjPxHCiNAyW3ew/ar2M05JkQK6yr17U1O0gOYDEeZhlduwjIudG2Zudz/bz9pfHmWNbyWkJaCFEEIIIaqLBLQQQgghkkkR0LFQJX18v22rpFter2FC72FEMVWolx/uRmVhntShn3FKihDQdeh1nRoENNd13g8t6v7BBHFzg7nuzuvqk052+qibdZ4eZq01rJCWgBZCCCGEqC4S0EIIIYRIZlYBHYbWHecfd2zrjh2vHYQLla55FjisWz/jlDih1jTnhDClgjlV0CMmGUM3nnWV8H64nu58qOSeZUzCDya6NR0TNzdcYo+XdRPSEtBCCCGEENVFAloIIYQQyRQloGO5/KxrW3fEqqTHLXDI/+vYzzglTqgxFuN6ayMcXW9txGMde12nxlZAv93KDsw5swBmypiEbTZW4YMJ4uYGY5H6eEFIHzzsZK3Pu9nGs6OoGF5WnJDev9vOTprb0XOeFgloIYQQQojqIgEthBBCiGTKFNBh3AKHnfe2s63mTTWvL9nc/+vWz3haTjdaWbtf8csYMB4IetqY7L6zmTW9cyf+WKyShHdBLnKNw7mXOib2visyJsyNPTPXOS83N0jex8tBc9MK351Pu1nzmXnhHhHDywrHw3GlCumhx4sEtBBCCCFE5ZCAFkIIIUQyixTQsbDAIYsbbvYFW8uk7tWsfk42WlaUIpHt+dHz+MlhdCzI2T/2rHzd6Ff41r3NRph9cz5cY86NIJtj4+BnVceEuYFkTZ0bJM/jBdGL8KUSmYrkmBheVsYJ6ZHHS6uVXV9f95+thBBCCCFEVZCAFkIIIUQyyxbQLlR6rpJcRLT6PY7bdzaHqlunhWuChIttu24ZEa2Nhu0VPk22hlmVMaH6m4Uj3dzYud2y/dNj5zwuszxe6M1Mj+YqCunGs+Os8ak5p7s72UazmbU/aqvyWQghhBCiwkhACyGEECIZCeji4lop0A6Bc6FPMdWqVK3GznlSVkG2xkQrPcFj55uSOo8Jc4MPJfy5QWuNWeYGKeLxUmUh3frhLOv88iI7/c9VdvW/N/1nKyGEEEIIURUkoIUQQgiRjAT0/EG00jbAiVYW1JtHtJK6ylZEK9ewKNHqp45jQvU3H0pw3IwHbTZoO5K3+jtMGY+XSldIf3eatf/1Ijv+41V2qZYcQpQCf3Vw+ftl/yshhBBiMhLQQgghhEhGAnr2hP2M6VPMecTOL2/qJlvD3r0sIDhLm41JqdOYxD6USOl3nZpFPF4kpIVYPRDMiObDp4dZ52HHvgZovHXzXOXC97nN+U/n2dV/r/r3FkIIIW6QgBZCCCFEMhLQ+RL2M+Zfqnz9N+7IRlpvUAV9+Vk3er7TUhfZGva6bgZjwdi072xZGc01nkdI12FMwg8lwrlBBTTjgYyedW6QZT1eDu/sZHsPOtnW48OoGF5WJKRFmSBskbXtB20rZfm6yotjIoydZO4+6trf863braHnIhd+5s4L2XxqHkuc69Z7W0O3Q1LX5fyFEEIsBgloIYQQQiQjAZ2WkX7GzWZ2+v52lv1jz+bqfjs7v7uTdd/ZzHbebg5uR5CQjDES9vSjtNYcVZat0V7X5rwZAzceL8y8On5vK2u3WnbRQX88EPS05UDCvsohYas6JiNtNm41ssN3t7LrB8PjwfcYj1BK0xubuZGnQroqjxcJabGqIHGRrb64DSUuXy+rUthJ5uOvj+3+OY5QGrvwfeTxweOD7OSbk96x/ucqe/369dRwW+7HwqDh+bNdZDXHoNYdQgixfkhACyGEECIZCejxGelnzPGZN+C+aJ2Uyw93rYQNhfTFJ53oGPipomwdaSvxVmNIwk8KMhZBj4T1x4KK4Nj5x1K1MTkKxiP8UGJSmBvcFiHtj0fK3CBVfbzs3tnOGuZabzw+iIrhZQUhvfPzRXZI+4HXr/vPfkKMgnBF1rrHJJIVweoqfvnXVRdzu1DKUilclJR2+6Iq2e2Pbfv7c9kyz6075jkWWXz05ZHd9+W/L6NSeZ6wTY6H/bC/sH0Hx0fVNbdZpJAXQgixeCSghRBCCJGMBPRown7GVPAikv2K1pRQ9Yqwdm/M3fY419gY+KmSbA3bSnBOnFvsnMeFsWMMw2ro7VYrev6xVGVMwrYjs4wHAtqfGy4pc4PU5fHy4tP97PDJQbbzrFo9pImEtHAgSpGmTqbyL5W9qVW980pp7sv3+bnry+zf38VVXHOs3Jb7kZgoXmQ4BiqrOa5Y6w537txOrTuEEGJ1kIAWQgghRDIS0DcJxWK71ZxJtFLZ6otWxBzbpoKYr+sgoMNe17G2EimJiVZamZz0xzrP3FvmmMTajjAeqdXwLswNvyKe7THn88wNUtfHC0L6mD/n//Ioa3x7EhXDy4qE9HqBCKVK15e9/J/vFSFJfSkd66m8YZ5DGsEHcsQK27s72d7He7bKmOOpgmTOG4Q6ldix1h187Vp3cG5CCCHqiQS0EEIIIZJZdwGd0s84Jdye+/n9fTdNjr3zqYOAntbrOjWhaOVcENr+vuogoMM2G3najrgg7ZHV/ocSVJR3Z5wbZFUeLxvvmPP+cDfb+LybbXwjIS3Kh6pm5Kdf7Uzl7qLaRSBcEa9RKW2CfN7/bN9WFNdRPI8LPaeR0uNadzAWrnWH+kkLIUQ9kIAWQgghRDLrKqARfvOKRUJf47DHM9tF1MX2yc+rJqA5VsZ91l7XLtwe0epLeLbpi1Y/VRbQB+aY/ereWdpsMB7cL/xQgurycH9VF9CLerwc3d7JOh/uZdufH1RaSF//3X8CFbWAamSkry98aZWBEK0C6yql6SftWnf4lejEb93BdVLrDiGEqB4S0EIIIYRIZt0EdJn9jPc2hit8w1RNQJfZ63qcaPVTNQE9IuJnrO7N86GES1UF9NIfL2Z/3Z/Os/a/XtiFBGNieFnZMsfV/e1ldv7fKwnpioKsReq6OUfrB4RmHRbHS5LSn+5nJ1+fZC/M4+P1X69XIuc/nmdH5jmOFiQsrOifM9ePDw5cP2khhBDLRQJaCCGEEMmsg4Aus58xco5q2dh+w1RFQJfV65rsThGtfqoioGMinnPLMz8mSdaU8aiSgK7c48UTTZdUsv7xygrp1g9nUTG8rEhIVwPkMoLS7zuMxF0FYUlrClpUxCqGiesdjcBF5MYEb91y9eeVPRdad7Tvt6OtO7i+at0hhBCLRwJaCCGEEMmssoBGYJXRz5hsmdAfOLbfcVmmgEaCltXrmuPsJIpWP8sW0GGbjVlEfKzNhhuP2D7HpQoCurKPlwni8Op/b7LT/1xlHXMbCen1hjYNVMcO5tx7W7aCeNVbN0yT0lQRr5qUvvytd85UgEdFvPmea91Rh2p3IYSoKxLQQgghhEhm1QQ0EpRtlNHPmFAZOq21xLgsQ0Czz7J69+apZo1lGQKa+UEFuD8/ZhHxiOp266bC0o0H4x3b77TkmRtkrR4vOSpXJaTXi5e/vsz2PtkbWlCQath1r4RdRylNGxLakcRadzAv/NYd6icthBDFIAEthBBCiGT8ijEE3+G93ez84052/eQwKr7KyrxCLdZGoah+xgRpmbfCN8wiBXSZvXu3TfJWs8aySAE90lZihvnBbZH3ZYzHogV0rR4vOQR0SNWFNMfF8XGcIj/N4EOxzXfNc9+n+1ZMi2GclEbCIqVHWlkEUprWFzHRW6f4rTv8liz2fM3zHR9WUCWv1h1CCDEbEtBCCCGESIZKIN6U2oWOgqqh1lvNrH1nKzs2b95SxdismVWoldnPmIX05qnwDVO2gB6RrAX27iXzVLPGsggBzZiHbSWo5o6d97hQ3Ru2HSG7JkWNx6IEdC0fL3MI6JAqC2mOR0I6H/Q8bprH9CaPz2A+EiQrsvXgyYGkdATaU9CmYpyUtov+mec/JO4qSGnXumPc+fI9qsa5jVp3CCHEdCSghRBCCDEzCGmED2/QqI4eeYN2ezPrfrCTnT7Yy64eHUTl2CzJI9SorCyrnzGhohX5Fdv3PClLQMck6yxtNrhP2GaDY+CazFvNGktZAppjRbTO21YCMRu22SDMvaLHo0wBXfvHS4ECOgTRS0sMWmNQkRwTw8uKhPR0EIZI6NevXw+CUD368shW84ZVr6TZatr7UfmKlBTDrJuUdq07qJyPte5gDBgLVUkLIcQoEtBCCCGEKAyENG++Gs3em9BQPjVuNWyVNK07kGKztu5IEWoIqbL6GZOiK3zD5JGM02QrUpGxKqt3L9WsSNzYvotK0QKaa4do5Tacw6xtJZhTzC1/PNhmmeNRhoBemcdLiQI6hN7MEtL1ISagw1yZ8UKo2lYMH422YqByGvHY/kfbSmkxyrpJac6BViRh6w5JaCGEGEYCWgghhBBzwxtO2nK4P2sOZR7VoXxNhWj4p/hbb7eyznvbtkr68rNuVKCFmSTUEH9l9TO24tZsv4wK3zBFCGiEX1m9e/mXbXOc4X7LCAKauZL6ocW4MQlF6ywV4KGId+OxCBFP3NzgMRM79zBr9XhZoIAOqYOQPv7jVXa5pouqpQjoWC7/3WvFgDDl/qFQpa0HUpqq2LMfz/p7Ez7hX0uFYp+vGVvGmLGm/UVM9tYhCGnOaZnPRUIIUUUkoIUQQggxM7xR5E29exOJYE6RVwgrKiWReLFqSeThpAUOQ6GGaC2zn/GixKIfJ9SajYYV9PTWHifoQ9nKsZbVu9duz2y7zGrWWPzzod/4LGMSilaud+zcx2WciKelyaJEPHFzw0WPl2oI6JAqC+mGee5u/2u9hPSsAjoWpPTJNyfZ/mf7dpvhYwBJzcJ1WuRwPNOktG1pUUMpLQEthBBxJKCFEEIIkQvXZqPV73c7a4/YMMgshCdCa6s5LKXDBQ6dUKOStax+xmTRYtGPE2q0QghbXiAc6a2NcKS3Nl/z/TJ69zpJyb9l9DNOja2ANmPhPrTIMybzilbmR9hmgzD/Fi3iiZsbB3c29Xjpp4oCOsQJ6cPfL7Odny+iYnhZWQchXaSAjoW5h5Smn3TYH5i4HsFa5HA8qyClJaCFECKOBLQQQgghktm9vzv0ZnAWeZUaJCEVpwhDKqtD4eiCXETCzSJa2XZsu8sSi34GQs2MAcfrBD1yOBSOforu3UvV8KKrWWOxPaDN8fnHnDoms4hW5h/zI1YBjtRe5vwI54Y7Xj1e6id9Xrx+LSG9IMoW0LG4RQ43zXNU+LghWuRwOr6UptUXleX+GIZS+oWZt6EUXmQkoIUQIo4EtBBCCCGS2bzTa2vgv/lDeCIAEXx5WxrkDRLMCUdE2KE5nrzVrCNtFPpCjcrhZVb4holJxjBOOHINyKTbxsLY+b17fbm4zGrWWGICOpZ5xyRsK1HF+ZEyN8haPl5qLn0kpMtjqoD+67VdEO+VOcdQKhYVto+gRJaGi9bZx5d5LkZWa5HD6fBYZ4xiUppwrWmBcvL1yUKltAS0EELEkYAWQgghRDL2Dfztzezik062/952ttm8aW/ggqBCFCIBkVd5hVcZ4RgQcbFq1qpU+IZJlYyzZJxkJVWoZo0lVUDPGubHUAW4J1qrNj/KnBuk1o+XFZM+VRXShGPi2DjGOpAioE/NeVGxTPj/hTnHl7+9tOI4FI1FhTYSVO4ipTk+Knr9x5yT0lrkcDqpUvr4q+Ps4vmFXUC56Jz9cGb3JQEthBDDSEALIYQQIhknoGOLnO2/3xPSvPEKpTQiC+FJtW3ZVdJ+qAB11Z/2uDyhhtBEWsVkVhVShmQMJasbD65XlapZYylDQCNa+aAkVgFe5flRloBeicfLiksfCenZSRXQyEmEMCLTyWibZ0fZ2XdnVkqzCOHr//buU0aQ0lTuIlFDIU34nhY5TGOalKYNCuMdk8mzRAJaCCHiSEALIYQQIplxAjoMC8EhpFkMLXyz54JMRHbRexjxFRNisybsZ9z03sBXtcI3TFGSkbH1e/faf/v/r2J177gUKaAZEz4QiYlW5keVRSspWkCv1ONlzaQP7TBoi0F7DNpkxMTwslI1IZ0qoE++PckuzXG70L4BqejktC+lWXSQn3GbMlt3EPaBlNYih/NBT2kWOByMnfk9wAcOMZk8SySghRAijgS0EEIIIZJJFdB+rp8cWiHd/WAna3qiL1YlzeJprnVHTJRNCtWsYT/jOlX4hnFC7eDO5kyCnjH022y0PMFY9WrWWDhmrikfWlDJPcuYjIhWb+HCuohW4ubGtjl+PV56WVcBHSIhPZ5ZBXQYWnLQvgHRyG19IU3YBn2Ay27dQdjPkfk9i5QO+0kTLXJ4A+KZhQwHFeXmOY+x4f9cy5hMniUS0EIIEUcCWgghhBDJzCKgw1w9OshOH+xlnfeCCmlPgLmkLHA40s+YN5dmW/y/ThW+YZxQG5yXOSdf0CMQw7GI9e6tq2QNg4B25+GSOiZDotX8W2fRSgZzoz/PXfR4kfQJqYOQPv/vVXb9d/+AS6QoAR3Li19f2NYcZ9+fRVt3sN1FtO7wFzlseh+2+Vm3RQ6RwrTfcOK50WzY68I1P/+pt2CgBLQQQpSPBLQQQgghkilCQIdBSB/fb2ftO7SJuJGMSEK/atd+79aGrWBFOIb9jHlT7f5fxwrfMKGARiT7rREIwhGZyFggHhkfd9vBm22TOkrWMK4C2j//aWPCv4Mx4XaBaK3rmIRzg+jxIgGdQpWF9NZP51n3t5elCelZBTStLxDH/vdSwv0QnGwzbN2B/EVUum2HIrnITF3ksLmaixwigxHP7jz5feHEs4sEtBBCLA4JaCGEEEIkU4aADnP5WXcgpN0bR8KbZPpetryKXivdWjcyjgrfo5qLNBcn1I4+3LXtS8J+2pt3Nockov0ela0rIlnDIEmZe35Ll5QxsfOjPyYtk7pW+PoZyNaH+3q89CMBPRtOSHfMuLUQZ54QXnaKFtKzCGgEMT2VCfLy5J8ntsKYeebL5qT8+3K4dccz8wbak9Ls27bu+KX81h1ukUOkM2PinhNckNR1XeSQa+P3eG6907LV57FrLgEthBCLQwJaCCGEEMksQkCHQbId3tu1+3VvKG36UtFV+Na1tUQsSOP2Rq9KjfN3YzGpfYn7P6L2YAUkqx/kIkI9NvdSx4RtxLZdtzA3mO+clz83XNb+8SLpMxdX/3uTnf7naiWF9DwCGvFM1bKT0S62kvn7s0F7jSHhnBC/dYeV0p6Q9lt30E+6zNYdhHN1vaT9v0ZyQUozhpx3FaU0j32Ozx3vJPHsIgEthBCLQwJaCCGEEMksQ0CHofoV2cgbPCo4V6XClyAFOSckoX0Dbd7wU/EbGwfi2pc48boq1awuVCtTtcy5Ec41Ng5+VnVMmBtI1tS54bJWj5dWyy40JoqjLkKa45zGPAK6+9VVtv+1efNMvnqddZ+9zA6+PM8OvhiW0ojjuaqkTdinbd3x3ZjWHd8tpnUHqcMih4wT1dr2mG6Z5zlzjV/9/ip+jYMMCWgzz4uIBLQQQsSRgBZCCCFEMlUQ0IQqT97gdVak0hfRSpWufQNt0r6zGa1uHReuCRIutu26ZUS0Nhq2ojdFtvpZlTGhcnvbmxs7t1tWKsfOeVxW/vHyUVuyZ0FUWUhzPBwXxxcT0oUJ6JG8ybrPXmXdL81tn54OCWkyb5U09+E4EJux1h0n3/SEN607Xv3xakggFx1/kcM2H/QFUpo2P7T+WcQih4jnwf6deP53vvPnXLi/BLQQQpSPBLQQQgghkpGALi6ulQKtJewbd/MGmr7GVPDGznlSVkG2xkQrrTVi55uSOo8JcwPJ6s8NqphnmRtkJR8vjUbWfdS1f/IulocvpKlIjonhZSUU0kUL6BC+13H56rUVkIhnJLEvpA/NY/Lk216/51mrpGnJkdq6YxH9pCctcsjif0jpIhY55C8cDp8eDolnqrNjx5USCWghhFgcEtBCCCGESEYCev4gWmkbYN88m2y93ZxLtJK6ylakItewKNHqp45jQvU3kpXjZjxos0E7kbzV32FW6vHy7paVXaKa0JuZlhi0xqiakN4wc6coAT2OgYAO89V1tv/sMut+eZEdPD0ZEtJk7ippE/pJD1p3mO35Utpu/7ub7YcitugUvcihE88Duc3vik860X3niQS0EEIsDgloIYQQQiQjAT17wn7Gu+/ka7MxKXWTrWHv3uaMbTYmpU5jEvtQIqXfdWpW4fHSediR0KkhlRLSdzaXKKDfjOaZ2eaXL7Lu07Ps4IvhKmmk8by9pP3WHZxXrHUHP1tE6w7CsSClqVjmgyT32HaJLXLIXzjw2HfimWpqelLHtj9LJKCFEGJxSEALIYQQIhkJ6HwJ+xnzL1W+/N8F2UjrDaqgLz/rRs93WuoiW8Pevc1gLBib9p0tK6O5xvMI6TqMSShZw7lBBTTjgYyedW6Quj5eWm+3bNWjFhZcHZYqpKsmoEfSq5Kmihk57AtpUkSVtG3d8XxM6w6TRbbuIAhghHJsgUM/RYtnFwloIYRYHBLQQgghhEhGAjotI/2MzZvn0/e3s+wfezZX99vZ+d2drPvOZrbzdnNwO4KEZIyRsKcfpbXmqLJsjfa6NufNGLjxeGHm1fF7W1m71bKLDvrjgaCnLQcS9lUOCVvVMRlps3GrkR2+u5VdPxgeD77HeIRSmt7YzI08FdK1e7yYx4babKwHCxXSlRfQ/Ty7vsmXZr9PS6ySNqF1B9I51rrD9pM230eKWymNZDXXq6xQiY3Apb97yzz/8Xxw8dPFiDguKhLQQgixOCSghRBCCJGMBPT4jPQz5vhut4ZE66RcfrhrJWwopC8+6UTHwE8VZetIW4m3GkMSflKQsQh6JKw/FlQEx84/lqqNyVEwHuGHEpPC3OC2CGl/PFLmBqnF46XRsH9qj4QS6wtC+sXr19nh75fZzs8XcZE8a+oooP18SV5n+09fmpxn3S/KqZImnDcilfE4/mpYStvWHezjudmHuW0okYvK9gfbtvVGKI2LjAS0EEIsDgloIYQQQiQjAT2asJ8xFbyIZL+iNSVUvSKs2QZx2+NcY2Pgp0qydaR3rzknzi12zuPC2DGGYTX0dqsVPf9YqjImYduRWcYDAT3r3CCVfryYa4o0U5sNMY7ChPSKCGiy56Xz9JU9TiqVEcS+kLbCuIAq6UHrjh/irTv4HvugdzNVzDGhnDcS0EIIsVpIQAshhBAiGQnom4Risd1qziRaqWz1RSsVoV2zbSqI+boOAnqkd2+krURKQtFKkJUn/bHOM/eWOSaxtiOMR2o1vAtzw6+IR+wz5/PMDVLJx8tHbQkaMRMzC+k5BPT+V1dDQnkc/m2GEhPN4xKTz2SMgN576ufKpvPFi2z/i/Os+6TEKul+6w62FWvdYaX0HK07FiqgzTm8+vNVIWFb9vlZz29CCDGEBLQQQgghkll3AZ3Szzgl3J77+f196YGLaHX7qoOAHundm6OthJ9xotXfVx0EdNhmI0/bERekPbLa/1CCcz+acW6QyjxezDnR2xW5JERRJAvpNRLQNl/cpPPFy56Q/uLUnE85VdKE8UI6x1p38LVr3WGldCCcw0hACyHEaiEBLYQQQohk1lVAI/zmFYuEvsa+aEWQUjk8bp/cpmoCet5e1y7cHtHqS/hQtPqpsoA+MMfsV/fO0maD8eB+/ngw52L7q7qAHnm8mOusRQXFovCFdMPMOwlo8uomT3rpPOnJYqqXfSFNiqqS5r5DrTueHQ1JaZ4XxlVHS0CLSTC+zN/Dp4d2/QBen/IBp51TZv4IIaqHBLQQQgghklk3AV1WP+NNk3Gi1aVqArqsXteI7HGi1U/VBPSIiJ+xGj78UILtTZvXVRXQI4+Xhx1JGLF0Lq+vs+M/XmVNFnmVgB4IaNJ+cjnI3uMXWefJebZv23aUWCXdb93helaPq4aWgC4WxpTxrxN2vphxRDIjl3kN2vJeP7gwT/hZ7HvcF1GtdQaEWD4S0EIIIYRIZh0E9CL6Gcf2G6YqArrsXtexfcZSFQEdE/GcW575MeuHEi5VEtAjj5e3W/YNv97si6phf39JQI8V0O3Ho+k8vsj2n5xm3SfFV0kzthLQ5cLzMKI/lLN87aqFuRbLhGvNWDGf+N3BscUksz1u8/hl/YCDxwfZyTe9HuNU0PuPY77HvNr7eG9kO3zd5vev2VfVPiAQYh2QgBZCCCFEMvaNwVvN7Ph+O7t6dBCVXYtIGUINqbeofsYpWaaAXmSv69QsW0CHbTZmEfHj2mzkHY8qCOiRx8vdHSszhKgqEtD5BXQvLwfZe3RhW2q46mVfSOetkpaALg/Gl79AYfw4Fv51wtlVErvnbpcypTQinPFg204yb723NXIMhO/zc27nRHEomfOE+7pWHWzXjYm/v6rIeCFWHQloIYQQQiTDC3T/xTsyuvPednb6YG+hQrooobasfsYpWYaAZp8I0cE5mGtddq/r1CxDQDM/qAD358csIh5R3W7dVGLZebaguUFKe7w0GlZyIIuEqDrIp5kF9LNXQ5J4HP5tZk5MPpMKCOj2o9F0Hp9n+4/HVEn3Fx5kHN2Y+mM7END0gQ4SE9ChpJ439Kbmuezsu7Ps1R+vCgnbss/PCxbQSF6ErS92qfZFvo6D61CklPYlM/uObZNQiczP9j/bt3OAY6SKPvq4LCHsi+Nk/zwnhMfHsXEOtsLazBMhRDFIQAshhBAiN7wR4Y0ObzD8F+0I6e4HO9n5x53s+slhVIYVkXmF2rL7GadkkQJ6mb2uU7NIAT3SVmKG+cFtY21HihiPRQvokcdLq2Uf/2qzIeoEUkkCungBHYYq6c7js2z/8XAvaeSkG1c3thLQ88N++CCQfdrnZ/P7G3nK+c0C12aSlN42v9d47WfzUU8yh1XFhO/xeEPy0jIDmcuxRh97FQjHxnykdQcL5/rn4lp3MK6Luq5CrCIS0EIIIYSYG16Q2z9vDCpJtt5uDYR0TIzNmlmFWlX6GaekbAE9IlmX1Os6NYsQ0Ix52IaFau7YeY9LkW1HxmVRAnrk8fJRW2++RW2RgF6MgB7Oi2zv8bkdw5e/vhyMqxtbCejZ4Nh5zeX3OC5z0Veu1yQpzYeSiOn9T/fth5PRx1fNwhxEmiPP+d3njzWh0pwx53wZHyHEdCSghRBCCFE4vGjf+8de1mwOV8UgBQ/v7SaLs3HJI9Sq2M84JWUJ6JhkXWav69SUJaBjbTZmacMSa7Mxb9uRcSlTQI88Xhq93qEIDyHqTJECmoSEP585MflMai6geQ5x4+rGtioCmuvuH9s8YVv2+bkEGcxrK/8vz5Cgy/prFHuuE6S0q35msUDGIvqYq1lc6w6kdFhwYc/ZjAPjodYdQsSRgBZCCCFEYbgehK5SBFm712pmp+9tW3nrVw2T9h3z5ul+O7v8rBsVZ+OSItSQdFXtZ5ySIgX0SO9ek6r0uk5N0QKaCnBEK7fhPGZps0GYU8wtNx6McdnjUYaAHnm8mOvMG20hVoWiBXRpiclnIgE9JI+LSB0ENMeJ1HRtLviXylv2VTXs+U+T0p/uZydfn9jr71/buobz4HxirTu4Vn7rDrWtEuuOBLQQQggh5oY3SLwholqSF92TZB4SE2mHAPWFdOOWeaHeF9LTFjScJNTq0M84JU4yHn24Gx0DP+Nkax16XacGAW2r1xNbuowbk1C0zlIBHop49sPxlVUNH8bNjW16MRf9eCnxz7iFWCYS0BLQYaoqoBGViFxf4vJ/vlc3iWnHZM2k9PmP59mR+d2LfA5bd/C1a92h37Vi3ZCAFkIIIcTMhG+QaEGQV/Yi85Ci3NevrGVBw85729npA3ObQLCFQq1u/YxT4iTj4Dhum++NaV8SytY69bpOjRPQ7lhI3jEJP5jgesfOfVyqIOLJYG40bs5nrsfL271Fq1SdJVYZCWgJ6DBVE9Dc336Y71U7I2451lXCjtMaSemrP6/s+brWHe76Ds7XjAFjwW1W7VoL4SMBLYQQQohcIKns4jf9fre2KnWGnsrjghR0Qtp/gY5gc9WvxL5o32jUsp9xSgYV0O9uTW1fgmzle3XsdZ0a24LDXCPEOG1R8ozJvB9MMD/CNhvLEvHEzQ0EB2/kqaTy+4KSpMeLGUfe8AqxDkhAr5iAjtwnb6ogoHlNxXM4/ZzdczPP5/QRXifs2K2RlOYcOBfOiXPzz5V5zxjwWpt5oA+HxaogAS2EEEKIZHbv7w69SJ5F9uYNVadIQ18Q+0EuUpU6i2hdVj/jlAwkozl//5gZc843lK8udet1nRonoMPjThmTWT6YQFIzP/xtcgzLFvHEF9AhfI83reEbWhfa5FBhpyorsW5IQEtAh1m2gA5fU7Fon56bb7DjuUZS2rXuoJ90rHUHH0yodYeoMxLQQgghhEhm806vrYH/ohjhSTUqgi9vS4NZ4qpfEceH5njyVrNWpY3CtMQEdBjkK9XiXAMy6baxMHbL7nWdmnECOsy8YxK2YWG+V21+TBLQIVRPdT/vLWClNhtinZGArqiA/vVl9urPVyNZuID+tzmuApJHQPOayv2u8bNpXuO0/9GTjWIY5s66SGladyClx7XuoGrete5gXISoOhLQQgghhEjGvoG/vZm9fLifHZgXw1tvt7JmUHWKGEYUUj2K/MsriMsIx4Ag90XrstsoTEuKgJ41Vep1nZpUAT1rmB9+BXgV2rCMSx4BLYToIQEtAR1m2QLazkkTe7/vxvcI5i9XkNKI1bMfz/r3Fg7m07pI6cvfeucaa91hz9Wcv2vdweNEiCohAS2EEEKIZOybpdubQwucuZz9Y8/24N1s3vTcdUH8IjypTF1ElbQL1bCuWtodSxX6GaekDAFdJ8kapgwBPa7NRhUrwP1IQAuRH/v7a1YB/eWruBReZCSgV1NAj5mTbOvkmxNb5RoKacL3+BkikjEUwzDH1kVK28eSeR1Oey2/lzihdQfjIEQVkIAWQgghRDKTBHSY148O7IJw3L55a/TNEzIROUxLDURxTBDOmqr3M05JUQKasa1yr+vUFCmgGRM+EPHHpIptWMZFAlqI/EhAS0CHqbKAjoVtIqXpEbxlfq+731825vcZi0OzTcZbUnoU5t06SGm/dQcCmnMVogpIQAshhBAiGftmKVFAx0KV9P7727Z1hy//CFWobfPmybXuiInDSalTP+OUOMl4cGdzJkHPGNah13VqENDMGT60oJJ7ljEJP5hgTOpSAe5HAlqI/EyVfX9JQMfz8iZRyTwp9RDQXHMWQywibCv1+XnqnEwIrRYYx9jCdaTZatr90E+aMRTDMBdXWUpz/JyXEFVAAloIIYQQydg3S3MI6FhclTTieJYFDuvYzzglTjK6IF99QR/rrV3HXtepQUD740FSx2SVPpggEtBC5Geq7PtLAjqelzeJSuZJkYCexNQ5OUM4L6Q01a/IZ/d7z48WOZwM83NVpLQEtKgSEtBCCCGESKYMAR0mdYHDOvczTomTjF3zJpze2oxFTNAj3xkLRL1fVV6XXtepsS04+nOPDy1SxiTWZmMVxkQCWoj8SEBXVED/8jJ79cerkaQK6Ji8Ts3Z96snoGOxrUG+0yKH88CcraOUloAWVUICWgghhBDJLEJAxzJpgcM69jOelJONVrZnzsed5+Vn3aGxoLc2gp7rMCLoTerW63paDsxYuOpn5oA/FqljsiofTJz25wZV7Zwbb4iFEGlIQEtAh6m8gPbOvehc/nZpZSnSlGNwvzNdmm+b371a5HAizOOqS2kJaFElJKCFEEIIkcyyBHSYi4879sX9qlU8U6E7eOPSamWnD/ai5x+GanHuE9tuHYNo5do60UoVc/eDnezq0UH0/GNZpTE5CuYGi0/xplcIkc5cAvrpq74AXnYkoNdFQHNuzEcWk2OMWFjOH4sywjVBlo5b5BApzTFzPSWl4zC3qySlJaBFlZCAFkIIIUQy9s1SBQT0i4f79oV83QU0onXfE632nN7bHql6nhauCZW+sX3UKaFobb3VsBL++slh9LwnZRXGhLnh977ufNJR2w0hZmSS7LP5a5KAvhzI3ypEAnr1BTRjxPgM5dmRnaMXP1/Yfb3+b29cygwC/Mj8TtUih7PDtUyR0odfHGYvnr8YnudzhscR+xSiCkhACyGEECIZ+2ZJAnru0GaDVhmuzQailb7Gs4hWUnfZOiJa39uy1zh2rqmp65iEbTbozXn49NC+kRRCzM4k2WfzlwR0PC9vEpXMkzJdQPOv/32X7fcXKKC/ObEVvUWEbbHNogQ040NYWBCJefzV8ZCURvyefXfWG8d/Xw6NVxmhEhspTT/ptnndEpPSWuRwOlxfJ6X9MWy1WsPzfM5IQIsqIQEthBBCiGQkoOeL38+Y7Jg3Hecfd6LnmCd1lK1hr2vabBze283VZmNS6jYmjAfV3248eBOqNhtCFMc8Arrz9HJY+lYpEtAzpy4COhwbRDPfP/vhzM5XKqN9Kc0xuNYdVJP7Y1hG6CfN7yvOhWvG+fvRIodxmMedh72WcjbmdRB9t4fm+ZyRgBZVQgJaCCGEEMlIQOdPEf2Mp6VOsnWeXtd5UpcxCT+UaH/UVpsNIUpAAnqFBXTQviM1VA7zvFs7AR0JLTlozYFUt1LaE9Jh645F9JOetsgh13ZdFzlk/vriufVOy14bxglhPDTP54wEtKgSEtBCCCGESEYCOj1hP2M/SGh6PSNeixDRVZetsV7Xfrbebtrq53nbbvip8piMfCjRaNg/w+XNohCiHCSgJaDDrJKAjuXFr17rjq/jrTsQn4to3UE4l0mLHPKXP4wJ84WxXDWYtzHx7K65BLRYdSSghRBCCJGMBPT0jPQzvt3KXvDi/x972eWHu9nxe1tZ27zJQkIP3oSYN9lOSK/Sgnsjva4bDXv+1w/aNufmzVb3nc1sK/iTXc4HIZ13MUY/VRyTcW02rq+v+48wIURZzCWgv7j0JG+V05fPEtBJqaOApoIZeczvDuQyX/s/nxivdQdzPda6g58tqnUHmbTIIR/OrsIih8zXIfFsztMXzy4S0GLVkYAWQgghRDIS0PFE+xm/u5Vd3W9b8TwuCGlut/N2c/DGhFARTJsOFiaMnX+YqsnWkV7XzaaVzbExcEFIn76/bYU9otrdl7Fs39myQvpVDiFdpTGh7ci2Px5mLNRmQ4jFMp+Afjksd+uQNRTQse1MCteb52TkJs/JRYRtsU3+P41ZBLSbk35YqNbK4+/7ixF6t58W27rj+ZjWHSaM0SJbd4SLHLrfm37qssgh83RSxXMYCWix6khACyGEECIZCejhjPQzbjatRI0J1pRQKY2AddsjF59MX6SwCrJ1pK2ECdXN0yT8uHA/xtKX0VSKx84/lmWPSdh2hEou3ojyhlAIsXgkoCssoP9tvhdEAnqygO5+ddXLl+brp2fZwReH9vsutu/zLFXSJrTuQJTGWnew3aHWHf/tXZsy4xY5REozXswL97rA/X6t0iKHzM884tllIKD7c7uISECLKiEBLYQQQohkJKDj/YyRxlQzx0RqakL5jDzl35S+yMuUrWGva4Qx4piK5th5poT70qrDl89ku9WKnn8syxqTkbYj5ph5A682G0IsFwloCegwZQro7ndn2eWU5/15BfT+19lwvrrOus8ubTUzotjJaDJPlTThPq51x/FXw1Late7gNlwH/5qVFbfIIb2kQyFN+N6iFzkcEc9jWm2MiwS0WHUkoIUQQgiRzDoL6En9jGMSNSWu7YQvWhHbXXNeVFfzdVUF9KRe17MGiR9WgCO3T/r7yjP3Fj0msTYbVJ4JIarB3AJ6SOjWLRLQsZQpoDceH2QbZvuN706ztjnHY44vENKFC2gTx+B7/Srp7tMzK6GdkCbzVEkPWnf8ML51B600FtW6gzA2y1jkcEQ8U/H800X0GCdFAlqsOhLQQgghhEhmHQX0LP2Mp4X2ErSn8BciRF4iWt1+qyigZ+11PS1IeL8PdsskvLZVFdCIeI7XHbvabAhRTSSgJaDDlCGgd+/v9n4f9AV0GF9Ib5v5WKSADuF7nTBfXWf7zy6z7lNzXb44tttymbtKut+6g/szpr6QtrLbnP8iW3eQSYscknkWOWQeFiGeXSSgxaojAS2EEEKIZNZFQBfdz9gFce2LVrZLVXXsGKokoIvudU0YS+S1L+GRzEdjrmmVBHQo4ltvt+wbd7XZEKK6SEBLQIcpWkA7+Wz/7QvnibmzWZiAHseIgHb56s0g+89eZd0vL+zcL7JKmnC83JexDlt3MO6udQfX3L/WZcVf5LAZLADtMm2RwxHxTKuNOcSziwS0WHUkoIUQQgiRzKoL6EX1M940GSdaXZYtoBfV65rtM+axY/BTBQE9IuI/2LFvzIUQ1Wc+Af1iWOLWORUT0LRxQGyGmVlAByJ7UgYC+qtjezzzxAlJ5DNfR4VzmIoI6NG8zva/fFlKlTTjPtS649nRkJTmmtjWHb8srnVHnkUOqaR235+34jmMBLRYdSSghRBCCJHMqgroRfczjh1DmGUJ6EX3uo4dQyzLFNCxNhu8kRZC1AcJ6H4koAcpSkBzfmwHSem+FxXOYSoroIM8u872v3yVdZ9emJxmB18UXCXtte6wUtoT0myb79lt//qyd939eVBS2BfzAumMxHW//0nR4tlFAlqsOhLQQgghhEiGF7Gtt5rZ4b3dJDFaVooQ0MvsZ5ySRQvoZfW6Ts2iBTQV4MyPQRuWRkNtNoSoMRLQ/UhAD1KEgObc2AbyGSkZFc3jUiMBPZrX2f7Tl1YaI4k5Jpe5q6RNuJ9t3fFdpHWH+Zrvu7kzNC9KDDI3nJNFRgJarDoS0EIIIYRIhhf8rCLuZCLZeruVdWlF8GAvu/ysG5WBRWceAV2FfsYpWYSArkKv69QsSkCHbVhYSZ95L4SoN3MJ6CcvhsTtqkQC+tQ+z88qoDkv7o98bvliOTW1FtAmX5LXNnv8+/Qy2396nnW/OC28lzTXi3Mf17oD4U3rDjdeQ3OloEhACzEfEtBCCCGEyA0vxHkT0X3UtS+YnawjjVs9UeiqpK+fHEYF4TzJK6Cr1s84JWUK6Cr1uk5N2QJ6pA3LJx27qJQQYjWQgB7NKgvo2DbDcK15vp9FQHNO9vfcO5vZZiiWU7NiAnqQpy7mGL+4MDkrvpe0CdcwtXUH82No/syQRQloO6cLigS0qBIS0EIIIYQoBN4MsGI4/XGbzeGVxWnb0XlvOzu+3y6kSjpVQFe1n3FKyhDQVex1nZoyBPS4Nhu80RRCrBYS0KORgJ5NQHN77od8vn7da8t0eX2dHZtjaJufN76LyOZY5hDQ+19dDQnlcfi3GUpMNI9LTD6TqQKaXN3kC3PMX7zM9r84t2NfeJW0Cf2kB607zGtSX0q71h1u+0PzKSES0ELMhwS0EEIIIQqBF+e8meDFuRWRt3qCk5YOtGPw21MQBCGtO84/7mRXjw6iEnFcpgnoqvczTklRArrqva5TU6SAZkyQ5G5MaCujNhtCrDbzCOi9Jy+GZe0qJiqfycubRCXzpCQI6J8vbIVqmKoK6NNvT+2HlYTK23E4Id355UXW+uFMArovoG/yqp/LbP/JhcmZOa/iq6SZC9yX1h08vmOtO9z27Zzy51gQCWgh5kMCWgghhBBzQZsCqp6diERKjuupTLUsP0PkbkWqpNt3tpIWOIwJ6Dr1M06JE9AHZv/TBH1MtnJ/v81GVXtdp4b90N7F9RufZUzCDybaH7XVZkOINUECekqi8pm8vElUMk9KfQQ0ldjTwu2dfEZEcw6pXP3vTXZqjndISEtA9xJU5fN4Q0h3n5yYcy2+Spr7cT3D1h1sd2iOBZGAFmI+JKCFEEIIkZvr62v7Qr3ltV6YtacyLSCQmu1Wa6itBRm3wKEvoOvYzzglTkC7IF99Qe/31naytY69rlNjBbSrru8ndUyGPpgw15Te5byZFEKsDxLQUxKVz+TlTaKSeVJWR0D78pn/zwtCehM5KAE9IqDDObln5l7HzCOEMQLayWhSSJW0CdeUDM2xIBLQQsyHBLQQQgghkuFNIYuzORFYRE/lMFTZUnVM9bJfeWzlYX+BQ/pJ26+9nyFI69LPOCVOQDO+ZJygZyyoHudrNx5FXJdF9bpOjW3B0X8TRdUyvR3b5hhpn+GOj4wdk36bDT48EUKsH3MJ6McvBjJs/fLyJlHJPCmrIaC5nZPPl79d9mfU/Eyak5yLBPS4vDTzirYdp1n3yXEhvaQloIUoHwloIYQQQiTT9Hv+mjdiCMp5W1ykBDGMUEUOhxK2jv2MUzLoAR1IdcQwgp7zDgV9HXtdp8YX0CFIZd5o8iaUN3BDY2K+VpsNIYQE9Kx5eZOoZJ6U6QKa526eo8Nsmd/5cwvoiNj2Q+UsvycmCejzH89Lkc8gAT27gA7n5J6Za1RJ7z9GSo9WSR9/PblKeiCg+/MqlpiAHpqTc4btWwHdn89FRAJaVAkJaCGEEEIks33XvPi+1RiRwHyNHJ639UVq2AdCOvaz1Cyzn3FKxgnoWC7MG9iX9+Zrs7GsXtepmSSgYyAOEAxCCAES0LNmVPalp94CGvm8+c6mvc35D+f9mVQccwnoZ6+GJPE4/NvMnJh8JhUS0LHYKunHvcd02Euaa27nSn9cJaCFKB8JaCGEEEIkY98s3d4c9Nk9+8ee/boZCOkt8wKdKlqk5iKEdJ5UoZ9xSvII6FnjRL7/gcKie12nJq+AFkIIHwnoWfPyJhHJNzn1FdC+fD54fNCfRcUiAV2ugA7Tq5I+y/YfI6QPhsZWAlqI8pGAFkIIIUQyoYAOc3y/3Vv8zasqJghpqo3LlKmTgmitUj/jlJQpoKvU6zo1EtBCiHmYSUD/0pN9vRxl+09Oss6T8zUT0i9vEpF6k7NcAR3brh/WEuD3XyigQ/nM98qgSAFNQsKfz5yYfCY1E9C93MxJ5o4b18oIaPNa1b/e84bt6bWTqAoS0EIIIYRIZpqA9vP6kXkhYd5YsShcKKRp9YCQRoTGBGlRqWo/45SUIaCr2Os6NRLQQoh5mEVAE2Tz/pMzu9jZjYzuhe/xs87jC0+OrVpe3iQq9CalfgJ6EZXPcPW/N1nTnGORApo4Yj+bOTH5TGouoP05KQEtRPlIQAshhBAimTwCOgxCet+8EN5sNm1/YSdBkcPtVsu2gihKSFe9n3FKihLQVe91nRoJaCHEPMwqoP1Y2fn7KysBz344s+LSyeheXJX0WUb/2SFRtgqJCr1JqZ+AZr98ryz5fP13lh2a42x8d5pt3NksXECXkph8JhLQw3NyzkhAi1VHAloIIYQQycwjoMO8fGhegPSFtBOjBFHqFjREnsakaix16mecEiegW42NmdqXcPs69LpOjQS0EGIeUgT02XdnVvodPTuyMgrJHApAP0hPJFjn8Xm2/+R0QpX0qb3NkDirY6JCb1ISBPSP5/b/YZYhoHfv79qv2+b1BF8Xzbk57paZUxv/PO1FAroXCWgbCWix6khACyGEECKZIgV0GBY0bN8ZFsiEr52Qji1oWMd+xilxAjrMpPYldex1nRoJaCHEPKQI6Nf/fW0Fn61u/vq4J6P74euz78+smERuxmQPefWfngylCppqaKqinYzupcZV0lGhNyn1EdBOPnc+6fRnTHHQbmPn54sb8SwBfSOfJaAHkYAWq44EtBBCCCGSKVNAh0FIs69mIKRZ0JC+zlQ717WfcUoGLTge7ie1L6lrr+vUSEALIeYhSUAHufrzyopMJCntOYaE9FfH9nu2hcSvE6qk/3xl5dXlb5dWXnOfGxndi62Sftyvko5Ks7qmHgIa8ce/Rctn125jRDy7SED3sgoCOnL7vJGAFquOBLQQQgghklmkgA5zfL9t9+1LVlLHfsaTcrLRyvbM+TjRfPlZd2QsxrYvMalbr+tpOTBjwTXm/PizaCGEmIVZBHQsyM2Lny967TqemTfBnpRGYA3adiBCI0KIIML2Hl1kncdn2f7jMVXS5vv8nNuNSrS6pCICOrJ9wocI7vdn0fJ5pN1GLBLQvVRIQNv5NCYLE9D9OVxEJKBFlZCAFkIIIUQyyxTQfi4+7vTeMK5YxTOtQ9yb4Z1WKzt9sBc9/zBbb/eqpWPbrWNOzVhwbWkfwnk1Go2s+6hr3+QJIcQsFCWgwyA+kYK050Bo+kJ60Lbj5yltO/58Zdt/2F7Sjyf0kq5dlXQ9BPQuLa0K4vL6Ot5uIxYJ6F4koG0koMWqIwEthBBCiGSqIqBpS8GbxroLaETrvida7Tm9Z958RKqeJ8VWhpv7xvZRpxwFEr6FhP/uNLs2b+iFEGIeyhLQZCCh+iLq5a+9th0IrSEh7bftCMSiH2Qq27Fy+5cXdlvc18noXupQJV0PAc1t5oV2G12zz6hoHpd5BPSXr+JSeJGRgB6Zj/NEAlqsOhLQQgghhEhGArqY0GaDVhmuzUbLvKGhxcj1k8Po+U5L3QU0Et612bDX9ZNOIUJACCEctPDh+QWB1P6onR08PrAieCD9PKmUNwMJNSbIUKqg+UBtXNsO+kNbaeTJRj8sbohAq1eV9HoI6FNzHA1zbaOSeVIkoHuRgLaRgBarjgS0EEIIIZKRgJ4vfj9jsnO7lZ1/3ImeY57UUUCHva5ps3H49NC+kRNCiKLhLykQensf72Ut89zrnoftc/HdHSukEcQsPOgLppQMJNSkeKLJVjb/q9e24+SboEr662N7HFPbdphtsF3+rW4v6dUW0LnabcQiAd2LBLSNBLRYdSSghRBCCJGMBHT+hP2MXbZbzezw3q4V0LNWPrvUSUCP9Lr+YMfKFiGEWCRII557Og87Vnb6z89b725l+5/u259f/nY5JJxiGUioSYkIp0H+vLISNNa2g4rplLYdhG1xPPyf23K/Gxndy2KrpFdTQNNuo2PuE5XKeSIB3YsEtI0T0MzdoiIBLaqEBLQQQgghkpGATs9IP+NGIzt6dys7MW+qO7db2ZZ5E+N+Zn9uvm7f2bKtODi/2HmPS9UFdLTX9cOOfdMnhBBVgAppWmFs3Lp5nnKhHz2V0ydfn1gB6AuoIQk1KRHh5CeUXfSRtm07/nlqRakvpRFldnHDaW07zHaQblQ/L6dKOk1Acx5hqiqgj81+Zmq3EYTK6e274/uScy4S0ONi5lZZAro/l2JJFdD+4zhPJKDFqiMBLYQQQohkJKCnZ6Sf8e1W9oIX///YG8n1g7b92eG7W1m71coagfhAWr9+dBAdAz9VFdAjva7NOfLn5VpUUAhRVag05vmKv844fnZse9JbGWqej91zMxKqfb+dHZnnXwTqQEJNiieoYokJKZu+/EKqImYRzzyP+kIakeradrz4Na1KejG9pFdHQL94/TrbYm5EZHKeIK/pGQ32NZUEtAR0PxLQYtWRgBZCCCFEMhLQ8Yz0M761YaXy1f12VDyPC7dHWDvJQS4SekRXTUCP9Lo2b7CROkIIUXV4rmq+3bTPXQePDqzUdaFf8/5n+1ZOu9u4II+6j7q2ihpZNRBTEUEVS0xI2QQSbCAj/92TkewPceYLade2g5+FAjMMixtakWaOARGLEEbMOhndy6xV0tUT0P4+UgR0Ye02TA7N8bE9x1wC+umrvgBediSg/fk4mJMzRAJarDoS0EIIIYRIRgJ6OCP9jJvN7NS82I/J5UkJxTOtKtx2U9pxVEFAh72uqRZExvDGTAghqg4VxIPFCRu95zD3XIYMpRKaimhfSHMfJPXuh7sjQnrQR/qfp1Ze+YIqlpiQsgkkmC8jh4KQ7gvk028nt+1ATEW3YeKOFVk3f5V0vQV0ke02rv73pr/VGySgJaD9SECLVUcCWgghhBDJSECP6Wd8u5VdfrgblcuTQvuNHU9atNhW/5yQ23yv6gJ6pNd1q2WljNpsCCGqDs9Th08PB+KZf2mrwaKALD7I/+n9zPOae44jyNH2g3Z2+MVhdv7D+UBI83++x88239kcuo/tI22e95Ge9Hf2hdVEaRVIMF9GDqUvXv0gVp0oH9e2wy5uOKVth62Sft2rks7XS7qeApp2Gy36gUdkcp6wjXNzrOOYT0BfDuRvFSIBHczJGSIBLVYdCWghhBBCJLPOAnqkn3GjkR2bN8j0cY7J5UmhSpr7OzGxaXIUnEvVBfRIr+tPOmOryIQQoko48YxM4vkL8cwCg75YCoOQRthS1bz57rBcpvqZKmiqoWnT4YQ08ftI+/dh37v3d62w5nYxIWUTSDBfRg7FE8++hA2DeKUSmuOkVcdASpv/2yrplLYd5riQbk6UcnsqvW9kdC+9KmlkdT0ENFXKbXObmEzOm7DdRox5BHTn6eWw9K1Saiyg/bEOg8xdiID+1TxWC4oEtKgSEtBCCCGESGYdBfRIP+NmMzs3bxhjYnlSENX0hXYLDSKMt812T8acQxUF9Eiv60bDShzefAkhRNXhuarzsHPzfG6eyxGgvlBKCdtBXjbN7wO7rWABWZ4b6RMda9vh95F2bT5cEFDdz7tWEA/ElCefB5I1Fk88+xI2Gk9QvXj+oiekvz2x5zQQ0iZUTae07SCINyv3Hl1kncenI1XSjJl/e0RqVQQ0x9E1X5fZbiOGBPQKC2jvMZsaCWix6khACyGEECKZdRHQI/2MTbrvbOZeVJCM6+8c26+fKgnokV7XH+zYSkAhhKgDSEhfPNNWYybx/OdVdvD4YNCSg3+RmMgphOakRQoRqgjpsG0Hz6Xj+khTac1xs10qsJFUoRQbxBPPvoSNJpBUA1FrwnkwNlQ0R9t2mO8nte34s7e4ITKV/4P/c0Qq21ymgOZa+eO9wQcC729nGw/a2Ya5zhtm3GOSORbabdC6Iw8S0BLQfiSgxaojAS2EEEKIZFZdQI/0MzZvRmmXMUubDfo7t72+oYjnPMe7bAEd7XX9sGPfhAkhRB1APvJ7yz2HIZ4Rub5ASokTz8gntuPEM6LJStu+TA7j5HKsJzRfu7Yd3M6/z7g+0pt3Nu33EZMI1CFB5olnX8JGE0iqgagN05e2Vkib4xpp22GCtBu07WC//jFNCLfn/ssQ0Bwz22dMkf6cG4vm0hIl7Pe9QZX7BClN1TTtNmZhLgH9xaUneaucvnyWgJ4aCWix6khACyGEECKZVRXQI/2Mb7esQI6J5WlBWG/1JQVB4Ib9nVOyLAE90usa0fL1sRYVFELUBoSiW1gQYYQ8nkU8cx+ktRPPCCJk6zTxPC5UPo/tCd1v20FVrt+2Y9J9eH62EvvJgT0uJ199CRtNIKkGojaMJ279XPx0YfeHsDv66mhISA/adphjZ18xkUfYzqIFNMeNwHfjx5iyf7sNL9yfc6AdCuPrrv8gSOm7O9kW7VKez772gQT06gro2P2nhe0z74ceg3OG7UlAi6ogAS2EEEKIZHgR23qrmR3e200So2WlCAE90s/41obt0TxLmw3X39ktLMg2Edrj+junZNECeqTXtXlTzJ9ZCyFEHeBDMl8886/tUf/n1ZAwSs2ReW51z4fziudJQS6P6wmNPHJ9pP22HePugxxDYvEzWmUMSWc/cwpoP1YYm2OyQvqfJ5PbdpjbO9nG/xcpoBGObqz4/cZcccI5JWwHQYmU3mA9h0BK22v10Fwrc/7cNoX5BPTLYblbh0hAT4wEtFh1JKCFEEIIkYx9cx/8eerW262sS0/gB3vZ5WfdqCAtOvMI6JF+xs2mrVqOieVpcf2d/YUFU/o7p2QRAnqk17V5c86fIfNmSggh6gDiGdHshCDi+eTrkyFJNEsQg/y+Q9A6AekEcJmxgtOcB+02Ym07qOAN23bQGmNcH2mkFlXciGDkZSkCOpJpbTv42SIENELYjSPXc2iBxznD9p2U5kMKf9wJ58DvVNuuxRxfiAR0xQS0matu/sRSVwG9ZeaYEFVAAloIIYQQueHFNtVMvLHizZP/hqtxq2GFqKuSvn5yGJWm8ySvgI72M77dyi7Nm/WYWJ4W2nP4Cwsif4tqB+JSpoAe6XVt3pQjA9RmQwhRF/g9RMWpE8+uqtUKPE8QzRq2h1REHFop6knisoM04pyQylQ+0xM61oID2ezadiDP3P0Zh7G9p+9sWiFtF0P88bw0AR2G1wzIX44TIetktBXQ3rm7cK7zCGiOjZ7OnDPbQRK725UZzgfhztz0P7Dng5EQCWgJaD9lCegN85inX/mOeVzRrzzvYplCFIUEtBBCCCEKgRfPVBrxpqtJf8T+my77xuutZtZ5bzs7vt8upEo6VUCP9DNuNLJj82J8lkUFCZXSO1512az9nVNShoAe6XX9Sce+QRFCiLrA7xp+z7jnMQQecnNI4HmCaNY4AT0QTCYIRkQUz5sxaVpUkM5OHPM8Hf7c9YSe1rbD3X6SxG693bKiFkFLqwxfXiE7pyUmmyfGncdPvSrpwddB5hHQCHn3wcQef5312+XgNosI+2M8/WNgLoXMLaCHhG7dIgEdpgwBbZ9H+gI6jIS0WDQS0EIIIYQoBF6A+38GvXGrV2XcNS9+kbauTYUL0pTWHecfd7KrRwdRsTou0wT0SD/jZjM7N2/yYlJ5WpDVSGvX35nM2985JUUJ6JFe1+Y8bF9Uc72EEKIuIFMQdu55mCpepFBM3vmCaNbEBHQYJ5psFTEyNpCo8wRp7GQxEskXymEQZ+NacHBfKqER0FRGu/uMk9j8n3O3/Yz7bTsmJSqZJ8U77kmZRUAj0F3VMZXeZ9+dDYnhRcQXz8wfjoHxjPXhlYCWgPZTtIDeM69h7ePaPC/EBHQYX0hf/92fpEIUiAS0EEIIIeaCF7lD1Wjmze+4nsq0vOBnSOmtSJV0+85W0gKHMQE90s/YhP3Msqgg4X7c3xfnRfV3TokT0Afmzek0QR8T0Nx/qNc1fbq/O+1fNSGEqAc8bznxjPyhuhUZFJN2g3iCaNa0ze8At09bIfyoaxfaGwinMbHyyRwfUjqPcB0XW83bF8TIZNeWI3ZbF1fxjHh2EtsFQY2oDtt28H++F5PYbIPf8whRKpedfCYjgnlavOOclDwCmuPguDlW7sNxxgRfmWGf4+S3BHQs1RTQg4U6I5lJQHsCe1oGArr/2JonnB9zkfkVk80p2aLVnjnvc3N+EtKiCCSghRBCCJEbegUjBehp6N6gztpTmX7Kh+9uZW3zxs2vMibjFjj0BfRIP2OzDST3rG02OIey+zunxAnowXHcagwJer+3thPQ0V7XDzv2TZAQQtQJ5M5GY/i5DLkTk3Uj8QTRrLn68yo7Ms+vVFr7v+sIla37n+7bilsE40BCxWKOmedgBBYf2MZk67QglKlWdiKafxGuKTLaxVU8W7Hr/a7l/1YwB207XB9p9uPagbjwNdWVCFJbVR0TzePiHdOkpAjoV7/3Ko7dcXEOiP+B/FtA/Kpr/nXy25+P5QjoF8MSt86RgLYpSkA7+czjlA+MYnJ5lkhIi3mRgBZCCCFEMryxs2+CzQtw+2bLvHGdp6dyLFQe0y7Dte5wbyyJW+CQftL2a+9nSGNkdmybKWGfYX/n7hLEs4sT0PTVJlSy+QsaEQQ9Y0H1OF+78eB23EeLCgoh6gpyh1ZO/nMevwMQNFQjIx9j4s7GE0RFhb6+J1+fWPG89e5wVTFfI2RpWcHvyYGUGpN5qqSRwvxFi7//cW02JmVaxbPbnhPcU6uq7+9mB48PrMgbkc5+guMYl2kC+vTbG/FrW138eHYj/RYQxDPCkP1znEg//1j9SEBPiQS0TRECmscFc7Jo+RyLhLTIiwS0EEIIIZLx36S6SuNZW1zkCVXJiG4kc1glTfX0rMeAOOcc/G3S37mshQXzZNAD+pcX/dHvgVRmwS36ONs/rewfN+FrfiaEEHUHecPzGgvVUZlLJTKtDfznPNJ6p2U/GEVaDgSeJ4jKCMKJymdaciDDEaBDx9TqLezH8zTSdSCpJoTtIaHyVEk7IRxWKBNEFnKZsUFaM4Z+hXMYxPW47bm2HWwHSefuM6mqmt9HCG6kfJECmm248XYftoYir8xwbL545hxd1bV/rH4koKdEAtpmXgGNfOaxR86+P7Pfi4njsiIhLaYhAS2EEEKIZLbvmhfftxojEpivkcPztL7IE7cwYOxnKUFYI67D/s5lLyyYJ+MEdAzekPMGWAghVgWe+3gO5EO1UM7xPaptkUHuOdxlIKR/uhgSRUVmIJ2CIKSRzsjn8NiQpql9pImTWDy3I5JCQRsLQhgh6qqUfSkcC2KZ240LYxlWRxMrmD/YsePsS21XVc3PwvuxPXf7lLYh3N6XfbREofrcbY/WGy9/eRkVeWWEY2Jc3f45F/bvz4txKUVAP3kxJG5XJRLQswlohLOTz61nR1FBvOggpDvmefyUcfnfm/6sF+uMBLQQQgghkrFvlm5vDnoPn/1jz37dDN7kbpkX6LTQoK3FIoR0ahDPfn9n2my0F7iwYJ7kEdBCCLFqTBLQYZyQRuaF4hcRyoKCVAf64mieDKTTlPDhIBXAtOcYaaH07lZ6H+l+Zm3dgVhD/FLhjDh1caJ6Wga3/6id7d7btcfeDBYSdrfz23b4faRDIe23DYkJabbnZB+tT9x1ZVtc75ggLCPIPV98Mwap4tlFAjo9qyigY9uKZVYBzYdt7q8Wzs3cRPgifls/nEXF8LLC8UhIrzcS0EIIIYRIJhTQYY7Nm3y7IF7QtxMhTcXxPD2a5wn79fs7t0yWsbBgnkhACyHWmWQB7ckgF6QMCwginssQ0gPplCeIqd9f2f3uPxztI42gdn2kkcvRbYQx20RyIa8Yr1Dilh0nmGNtO/jate1wfakRzZy7vW3wOoHr4t8eEcdt3DgxPkjCUNqVFeYQ4tnNH+QgVab8LDYnJkUCOj1LF9C/mus/JlUU0L585sOsEEQvLTFojUFFckwMLytFCenL6+vs0Iw158i/fC2qiQS0EEIIIZKZJqD9vDZvIg/MGysWyguFNDIYIU1v55gwLiphf+dNkyr0d06JBLQQYp2ZR0CHQdQgpJut0XYSTkjz89h9YxlIpzzxBJWfcX2kEV2uj3Rq2w4ya5V0EUEw+32hh86n3x7AfU0/byfOYrd3YRwQwTFhV1YYc1exjhRETsbmQWrKENB7T14My9pVTFQ+k5c3iUrmSVktAc38YZ5yPinQm3lVhDS34faxbXF+onpIQAshhBAimTwCOgxCet+8uN5sNrOG/+by1kbWZiEh86K7CCFNyw+/vzP72q5Yf+eUSEALIdaZIgV0GMQNbR1Y2LDltWWyvzPe6i2gN0lID6RTnniCalIQubSlQD6HbTv8PtKpbTvILAsczpXnF1a+sW+/L7YV6ix0eP+mlzLV035LDaqMu4+7Vk47GedLujLji2f+zfOhxKRIQM+YqHwmL28SlcyTUn0BbT84SgiPJ/cYmpU6COljnr+CqmYqnRvfxe/nwv1EtZCAFkIIIUQy8wjoMC8fmhcgfSHt3ogSxLFb0JCezTHJHEusvzMLC8bkbh0iAS2EWGfKFNBhLn+7zCWkB9IpTzxBlSeMw9GzI9ueY/Pd4TYXro80bTsQZNH9RuIEGfdBaEYl8gzhWNl2bJ/si3Nwx04v5fMfzwdyb5lBPCL/OC7EMyIaIejPkXkiAT1jovKZvLxJVDJPymoIaKQz8xUJzddFUWUhjXDeNs8zze/TelsjsEW1kIAWQgghRDJFCugwLGjYvrM11DLDvhk0XzshHVvQkP7OVFC72yOeq97fOSUS0EKIdWaRAjqME9JU4fptI0jjVsOK3+7nXXu7gYCaFk9Q5Qkyyw9CC1nWedgZaduBPEXyIlCRUtHjGBO3bUSblVyBXJ6USeKZCmj/OKskns++M8fWF89cZ2T+i+cvonNinpQioB+/8ITsuuXlTaKSeVLqL6BZcNU9lsrGF9I75rEeE71VjqgWEtBCCCGESKZMAR0GIc2+msGbfxY07L6zaVt28H/3fcRzXfo7p0QCWgixzoQCmjYSVvoEos6XQWXl6s8ruzAegjJcPDBZSHuCKk+ceJ4U27bC7J9F/BBkg2Mz/6dC0rXtiB7XuJh9I9AQY1yLosQz91l2ODbXvoAg8/O0NMkbxkECusi8vElUMk/KeAF9/PVxdL64IIfnEtARqe0nRUA7+cztrpe02N4LMz9pgVEHIS2qhQS0EEIIIZJZpIAOc3y/bfftL2hIf+etGvZ3npSTjVa2Z87H9cnmDYwQQqwbCB+eAxHQSB2EEUES2Qra34prkZA3KUKadh4cZ0xQ5Ykvmifmj5uw38Mnh9neg71oH2mO+/Sfp7mlK/tBqBH+H7uNL56Rda6q2Em2UOotMkhzvw0IEprj5WexcykqEtBF5+VNopJ5UuoroDlG5u0y5XOMqgppteCoHhLQQgghhEhmmQLaz8XHHfsifBVabbhQ8UzPavfGeOeDHSs4hBBiHUH48FzoKqAROYhVJJGT0VZIf3Wcnf/Qa+nw+r83YmjR4dj4HelXILvQV3ogpD1RlZKBYJ4WT0CHQVoiMzufdLLNO6N9pJGyeftIh5kmnl1CqbeIIJ6pcnbtVBB4HG/sPMpIGQJ6/8lJ1nl8nu1ZERuTtKsczrmfqGSelHoKaI6P+UvYX5WpipDWIoTVQwJaCCGEEMlURUC/eLhv30TWXUCfbrSyfXMOtA9xMoA3ybxpEUKIdQbhw3NitAf0X6+t0LFC+qvZhfRAHpUQBCetL5yU9eOEND1nfXEVy4hoHpdAOocZCDETxoYK6P3P9keOj4ppKoNT+0gz3q7KepJ4dgml3sT8a/7QmmRZ4tmlSAGN0Ow+GZ7zB08OzfdOsv0nZ9l6VEa/vElUMk/KcgV0bLsubD8moClGcPKZbdaNZQhpelaL6iEBLYQQQohkJKCLCW022hvmzYT3hp83PlX6k0ohhFgmCBmeH5MWIfzvayt3EM95hPRAHi0gTkgjd8Mq6ebbTfv9mJAeEc3jEpHOfgZCbEwQ0oxX2EeaIFDDPtJR8fyvF1MrPUPpNjGeSM4bzoVxdePL8fJ9/5osKoUKaBMnYpHNSGfkMxLan/fdJ0fmZ6crWiXN+fQTlcyTUi8BzYdsLIbKPOYYV4FL81qX6uS2mduN7+ICedZsmd8XCG9RTSSghRBCCJGMBPR8OTDHS89qjp3wxhO5IoQQYhiEDM+TSQI6TKKQtsLICaQFB7nU/kc7a7Z6ktSPL6RHRPO4BMI5zECITcu/e0E2H5nft+0H7ZE+0k5Q830qpQeCzRNt4xJKt4npy+Q84fo6Ycc4OtG4zMwjoKl+Za4wriPXqp9X/3nVu5+Z+1w7xDMC2p/3vSrpY/uzvcdm7vkSt86JSuZJqY+AHpLPX6+GfA5BRm+b5/iYTM4TRLZablQfCWghhBBCJCMBnT+02eA4XZsN/oSSSjLesAghhIiDkOE50wloJKqVPp6kc9JtaqYIaWQr+1u2kEbmIp5jwheJefjF4ah4dvFkcywDITYtfQEdxsldWofQqzYqnl084RzGF25TE8jlSeHYkHeD37Ofmd+znhRcZmYR0MxbqtKR0C6cI0Kax8SLX0cro1243swptsPcYHzOvj8z831SlTStO17WL1HJPClTBHQwr/wsWkAzN5jPR8/Ma98V4/rvzLbJiMnkvOmYsWN7ovpIQAshhBAiGQno9BwFiwoiFHjjqDYbQggxHYQMz53INqSOk2ZIIioDETq+CMqVvpBGPE8V0ksKx2eF7z/20oR0IJzDDITYtATi2WUg0VLSl82x+MJtaiISMAxiFWlvx6XRsOsoXPx0ER3TZWUmAU3685XxZyFFK6SfHd1IafN/xKmdr2Ys7LWKXVMTqqQRtohmhPPKVElHJfOk1ENAuznNBz6rxqkZoyJab6jdRv2QgBZCCCFEMhLQ08Oign6bjc4nHfvGQgghRDo8b/Ic6iqgETl20cGv03s8T4svj9jfWCH9fV9I/zksmhYZzs8Jaff7xcUJaRYVfPmvl2shoH3xTPg/24+N3bIzr4AOw/V8+Uv/AxTzeBiqkjZfMzYIa65F9BqbsA3mPvtBmO4/Rkgz9yNV0uZntkr60YuI0K1bqi+gaXvDnN57sFrymXYbRSxEiLxGYov6IQEthBBCiGQkoONhUcE9cyxuUUGqsPjzZN6UCCGEyA9ChufTaA/ov15boWOFdEQYpwrpgTwK8596COnTb0+zffP7cOvdXuuJQW5tZJvvbg4J6YEQm5ZAPLsMJFpKzLGNi5NtSYlIQKqbqXLm9yznasXzL9UUzy5FC+iRUNFvxp3HQ7Rth/netLYdJOwljcQeWyX9uF8lHZW8VU5FBPSY7bdu9/7agcVAVwXaY9AmIyaT84a2HWq3UV8koIUQQgiRjAT0cA6DNhs7H+zYNhtCCCHmA0nD82pUQPtxAu7X6YsOhkJ6II8mBan0Z19If19dIf3q91eThfSdzWz/0/3sxfPJEtKXzn4GEi0lfdkcy0DApSQQdL54RtYx7kNjQCuSCqZ0AR0J14HHDq9Jhtp2mCS37fjj1UDcIptXo0q62gKauc1jdVXatbEwYBHtNqicpoJa1BsJaCGEEEIkIwHdW1SQNhtuUUF7HOZNMW80hBBCFAOShudXK6D/6i3INtT7eZKkSxTSVhg5gTQunlgapEQhTYUvMow+sEjl2G1S4oQ0i94izdzvKxcqLWnngaAcyLK+MItlINFS0pfNsQwEXEr6Yo5xbb7dtMe9+Y75XfzDsHgenHMgfquSSQKa64AU5nyH5PO4uZ2YcB5zbRlL5ubJNydDQhrxyjyY1raDhFXSPSldpyrpagtoPmBZBflMb2Z6NMdkcp6o3cZqIQEthBBCiGTWWUDTZqO90Ri02WBRKN6saFFBIYQoHiQNz7VOQCPNfMnF868V0r8m9H6eIqRtNajZnxVITihFxNK4UCmKQJompEMxGQvn5d8fQYh8Z/vsJ3af1HAc3c+7Vogytn6GhLQnnl0GEi0lfdkcy0DAJYSxc+KZf/l60nWJnXMVMk5AM9bhhwNURB88PhjM+1kzNIdjMeNF6xL2g3z1hTQV04O2HWbeDWRqJGEvafc4qG6VdLUFNHOlzhTZbuPQjJ/abawWEtBCCCGESGYdBfSB2Ye/qCBvDnlTJoQQojyQNDznWhHnVYQicuZejLAvpMf2ePaFdEJ82WgzRkgjo0ZuG4Tz4j4X/7qICm3kYB6hPSmThHSz2cx27+3a/S1aQDMGrh2BXVPhi96aCkOZdh2Q9RXJOAENb/73plet/s9Tu2ix6wHsYnt5f7pvZTUV9dH5HMnIeMUSjB/Xjipo9jWubQeV+fZDCSdYI6FKGtmLaEY4V6tKutoCetw8qQNFttu4Mo8LsXpIQAshhBAimXUR0LTZYNuuzQZvgPkzZt5kCCGEKB8kDc+/QwI6zF9prTbGCWlfHrG/sUK6L3zHtdQYEp+x/PHKCqjoz4IgwZB/iECb571/OTbXOmHo+MztGaPU7U8K20H2Nlu9qmM/CGleA3BsA6E2Ln3ZHMtAwEXCOfri+eDRgR27wXXyM+069OXvsnP526X9i6k8YpHz41rwuoOWI/51oL/33sd72cnXJ3bbsXlNRsYrlsgY+kGgMv+Y/5Padkxd3NCMA/vjMcu16QlpHmfLqJKWgC4a2m20zGM3JpPzhG2cm7EUq4sEtBBCCCGSWXUBfRQsKsibRt5gqc2GEEIsFiQNz8MTBTTxZNC0VhuhkB7IozD/ySekh8TnnBkI6L54tv8G/3/xc7+6mtua34nu2A6fHlpRyG1Tqq2nxQnp3Q93R1pFOCHdfdwdls990TYuAwHnhXHevb872DYLKbpq3+j1IZ7wcxk6/kAELyNUl7tx41rNyu5HvbFhvJ2gd6Fiun2/becBEtM9FqJjFiYyhn6GxrM/plxD/gJhXNsOriXHMRCwYxL2kmbOLqZKerKAHjzeIpGAHoYq5bY57phMzhu121gPJKCFEEIIkUz7Qdu+4WncamSd97az0wd72dWjg6gkLjNFC2gWFfTbbPBnsLxBEEIIsRx4Dub5OJeADjNFSFtZZvZjxZETSWH42Z8Jiw7+60VPPIbSjnhScloGAtoJZ19Ce2F/g3/NbfiwlPsijN2xIQZt/+jn5th+j+8vTxCPHNue+d3PB7TudyZBzG2/v90T0n3ZHIuVb/1w3Czi67ZBD+qwqjd6TYgn/FzGjflABi4ojLkbn8075nXGd2f9WT0bfAhORThhLjNux8+Os/3P9rOdD3bs9/3rQKswqqeZ39Gxc4mMoZ+h8fTjjS3XlMco58xjwZfStm2HeWwwTxGxsbFyYVtOEiOby6uSro6Ajm2/LgIaYax2GyIvEtBCCCGESIY3QbxAR0S7qh7Seqs5ENLX5s1CTBoXmSIENIsK7pn7u0UFeQNH9RhvJIQQQiwXJA3PzXMJ6DCzCGlPLA2SV0h7wm5ahgR0P2wTQYZkZjycsPIltJ+Ln/pCOjg2tosM5dhj+84b9sU2N/oLBfoZCOlHw0KafTvx7MQpt2NbsWs2uA5hItdlnCQdyMCSw7XgXNz5I2H5/jxwHf2qZ1pyIJ4R0P4csYt0Pjqw1epu4UYXelDbPtL/PLXjMWkM/QyNpx9vbMPxRbRyPPaxwVz2hDTzkfPh59PadpCwSronpeetkpaAnoci222wLbFeSEALIYQQYmZ4cY20pdrGf7Oz9XYr636wk51/3ClFSM8joA+DNhtUD/GGSAghRHVA0vAcXaiADoIsYj+I56hIdkJ6TO9nFyQcQmmskA6k70BORTIQ0E5M/dwT0P42qXLme0gzqpKpcGb/g/QFl/3XhDHktmzX3w77svc3t4kdS95wvIhGPqSm8tf9nrW51asGpnraCVJkLfuPXRuXgeALE7sOYyRp7FiLDGIRKezOlb+imqd1F/fldYlbkBDpefD4wLYm8T/8J0hL9oeQdtXRhPsjpO21iPSRRkgzhzj22FiSofH0443txPGl6vm3y95jwzyWbB9pMwcHUtr8n3lpH2fmNtFteGFfXHse9xyH3a55zOWrkpaAngWqlKlWjsnkPKFqmuppsZ5IQAshhBCiMHhRjZDmRfTQm523W9nhvV0rjmNCOW/yCmgWFaTNhltU0N73Yce+ORBCCFE9+H3Cc3WpAtrJI08isd+xQprKZvPzUEgPyTnyR1xII+MmCjuTEQFt4mQVx4VYZJt+72eC0EPwWan8Q08q+3Hy6+Uv/R6+/UXl3P1d/2jGG1kWO7a8YZ8cD4LUF9IIaM6RsYpdFz8j18jFG//odejL0WnjPW8YQ9duA6HOdeL7s4B45jo4yYyAZrHBcEyYR3yfxQiRyW5cCbIZ6Yx8dtXGhDnBBxdci/A1GsdP+xN+zm2j4+nHG9uJ44uADsLcso+NH81c/udo2w7mC48bxjFlHlIljVhGNCOcp1dJn0tA54C+zAjjmEzOG/pFq93GeiMBLYQQQohS4I0Ub2T589vwDRILGSKkLz/rRgXztKQKaNpstDcagzYbvMniDcY8lUlCCCHKB0nD8zaSDZGG2CldQIcx++Q4xlY294W0FXGhpPPze69X7lRhZ8LvKF9AO1Hl/zvI854sdyLPPz6CzLRCr19hyjEMBRlojh8hffzNsb29uy8y8OSfNwsaxo41bzhOrin7TL120etCPOHnMjTm/bGeNt6zBoHq2m241xazwvnwWsmJZ/6qLCaex4UPRBhbthFWOyP7+UsvKrT5gMEJaULVNEI61keaRSFZRJE5PjSuwdhOHF9PPLsMZKwX5sOgbQzz3xfSZl7zfV5PJrXtMMfDeDK/ONaekOaxcTO3Xbidu19VBDSpCufmvNRuQxSJBLQQQgghFoL7k1Iqj121kH2jc6uRte9sZcf328lCepqAPjDf9xcV5M0cb16EEEJUD4RM+MEgX1MN6J7H3XM5rQiGqqI9GZQ3A3k0KZ5YmnkxQk/WkYGcimQgoH+86InC52Pks0tfZlHZzP/9YwozENLmONm2LwEJsoxt2R7Z5nb+fTkmfofz89hxp6QSAtqTobOEcR4syPxWw4rdWeE8/EUY7WuVKS1JYmFeMv/cayv+RUbH5DJBcrq2Hb6QRlBzPuP6SCOkEbWukj86vn5i4xfMuUGCD0d4jA+EtJl7Aylt/j/UtoPtxvbtJewlzbkyF3mOcbepioAeukZmbnBMbGeRFNlu49jMDyEcEtBCCCGEWAq8YHdC2lX9EIS0W9Dw6tFBsoCmzQZfuzYbvOHiDRj7EUIIUT0QMa7PLUG68LyNfLJC+u8su359bYUo8ssXNGQgpGeQdmQgjybFE0sjSRXSv08QokGccBuI3y894eb3eu5LrIHQMkGO+vdNCcdpK0zNGCLInCh0x8M++Hm4XY6T+7DfwX2mpO4CmrnmXq/s3tu1IpPv54Xz9z9cocofqRs7/0lh/vnHhHhmjK3Q7EtlF+TyuEUKXdsOWnBwrd19+L+7T1hZTUsVXr/Zqmqzv6ExnjDWQ9LZjyefh0RtPxwPjwEris2cHQhpE+ai/6FK9Fi8MCeYQ8xB971lC2g+EGBcbX9u8xoX4e+PN2HO8PzIdWHbRVNku42OOUe2J4SPBLQQQgghKgEvpnnxz5sgX0i33moOhLRb0NAX0EfBooL2DZh5cR5W0wkhhKgGCBgn4Hi+57kfsRIKZr6mapfbO3huR1Dbv6bx5DVBSNMbGbnjS6JxGcijSfHE0rj40pN9R4W0OUcnogdyKhJuZ+U1su2bnmzzt8P58X0r3J5f3AitfqzkMseAtOd2SEX//i78jN+V7M//PuPtts92rDj8o1/xao4fCY7kRPz593nxc6+Kndv4wtFPXQU0x+2qixGvfD0LjLc/75nDs4hn7uOLZ2TlOPE8Lq4nNK+5wscdghrpHLbtmHQfxofvMy9oTzJurAcyNownn4dEbRgzJ23MPOQDEM6bOTwkpPlQxXyf54mUth1kWQKaY3UfCLB9buNvi3HnNjw/hn8RQnwpzXHMyqnZFxXLMZmcJ1uMuXlsCxFDAloIIYQQlYQX7rypRSj4L7ZZ0JCWHfzf9XYmVI/wol4IIUQ1QZAg3ezzd188v/EXpaLi+f+us/Ofz638Glk/4N7OiJBmm8iXUEiz/fb99kQhPZBHk+LJoHEZEp9+/ugL6e96lZupAppqYyvZvAxkWyikv+wJaeQgsoqx8UUeufhXr5rVr2JGMPti0Ak9tsU2/X04ocf27Tn0z4/78T3ODSkKfH9ILHrhdlwbjrEKAjp2jH4QmOEHJbPA2Lu5yXaQx1Qvx853UhhjqqXdHEc8c82sIDXXYd64ntBWtPo9oc3/+V6sbcfY+5jzpEqcc2XuTB3zYM5aSRtL8LjwYx8jZqztHDZz3ZfSzL1JbTsWLaDpeU2fbTe+jNPQ/J0Q5iUfBLBw5Oa7w5XpHJ97nuR2HNskLq+v1W5DLAwJaCGEEELUAl6w84KaNwCDF9u3Nuz3pr3AFkIIsTyojOW52j13dz7tWAE5lZKF9EAeTYonlsYlJomG4snQESEaBAmG8HVSbSR9gYVcctWffpUz/+d7tkL6X6N9ngmiDuHspGDsOAi3QdqxPbd99hk7R8YT+H9sn6QuAppx3v90384Zjhfpy/fy4Oa8m4P8y8KCs4hnF+avPZ5/7BUqnscFkcvjjqpvXm+xbxdei7m2He7DD/8+9J4e6SP9/rYdV+YB4zk07gUIaBcnjHmM8Diwctk8pnwhzZzmeYJjZv+LFNA8jpys33twcy2H5m/OcJ6pUpq5SXuMrjmmmEzOG7XbEKlIQAshhBCidvDimTcKQgghqg3P1U7kIUGQNjODkDbP/8iaaAuOiJBGAnEMI+2dzH2RNYgpxNCQ3PTjiaVxiQmhoXgydESIBuFYhwS0k278G8QJLf5lTJBQ3H9ISJvxOP6mJ9uGpDOJ7J+Ex+vOA4nmf+3HfaDA/wfCLUgdBDRj79ptIEwZU76fCsfGmLu5hrRk7GPnljf8RRgC1wrRvvBdRDh+hCmPGSp1eSyFPaFd2w56RiOh/fuO7T19Z9PKfTvfzdxkHrv483wo7nExIXZ8YjHHwwcq7oMbX0g7KR29Xz/zCmhEsyuiYI4xt4bmbMFh+/TO53qFz5X2AwX6TAcyOU+onKaCWohUJKCFEEIIIYQQQhQK4slJD6QLC+SNA5FjxdHPF1Y+IU+s0JxWVWd+zn0RO4isuYR0a4yQ9sTSuITiZySeDB0RokEGAtrJNl++ReJLO5u+7KL6mXFB+iLXnJAm7AM5xfb9fYfHOUjsnEyo5nVjUHcBTZsUhLObC7SWyAPH5NrLEGQx1ab2PBPPdVrYpl2wkGM319qK0b7oLTtIZM4L8exXPPstONy5E4Q1VdBh2w6/j3QosW0f6Y96VdW2XUYw1236knlSQnE8KTxGeK6iOp054I4zlnkENB8cuPOkQtyfn4sKY2Or2d2Y84FARCxPC+026BktRF4koIUQQgghhBBCFAKSCPFrhdLtVnb+/flEkYykickeF0QbQievkKbNRyikkV7IV/bp4P98zx2zC/dFSJ9+e2r7HvuCKcyQ+IwlEEEDORXJQEAj00L5ZoLIt//60tnFE6o2/355I1vNz62Q/ucYIf3dma1CdX2qbWLnQv4zOh4DAW3uN3Jc/VAZy9hy/FUR0Iyz31cZUeiqcVPgXJhX7v5sa0g8u0TOLW8Q0PR9DsfBnqM5H44l9hgqKk5CI5eRxLHbTGrBgcBFSHPfZIltzpkqXqqWOT/7uJiSmGieGO/4J2UWAc1x+xX1HJ8/NxcReoczhu4DN+YQx7GBjPbEckpo26F2G2JWJKCFEEIIIYQQQswFEsaJOEQHUnNogcEp0FoDeYMUjMkfF8QgggeplyKkr19f2/shxXwhzTHGhDSSi6rpUEjTf3r/4X5USA+Jz1hCIeRkaCQDAY1s88J5+/8fihPOXnzROoi/L/M144J4Zn9DQtp87Sqk7TEH52PP26t+JvZ6GLj9yPH1UzUB3X18I+W43gj6VDgHf464yuSBcA4TObe8QcYiM5mfiNPouJhw/pwrY26FrPf4mTfIY9e/GCHrVzfH4lpwxCqe+dq17eB27j6+xHb7crES+2Hn5kOaSEYE87R4xzspeQQ0Y+8/H7Iooj8nFxX26+Y44pnHO99nLuUR0Gq3IYpAAloIIYQQQgghxEwgjruPugNBROUxCwfOS24h/dfr7M2bKcLbE9JhhfQ8QhrxOBCfsQRSaEiIBrHn9bx3Xk44u/C9oQTS2careh4ksh8ydFy/v+otOvj98KKDhIppKjk5Lu7nyzYXJCvw8/C4XdguY8f/U6WsL1aHEjmGcWPunzPjwbm4VgTMAY4nlcMvD7Nmq1fZy5yhJzL7HpLNsUTOLW9oE+FkogtSkccfLSs41+hYmTAmnDvzJo90jYXqZSqWnRym0hlh7EvkceG+09p2sC1fbDuJHe0j/c6m/UsF5ujFTxeVENC+9OU5hTEfmoMLCOPhKq9tSxnz2PPnY6qAbpl5dW7OT4gikIAWQgghhBBCCJELBLG/2Fr7fjt7/d+ehIyBHLai7q8EURwhVUgjoBAwqftBlnMfZLIv9/h/KKQ5BtorIPxCeWZF4Ofd+MJingwdEaJB2IeDCnLOw94Heegk8xj5PBDOLpHtuwwdU3i8/SBmEZtRIY1sfH5h92Ov6+vqC2iO169KpYo2D4y7f82R2MwF5L0v96KJnNusoaUCMjrW99x+MPLpvpXsHG907PqxY2OuH9cjj4h1cSLal8IIYb43rTLaD7edWPHc355r28HcG9dH2lZV39+1Hwy4OTo1wfGMyzQBzXjzPMBxIH25Bm7uLSrs0+9lzmPV/cw/7hQBfWjuo3YbokgkoIUQQgghhBBCJIPYceKLymDkxjiQwPw8lDl5RXFIWUIaWUglJRKvMCHtyVBfiMbCzzlWK6ID+cPxI8wRXtx2IJ8Tq56H+jv7ccLWF7j9+IIXweYWNuTDByek+T/7BPbjS2c/yxTQCE53PamY9UV/KtwH2Yp4btwaFqV87WQp825IPiee66yhHQrikTnrBKgLEtItrolsjY5lP4wbY8Wc4hqFj6VJoW0Gj49Y32e+TwVzqpT2K55jgtltzwpmc/tJVdUcD7KV68+8HZHPJNj/uEwS0P5fgex/vj94zC0qvnjmGDlfHq/+sfqZJKBpt3GVo32SEKlIQAshhBBCCCGEmApSygkeBPSkBQbHiedxqbKQpjWFv4iXkzz0okWCIaDACWm+H1amIgYPnxxageuk0dh4Itn1m7bHG0ohWoqYffIzKw9/u7yR0f72/ggqnl18YevnP6+y8x+usvb9y2zn3mXW/exVdvL1KzN2V0PCl/0wpog9/g/szwnnMMsQ0IhR14oA6cbxzQrHzXb8RQb5P9W2Vuj1r7VL653WjZCOnFuRCceHynWkKPMunLdUCPMzbhPeLwxjybVFZqbK2kkC2R5DoyfrCePj4iR1mKOnR/YvFNhe+LiygrnftoNr7Y6B+8Wqqt2+2Z+T8v6xT0pMQDOGbn4hgLmdffwtKOwPIW/PzRwb58wHEv4xxhIT0Gq3IcpGAloIIYQQQgghxFgQUa4HMpKDP+seJ2/ziudxQRQjv5B84yT3JFKFNAIKkcM5piyaSAUy96HK0Rd7iLFQSPMvX4dC2kpAFl97cpCd/Xh2I4pdAsk0qHTuh3G5+uvKnuNIlbTXtsPKaKQ09wmrn52ojYRxQz5vvz8aJ6RfsQihOT8rf82/9joZOF6uXSwIP85/EQKa/blqYMab6zAvMQEdJkVI0zc8dq7zJDpGXpizVKojn50wdbHV+o+6toqWuRG7vx/G115nMx6pAhc5TNsMzp+57wS0fxyzpNE0j8Fbw98bCOZnNxXX7N9J8XFV2hyfa/MRiy+gkby0QOH+9jnx6dHI47TMML/bH/XEM+H4OUauSzg3YvEFdMM8NtRuQywCCWghhBBCCCGEECMgm5CnTnIgaMYtMFiUeB4XKjARX0i+Kgrpgy8OihPSZv9+Qvk0iBkTYo+XqkczNuExc11s2w5z7nZb/dtbIe0JW2Il7n96/1IBHRPQLgePh0WlvS4Gtu2Ec5hFCGj2PzJnEfUFkCKgw3BbPrBxCxf6QYTSO70IIR0dowlhHnA9qCymb7R/XK6PND/ndrH7D4Wx5wMPMyetlI49rhLCY8OvfI6F28TuO0kwu7YdzAV3f/7l9nw/pc0HcQLaXwyS9ibM7ZHHZklhX357ID4YtPMxMicmxQnottme2m2IRSEBLYQQQgghhBBiAMLOX2CQSr9xCwyWLZ7HBTGGcETyVUpIm+0i4fhTeCe0SExIM260pUB2ubG2t2217PeoquQYQgk1iBmDMOybsG32Yz8wCMbHnrv5ma2E/nev769t09GX0C603Dj55pWteKby2RfQe/8w2+d2CEgTex0MyxTQR8+ObsTc3R37vSLhuNn2VAEdOQ8XxoHrinj2rzmZR0hHx2havLHjAwn269p2+MfFfKRymucEHg/RbQVxHwbYOWnOeeRxVXKoZEY48zgKK60ZZ0Q1j1ES/jyMu70vthkTWs9EH5clpfv4pg0Q7T5o5xObCynh8bFlIsQikYAWQgghhBBCCGFBkPoS7+UvL/s/GWZZ4nlcEF2ItFmrXXML6cR9DVp2zCukP2pbAYj8HEgpTzy7OAEdhts7YR+rkub7nJNt2WG2w7HYdgzmezbmGJ2QPv1uuPqZcH9YhoCmD6+TpowV2y8Dtss+5hHQYRgXJ6T9qnjCHOAxyM9j9/UTHaNp8cYwFtdHGvnsz0f+79p2pPSRdvGlNI+J6OOrxNiKb/M45NjDxxdCt9nsCWa+trd/1lvYMOwjTQXy4DG4gPC455jcsTnxHZsHqWFeUT0txCKRgBZCCCGEEEKINQe55gQY/57/HF9gsGrieVwQNEi00oW0SZ59IaQZa1p2OOHlxhyhh9x023FC2vXfHty21RPSCDIWSEwR0DaeDOaDBSvS/9s/bv9am//b8zc/4zZIaf4dVEgjFN2//SBeYZECmqpdWiCwTYQioq5MOG72VaSADsNY0+IhunjfBCEdHaNp4RrmCHOda8iYOyHqgtRFzKb2kbYx2+S2ds6YsQ0fV0WFbfNYCvePBKdfty93mUM8nmOhQvzs+7Poz8oIojk8tvC6zxoJaLEMJKCFEEIIIYQQYk1BzvgLDCJYkMwhdRHP44LQQXilSOIYVsia+7Od2Pb95NkXt+Ea0P/ZF9K0BQiFNLdDQoVCevPOpm2TgpBm/9wumogU9oP8HFRJB3OAqmm+73r9ssDhoEL6v8MC2la3RlKkgGZsXBUrleSzXtc8cNzsr0wBHcYJaa7vuAppxoLbxcZpYrh2M4Q5QhgPJCnjv/nusDBHmCKqueZ8MBLdfyS2Sto8z9gPU8ycDB9becLx2Q9NIvvhuIbk7heHQx/kLDP0s6Yi217jRsNe39jcmCcS0GIZSEALIYQQQgghxJqBhHGLtdnq0TELDNZdPI8LopQxSOnrHKNsIX345eFQFWwuIW3uh/xj8Tv2z+1sAuEciy+M+dpWjsaOnSppt7ihuQ1SC8oW0LR8cOKQMWFbi4J9sd9FCugwiGbatlBtHC4e2LjVsN/rfp4opM21myVOQIfh2vMBFvsP+0jzHJO3j7SL2zZy1s6l4PEVhuvEfWLbioln+9ioQJjbiGE7Xo2GvcbuLxxi5zJPuD4S0GLRSEALIYQQQgghxJqASEQCOTFkq0fXSDxH83zBQvrX9AUUuQ7cHlE2SUgT/s/3wkXV+JrrjHzzZXMsThaPC+PEsTNnwippKEtAMwZOaiIzkbCLhuNm/1ZAm2Oj3QQLwXHNFyWgw1z9eWXHgmvs9ym24zRNSAdiOTVc/6T88cqOz+GTQ7uIn6tYd+F6Ml8Rr8ltO/oZat3B/DKPK/7PfmO3n1TxzP2WGc4fOe/Ghf9zPrHzKCoS0GIZSEALIYQQQgghxBpAP2EngZAPCOZxRAX084tetSvitM9KSmrOs6pC2hxPmULayeLUINCYA4wV++Tr2O3ILAIa0cg5uGNHprKfZcBxcwxOQNMqgdYpLnzNz5g74XksKk5I09vYVdP6oY0H7TwQw6FYTs2QZJ4Uc+3CMMeOnh1lew9G+0gjy10faea4L0xnzSTx7MJ1XUZ47PM4dB8cIJ6LOu9pkYAWy0ACWgghhBBCCCFWGISU6x+L5EF+TBOdDkQ00smXzo6VlM+xPO+L979GeyOnUpaQ5uccG1LP9Y211/m9LVvpbq+1wQlphFfYS9jK68+7dpG1UBoXmbwCmt7HTh4iyxBny4Tj5lisgOb4++fANUXo8gFPTEizWGJ4buMSisIiQoUtEt9VkPuZRUiPiOZxiQhoP8xb5jrj1vmkM3J8XHvXR5r5Ezu3cUkRzy5c1+QEH9jMkoufhsUzjz/GgO3HzqWMSECLZSABLYQQQgghhBArCEIDyWAlzO2WlUyzCtSQtZHPkSCRliKkU/bnhPRXw0KaeeALaSQUH0yEQhopRuXs/mf7doG5UCLPk1QBzfi66l07b386t8e8bDhujmlIQAfhmnL8Z9+dZXwo4GQ0Y09lL+MwSUiHorCM2F7DZj6ELTFI8+2mrcRFnvvS2c+IaB6XiHT2wzyNhXFi/iFJ/WPk/xyba9sRO7cR8WzGncdYKJ39cF2T05fIs4a5wBhzfFY8m+ONnUfZkYAWy0ACWgghhBBCCCFWCARD+0F7IG2o/iu6bUEegbrqQSwhzhCIixDSufb3d2ZlIDKZPrxO5iULaTN/ihLS0wQ07SOoxnX75fiqBMfNsU0S0DbBOXG9JglpbjO4vScJFxWOgePx+xC7xIT0iGgel4h09uNL50lBNtNSZPfe7kAuuyBSEdIcf1Q8u0TEs8tALqekL5LzhgVBnXjm32WJZxcJaLEMJKCFEEIIIYQQYoVw8hmZhzBKbbcxDxLSN0E4IeCQkbOOfWlC2sCx8Sf/k4Q02+M2zCW/ChW5h5BECCKsB4I5clxhjp+NF9BHT48G+2l/1LaSrGpw3BxfHgEdhupnxgv5zHg7IY2cRlJf/OvCytlQGC4yvpD2rz3/d0KaD7WGZHMsgXAO40vmifn3cJhLzBee3zbv3PRBj4pnl4h4dhnI5ZR4UjkliGYqne34NRr2WvN9J/OXFQlosQwkoIUQQgghhBBihUAsULXqS7Hr/+stTGcF5QKFtBVGiYJyVYPkQshxHaoupJvNXpVmqpB2QvLgUV9IR47HJSagaQvjKq4RdW5/VYRj4zitgDbHjkTm+Lkm/mPNyeaUTBLSdjz/ddGThhFRvKhwfIhU+jG76+7CXEBmRoV0RDr7GZLMkxIIaBcnl5nvVOe7r6MJpLMfK5ZT0xfL03L2/dmQeOYvC7jWTgAvOxLQYhlIQAshhBBidt5cZS/Mmy/egL34zby5/l//+ym4+/5s3ij/NdufLAshhBglJqDDLFpIv/nfGyuzEEcS0uULafbBeKcI6BDuhxBFODohjXhGQCMEgX/5mrnmC0krpD/sVcie/3A+dEy+gGYetO/ftIlhW1WH4+Z4nYCmLYUTxsQtOsi5haI5NVxPXlOF20YA04qCY6BlRygUFxnmlhPSYUuMISEdkc5+hiTzpPSFc5ghwTwtfdkcy0AupyQim/0gnvlAxo3H/sP9SolnFwlosQwkoIUQQqw0r7/lRWAra399mY17C/ba/MLb+3g/O/rZvFHrf288b7JX5pfl3sedbP/xYXb8nXmTt2R5ev3jfrb17la2c3/PHtPRt+bNyaIO6fVJtnvr5o0HY733o3lDnUJ439ud7Oyv/s+EEELMTIqADnP9ui+k/2d+gSxYSCNufFG5bkGQzYsT0rNK50mEQhrJGApp5Fznk86g6tNl851Ne1uEJOF7VIO6Kmr693LsdYBz5JiHWnB40pjx8KWxE9KTFh0Mw1j7cduOCunv+0I6kIuLDhLXCWlej7prb2Ne522+u2l7iL/818uVFdAXP10MVYgjobk+sfGqQiSgxTKQgBZCCLHS9AQ0LwYb2dbnZ9ll+OeBf77Ijj7sVfdwm82Pj7OX/9e/c5Q32YvPb/rN2Xx4kiUq11K4OUeXzaz7S5FvPl9lp5/tZXsPu9nhl8fZ6Y8vsleu0jmUyG/vmhcEiW8kg/s23tvPzqMC+k326sfj7PAr8yZuua5fCCFqAWKBtgYsfIWo8UXz2AQibOFC+s0bu1+EkxU6EVG7iuH6LGJ8i4TqeaTo/qf7VjCPE9K0lAiFtAsfkLjb1gXOiWMfEtBBkHvM30mLDk4S0qGAHgrbNseA2ET4+kLaym5zTRCqvmhcRji/029PbfUv7SeGrr0npF8877WKmRpPOvuJiuZxCaSzn4FcToknne3z1E8XvQ9U+ue5/f529vKX5V+DaZGAFstAAloIIcRKMypnp6f1+aT+g4GAvr2XHf+2TP0cnmMraz+9KLYC+u8XWbfltk8a2e63/cWBhiRyTvGdct83r7Kzh1tZo7/vxvsH2YXadQghxEToHesqTAkymgW7kFSIm5g4i8kwP0NCegGsvJB+fmHHfYS/ez2Z3W24XgijKlcJI6RpDxET0hw3Qdryc1p0nPzzpH/PeoGA5PHkBDRVvPbx4T+OiPe4oV0G83eSkOY2g9vHxHMYJxLZtjmmSULazZ95glCeZzu+kI5WSN/ZtNXDPG+NyGdi9h1LVDSPS0Q8uwwJ5mnx5DPj7IvnWMXzcNFLdSIBLZaBBLQQQoiVZkjOvrWT7ZsX/Lzodzl44FczN7Otj4+yi/9MenMdCOglVz/D0Dne2s1Oij6gQEC3Pjq8GaMRiWzeaJoXCYiOqXmwnTXdcVN9/uHobXbfddXpXt7eU6sOIYSYAqL48rdLK6baHw0vHOcLaSRJKM1SgpB+c/2m8HYPY/nb/Moxx4k8QRqNCN0aBXkWq3pmXKf1x+bcGQNuu7CxzwlCeu+TXjsCRPSqgIDknBDQPG6c7EW08z2u67THEjKWaxxbdBBJzaKDiO2oeHbxBKefwba/O7V//eC2zX5YpI9jRMb6IjIlrrUI27TS3MxDzjV229Qga7ufd60Idc9LLvb5yRfSfeEcZkQyT4onnMOMSOZJ6YtnPkixx9pqWbk+7rrEzr0KkYAWy0ACWgghxEozJGdb3ezF0Bs+8+b8i5tKjEaSTJ5BQP+PN8xX2XVJf2I7+RwLYEhAe9XPEKlifvNzxxPLJaSxkx39Uc033UIIUWUQKMgoxIP/vEpVItWpCB+/GjNPJKQT8jxe9cyHBUiy6H2mxWwTGYfsqkqVNOeIOKQqdJUkF48fHi+uAppxn9T7mZ/HHit+JglpHo8IaSszEwS0Hx4X7J85wrZDIc33fSE5KXyIxf2R2P4x8n1EMlLW9nWO3Dc1Tkj7H5S5WCH9YM+OCefkMiKZJyWQzn6GBPOEcJ1dSxnEM+c/7brEzrUKkYAWy0ACWgghxEozWc5eZaf3XYVt6uJ5+QT0mz9Ps867vRfTjTud7OT34t8cVk1AZ39fZ1eRF7sj+fUw2/Hu2/k+sZpGLTiEEKIQkCoIpbBPrxPSyLWYNEvJQEgvqIc0+0DAIn0QTkOStgJBmI2Mg/ma32ux288Szt2Hr+3PnvcWOuRrxGmZHxKwDycIV11AD8XMecYYkeq32iCu1QayOXychGEbPO6Q2P42rOz9ob/o4J9x2eln5LWTid22OXZEMvMidptY2D/HwzlwP46DbYTniaB1xxjbTp44Ib374e6IlGYhzN17u3b/nFNSIuLZheOdFF88cywsnBmtUp92HZD0FYkEtFgGEtBCCCFWmoly9s151mn2f9ZsZyf/Ni/K/BeK0VxmZw89AX33MHsZvd2r7PLHbrb9Vv92Lrc2s/ZXL7MiNfTQOd45zApf0ievgB7iTXb5/XFv8cKfX2SXvjwee9/+fZ4eZyffX2Qv/qxu30shhFgVXJ9e5EoopFkw7uDxwUxC2skZ/k9rhoUJaUMlhPTzMb2eDUja6H1yhvPzpbKtqP51yjkXLKW5P2LLyee1E9B+mPf0Z/5X/sUIh4SmCddorJCm+tgcky88XWKvS2cN+3PS2knowb8mHAfHN9L2o18JzjnEtpsnbOfwi8OxQpp5NlFIB9LZjy+b/SDTd+/3XmOzz4NHBz35H1yjQaZdh0ACLyO0ZULsc06r1B5H1AMJaCGEECvNJAH95pdu1ur/rPX5Uda9c/NittTk6NP8xvxy7XzcMb+Qh6uabhhuI5Lak/r1d51s693tbPfzk+zFtIriuQT0y+zQH9fGXnbmfPLY+15lJx/6by62ssPf53tjLIQQIh++kOZP4G+ekzey9v12dvT0yAq2UKCFiYoaE362LCFtxa8n0MoK+0k5N8aAMaFtBWMa21YsdvxfD//W5/xit03KjFKacfXFs8s6C+gwTkiHrTb4P5Kan02Um8RcFytGvx+/6CBCdUR8zpM/IgLal9AmL56bOdv/P2ND6xCOxz9P28Ljn71tMDei+8oRJ6SbrdG1QpDFzL3u4+5MAppjdOKZ0I8acTu4lrFrQ8y4hxk67kAGLzoIeifvqYDmmIVYJBLQQgghVprxAtoXt8jP19mrH6m6Nb/ootnPdgbVzI1s80HvTUP+HGXHP74ye0/DHX/r8xf974TMsigigtd7wX5rM9v7fsKL0HkE9F/m542bn7e/9qq/x93Xr0zfaGY7jy+yq9QBE0IIUQrICsRS52FnSEgjNCYJ6SFBMyGIO0Rmme0hQgbi999xIY0Q5pg4j1xy2GyL85kZ81qF+yOwkGexffAzX24nVT3niTkH++HAFBi/geQLIgE9Pim9n5GG/mNkECc4kdrmmGJC2rXD4DoMSdCcMpTtsz27QCKPkZ8urOi2//diHxvev4P/m9tzPhwPwtgdH+dpxfvzF3YsYvvOE/bFNukVTX9m9/zknqOskH7UHZHPxBfPPL81Gj1Jy/OaL55doteEuOviZdyY28UVFxTmGOfPOdne1eZaCLEMJKCFEEKsNOMFtFeZ+95h9qr/3bFMkrClcSPJkwV0Qg9ov/Kbc2m+v2d+sU94ozyzgH6TvXq2kzXcvt4/yoZGbcx9r3/cu1nEsLGbnfxlvy2EEKJCIFwQS/wZt6uqI/x/7+O97OTrEytvRiTNtPTFDaLHVkgvQUiz/3H75fv8fETY9oPMTql6diIr9fwmHduk45klSMtp58AxINJ84RxGAjo9TkiHrTasqHW9n8119h8jYQZS2zwuR9phfBu0w/Bk6CQhithlGxwDcwN56R8bx8v+2LaTz/w7EiSv+ZfbIUSjwpyWIuY2sePIG46DMeD5aZyQ3n+4n138aI7XHJtdALEvnnc+2JnYbsheg1hi12SJAhq5zvm7c97/bH/wMyGWgQS0EEKIlWacgL6RsM00mbwUAX2dXTzsvWgeL6BfZ2cP/GrmKe093rzMDt/32lu0OtnFtBbLswro6/OsM7hf775bn19MqYB+lR3f9Y6PvGXeJHyfXjUuhBBi8SA1kEihkKZamj9hRzghRKLixk9E4hDEz6KFdAj75jxDYWvzPK3qmfNAsvn3deOS99wKr3o2Yayn4VpuhMI5jAR0/rjHAeM3tfczLTuCx4kLwtNW9ptrivANhTTfTxGi3I77WAFt5rjdXr+i2d+m3e4Xh/b42J8T1k4823/7eflLr+qYf89+POsd37NI/2hz/twudlx5w7FzzPS3d6I5TPPtpj2W2HXxM3iuCjPmOixDQDOO7nmY52TOX4hlIwEthBBipYkL6OubquEUAQtDEraVdX5OudO8vMqOrCyeJLzDfsmTjs28cX7qVSRvbJrbJvyJcCCgd56+uHkx/eththMV0P6+Gtnmu63B/wcSekRAX2fXP3cG1dnN+/tZ5z13boG8FkIIUWmQIIgkBGTvebyXrXe3sv1P963oQcSkSJxYEEGDHtILAkHMMYbSN6x6niiqx+V5WssLB2MQ3c6sMftHLE/DnX9KJKDzZ+ix4AUhjdQdqRw2X/u9n12GxGc/VmqbY3f9nFOEKLKb/bg5QuwHKN7/OS6kNNKYVjz+8bmvbQ/o/n6tfDbH6/51YVtWupvb+XLb3vefNxXcsePMG/bnPjDjmtKeI/Xaxa6PjTf+0euQMN7zhudVV/G9eWfTjrEQVUECWgghxEoTFdBej2Eqi5Pe7l2fZW2vl/Fwq4mSGPRPniCVh+QwaWTbz+INRd78dphtDc6hkW198TLt3Ef2MS434/Lm98Nsu7+v5kcn2atrs43b7nb9fYcC+uezbN/d5vZ+dvF/Zjt/HGU73jFvP9OfDQohRB1BhEwT0uMkzqQ4ucN9FymknYxGWvkgca2cc2I3McijlAroMqqekXpT24aYnyPOfGE4LasmoLlGQ/P2s/24jI5Iy9QMZOakTOj97FcOD8nPMJ4MnSREBwI6kM/+v7FwDDymkbz+8REqpX0hzfyzc4Z/vdAH+/yHXhU4zx3u/lRLI7y5Lx/+xI47NRwj13NwHSPXJEz0mpAJz0/hmA8dB+cwZxiL3Xu99zxUPjO+bFuIKiEBLYQQYqWJCejr7/f61bg72dF/+jecxpAs3coOfy//De7V17vTj3NIjPfSeHA2Win8f+dZZyCAe1I4uYlIUAE9tADjk3a22d/mQED/30XW7VcuN97rWpEMXItB9fWdw+xyaEyb5s1cv0ff2+3s5A83vkEf6aRFFoUQQlQdhA9Vh/xJfO/3QC/bH/QWC6OqMiZ0wgwJHi8IoWW27EBmIYDyymhEHMceO27ON3afecI2p4H0pp+3L5enhcXlqMSsk4Bm3FmEjqpYxGlM4HFeiGcEtD9vd+7uZAePD3oiMyItUzOQmZPizX+bvpAOez+Tkd7PLp4MHRGiXtgm22E8kLVWbv9req9n+y/5tddDelp4TenkOeI5JlnZrpXugdTma9uWxPw8dg6TUncBTRsT5qObh51POvZ7QlQRCWghhBArTUxAv/njJGu/3fuerc5NeW/qy9JpfZYd//ciO6HC45cZlOkbr2L4nYPs5bjKpP8cZdvu/FyanezCP6eg73PyOTsCAT25B/SL7OiDUfls8XtCjwjofobkc583r7LTz3ayFrd9z9wvz7ELIYSoPFQNTxPSTpZOFDwTgjhalpDOK6MRuH4ldxlVzxxLSssNxm0gExPjL+iGHKw6jAMC1PXM9XuY8/9xQnrSvB0I6R/zCemo2AwTeRz4sYsRmmuMXPWFtJW8fSHNbcYKUS+cN9uganlI+vZ7PVsh/bx/7X3x7IXbhG01UsK+EeBOoPvHxfGz37PvhqvAB+f4w7n90MSeW0TcutRZQNPexLXb4K8N2JYQVUYCWgghxEoT7wFtvv/9Xtbsfz+pGniwaKFJw7wZ/ue5fUE9PsfZvutf3NjKOrkW0Ruu+m0+PB973zc/dwbncROvQvvNZXby0c3q37nls+Vldninv+23d7PD37w3rCMC2rwh+Na8UPjqLLv8X/82Pv/Hi/Gr7DU/C+7b+f6y9/2Q/5k3QA/6PbtNGu/tZ+f/yX0SQgghagIyB/FENSqLGA6e/99qZLv3ze+hL3qLqI0InmnxBNDr/y5HSE+T0ZyTD1/HbjdPkHmpLTdiQnFckHmb7/R+X/NvHeQz88zNMaQx1wbhz7kjNtsfDS+qOUlIT5q37fttKwyRtDGp6TIkNMelLzcnxZ/3yEquO2IWQYuo5Vr5jwcrQiPhPAnHjaSl0jja65mCC7N9FhW01dHB3BhUxrsq5m9GW3O4KmZeR1th7S1MSDh2joW/jkA+O8Fsj79/jr50ZzvAz11bjzDsh2tUFQEdO8YwjBPCmeNGQDNPua8QVUcCWgghxEozTkCzwN/x3Wb/Z9P7IcdFb56kt+0Y7ns8ecHDq2deL813tvo9nvt9oIfksznHz86yq6LfZw9J5Ga2/WAv2/s4MQ+2vTFtZJsfRm5jsvvOzRu/QVIXjxRCCFF7kDtO7IUycPfD3QxRheQakj2xeALIDxIIWYSA8iuPy8aX0QupejbhPKfBvhFaoUQcF7a794+93jVpNOx14vtVhuNz/ciRxVyDqJQ33+NDCuYJshL5XKaQHhKa4+IJznGJzv9+kJipFdA8tpyAjgUZzLiEvaitkP7mxMpSN78H8WQq4pcx4vbcdiBjvWNgP8hkXy77+2H+Rc/RnBe4r2Opk4BmHHhd7OYQvfNT/opBiKogAS2EEGKlGS+gDX8cDRbKo6p5qLI3YGg777Szg6fmF+KkDPVGzlF57PVPtrltjnns/V5nZw+cRDcvRh+YX9yu1ca77azzfv9nja1s79vLHBXYOQgF9Ps3b7BKjQS0EEKsLUgbpFgoA6kGRISOFdKeAPIzJIP6QR4tWkj7ID2RWoVJ6OeJLTfMOdND1gnGaUECunYbVBBzzFWG40MIc7zMHQRm3ip4K6TNfEKwzlIhHZXY99vZydcn9npbmTkpgeSMZWTuh0l4DBCuL8ccu/Y2/Q8hXKxQ/uepFdJ+2w7+T9Uz22I+Oqnqy1ebyDFc/tFvpdH/17bfMPty8pvt+edGT2w3BsC/vsj1UxcB3X3cHcwZPjjheIWoGxLQQgghVpqJAjp7nV089Fo7jF3g7k324nPvdrFF/kJGWlMkvLkJ5fNGc7jfcsjfL7ODd9xtqXo2L+S/GO5B2Hh/Pzv9vURTO+48//favNg2b9x7XwkhhBClgcRxQtr/HYiQRjYimZA7vgDyMySDxgSZtLRFDc1rF8QX54BIHhLLCUFgTW25YUCSjQjGMTn99nTQ97j5dtMKR75fVcI+z51PO3ZMx+E+AOC6IyYnjZ+9rbkdY4JIHpHLY4Q0X0c/SLnd+yCFMY0K6b7cnJQh8RlL4mMAeexaY9ggmt2/QThW968L85X78xgMq5c5dyekaacR239YqT049vB8yH9ejYwB8G8odF0qLaDN+PEhx+adflsb8y/H634uRN2QgBZCCLHSTBbQht8PvUrlcW0yrrKTD2/eGGx+kfCib2i7KQL6zag8vns0uWp6aAFC9nE9tN/G/ZPsKuEN51yMEdC9cW9kW5+bF/RzHsO1edHR+Xg/O/y52lVVQgghqgESDNnoWiy4bL672RPS35wM94/1ZdC4eJIIKYZcWuaihggtRGAom8NwnNPgHBiPgWSckIufLgYVxIT/8/0qg+Qc9Hk2c4JrGMNJZytOI2PJ9xn3aUKaT98Zd8RrtNp5XiHdl5uTMiQ+Y/Fk6NjHgBmnqICeEI5vKL5QNeE2tp2GuSZhj2e+Pvlnb5FEbhseo03sXExc1XM4BsC/4XG4VFVAczzu+Yu/MGChS8ZTiDojAS2EEGKlmSqg/QX2TKJy+c151mm62zSz9vfjK2YG+IsWbuxkR//pf38CV+ZY3cKDjfcPsov/6/9gDJybu/1Gs5Nd2PfA3vm09vvfm5XhFh/TEwro3veb9w+zM7sw4wz5/jDbfdttv5ltf3o6wyKKQggh1hmkFwLHVey6IKS7n3dty4AhIRSLJ4n8IIv4F9mEwFq0kKZFCPILOTUkTBNbbnCb1JYbVLBS7czYMZbst8pw3f0+z7yumFbJjGDkenO+Q+MZCWOOWJwqpM3PGKuz785yVUhz/LEPUrbe3cr2H+7bimv3YUiYIfEZiydDR4RoP4wBYphztXPAHE8YO3f41wlnl75I9RM+dlzYNpKbMfCFNOeOIB4I6dh59Kuew+pn+z1zXsC/I8fXDx9GMaZVEdCMBb2d3RyhxYv6PItVQQJaCCHESjNdQF9nFw+9vsWxNhxD1cxpMnlIQN/azU4SnDW8+YsXqymtK1hE0XsDM2gL4ldST2nhkcBr82KABU/arp90f7uDxQaHFhKMC+hC09jLzvQ6XAghxIwgc5BNMSG9/cF2tv/ZflxIe5LITyjZCN9HPi1cSJvXOFaQmX1PFKJ9kGZWLE4JctBvt4GI5vtVhfMa6fM8Qy/vRQhpKpvLENJD4jMWT4aOCNF+2B8i2Mnmofx68/+B0GX+u3+DhI+b2P4Ix8I2+bAA+cz5+lKacaH3M7fhtlb0RqqfCdsD/nXHGobtMYZVENBUuNM2iOPhGjM/GE8hVgUJaCGEECvNdAE9/TZXz7wX+ncOs/gfbg5z/b15Q+Huk0NAJzMkxVvZ3o/eDv5znO24xRUnLmKYztgxmtiCo//9t3ayffMGgjcRufPpzs04bmxlnR9fqa+0EEKIwkBI0w4AYenaNBBE4O6Hu1Z6nf14NizPvMRkWxhuhyRbuJAeh/kdzjE5wTwpYbuNKldjcmy8dnBCt+jjzSukuQ235T4Tr7u5HtyG++x9kk9Ixz5IQUhz7nxwMCRA/XgydESIemH+cmy0m0Go8j0nbwfi2SWY98R/rAwS7MMlPCZ3rNyHseGDoZE+0l8d91qEmOMJq8HZJvCvO+YwVRDQnNv2+9v2OBDQPB8JsYpIQAshhFhp5hfQ9H++qf5tff4iSYAObXPQHqMohhdPHJXM/jHPXwUNcwlod/v/My+yf7zIXv41fjCufzFvLp6aNxNu4cQZK8mFEEKIWUAkjRXS93azg8e9lgROpsWkWzSeqKPf8rKENJXAiDe7mOGEIPb8dhtUo1aZsM8zYz4OJKITyNwOUTiLqPaFNNeV7U1KLiFt5gb9tqlsThHSHP+kyn5azQwJaU+GhkI0DMcbwjziGBk7bjM018m/06qeRxYZdPHFbRAeO8xhzocWGr6QRlAzFxhv9gnsx5fOfpYpoJkznU9uPuDh+Kv8AY8Q8yIBLYQQYqWZLqCDFhxhhXNsob+pBAsKjhHfM/OHOSZX4bzRyLafDVfEwBtf3LY62fmc4rYQAe2O6a3trPPEvKAIq52f7t/0e761me19fyUBLYQQYqkglpBUIwvDtVr2e/z+Ql6NCLgwnoD2gwTj5wiqsoW0lZoR2ewHebdz92bxMyvc+z+rIozfUJ/n78f3eUYeOvE8LlwLxOFMItDslzHmWnJtY9v3kyykDfbaFS2kvzsbEqIT8+9ehfLr//aqoUeO15y7rZI2jxekMuM4TT4Tt/9BfGHr5eJfr7LjZ6/M/GTxzVHRy3jbth3f3LTt4PyB/fjS2c+yBDSi3F1H+jxzfyFWHQloIYQQK82QCH27nf1/e+cPGrm1t/8UKaZI4WILFyliSLGGLWJIEcOviSHFNaR4DVtcQ4pgbhHMWwTzFmHY5mJSXEyKi9kimBQLTrEwt1jwFgve5oK3CDjFgrcIOMUWLrZwkcLFFud3vhodzVdHj6QjjTQjzTwPfNiZ0dHRn9FIOh+fPTq0N6dnLy/N9bvxjfPd62OznTzk7gOz8s1I9XC+NeffqZ7GgcNviIBOzYfGla6dGzN6qIT56q45g22ka3P69aTcqt2uafpUNCqggxiY9Ud2b1NAMwzDMB2KyKxcIf23sZAWsZiIZ4eSzhokxaS8CKvGhLS9Bov00qIZIb0xRTrL9sj2RQ/t62hE2LnhQeR7GP4wzB3nWaRhmXjOQ74LEYmzFNKybWVjVovslXGYRTCHCGmpM7dnvx5qxs4D0TLZ4o7r6Di1+xetb9RL2k6TMsm8tq7CXs/uX8Xpr1dm47PLDLvfXNnfm5LSTgLbf93yJLJM9DsTZi2gRfqvfTpuI8j3IOvAMMsSCmiGYRhmoZMSoT73VtT4wsKK2X6iDOftyOyuTqaFD2UhQ2BMGgNpqT1dbp/ZhoNa382fxk/4hkn1lPbGia6Y1H787NBuYZy6AvqLobnQN+XCf4dm09WF5qGAZhiGYToWEUginf0Hw4lkkof1ylAWkZD2xLNDy7A8pJxcJ+sIaZGAIgqRcHbIOq59MpZi8q8Iu65GRLDsbyddZR+LFESRz+uK5zxmKaTluxGJKnIzSEjbY0VEcitC2gnkGCegfdw4zKiXdCSkZfv/GMtYqTeR0fp+UCF1iVxGAtpn9PR6IoLtv7KeEvlXjgOEHPuy3W0LaPludr7eSfaxHMMMs2yhgGYYhmEWOmkRumdGv43M8Os1TzyPGTwYmovkXvnOXD5SD8Cr9DC/CzP8dFLv2g8NPcH65tTsJELcru9nQ3NZuE7eNgw2zeHr4I1QKejRXVdAo17hui4KaIZhGKaHEdEkcskf9sAJaRkioKqA9qVZqJCOpKQt7wtnh/Rw3vpqfL2Wns97/9iLPu9qUuM8f7FpLl7i+yuRhNF2I6nbMCJdRTTWFdIyn8wv9aD6U9jvRmSqyM5SIW3rlWOnqpD2e/Y7IX346DBahzIBrY9tQcY7F8Es9Wf2kdt+O01EtJSVup2QjiTum7HIlV7O0uMZiWfH5v8b7xuH1CWRf/XvRzMLAS3Dnbh9uvM/O/WOFYZZgFBAMwzDMAsdKEJl3OdvlVAV7m2bYy1n3x6bLdV7eFvGIw7N3cjsrrh57Y17Aw8BlF7VekiNYJl8d2GGn00aEpntDMqNXfbkQYypHt0U0AzDMAwDI6JJxBYch/ezDbP37V4kAjPC2QeIMw0S0vJey2Yfkc1uuA2R0F0ebkP2gR7nWYYxEHnpR+Sg7I+MuJ0hImFFPNaVjJGQtfNLPaj+FPZ7FLkq8rNMSMt0Ec6HPx6aldXJPV2ekJbX8pkvpEvHPvcEtOAfz9E6221Ef0CJeknb71GO30hGSw9pJ6NjpEe0CGkZfsNJaZHPUQ9oKRML4XkL6NNfT6P9JfXLH0xk2xlmmUMBzTAMwyx0sIC2+fPMHNmb5+EjewF7fGau/oo/j5KWvStfn2RlaVEyDy4sbhSU59Zc/LChem1XHE7j7UlqnOvqEloPKSIPPVTDftQV0J9sm4No/yv+b9usFc1DAc0wDMP0OFpI62EPBBFU0lPy5OeTjLDzpVkZvmzWHD8+TobbWL+/3mkpJlIvM87zbfb+RaRgtN1I0s4ZkbIiI2cipC2hyxPRK2Xl/mvt/qRTRi0hHY99HgnpAAGdwn5vUkZ6Pcv3mFlvey8YPdxQpO6bcU9pGcIjeu8LYEc8bV4CWrZHHvTo9qf8phmGoYBmGIZhFjy5Ajo3d+b6522z4ua5t2NO38aTAnP3bHcy/9TS9M5cPVbrI72xH19OeiAH5vb5vllPenRb7m2Z4cvAFXt/bvaToT9Wze4z1TioK6DLoIBmGIZhFjwirfLG4U0JaSDOikDiWXo4izx09Ysw7GpEQsr6OdEZjfP8Z/YGQGRgtL1AxHaVRoW0fLdgGZpgIX037iEdjQceIKRFHst3lDv2+Y9H5vz5WC5npLPGO3YdIo2j9X5n19u7d4/2gQhfEdJv4h7SWgTHaAHt/x4cTQpokePyxyW3L2T/1P2eGWYRQwHNMAzDLHSqCui7V8OJqB1smIOXVW8c7Q38D+q/2QZJ77w0I5/H8cS68OGa2f7XhSndQt2je7BtTnQbsK6A5kMIGYZhGCYVkVhwHN7BIBomI3ow3JNTKOw0vmQ7+P4gGW5DeqvKcroaOM6zdx8lEjDaTiBc+8a0Qlp6Msv3mUhWsAxNFSEdHY8/n5iNL8a9eaNjsY6Q/p8dc/jP8RjSoQJaI9slZd1Y0v5wI7KuIo9lWvSAw1hIz1JASz3uNyv7QD5jGCYdCmiGYRhmoVNFQN+9PlZDVVQc5iKJDFehxtb7+rRc8MLcmLPv1bAbg3Wz9/Sqpnx28YX2mJUvbIP2df5a3vxiG8Jx2YE/dnMVAf36yGw/WDfrDzbNzk8X2W1RdQ0+PzTRQB8U0AzDMMySpmjYgyIh7eSaDLfhxp6WeWRaVyOCMTXOs90u/0ZB5F+0fZ5UXSTmJaRFvqJxtZPYaSJ25Zja+tvkHq9ISKOxz2X4FxHSUr6KgEbINib7ylt3+SzaJps2BbSM8+yG25DjVuphGAaHApphGIZZ6IQK6JR8HqybnZ/LZO+duf3zyly/S5e6Sw0zsVLvAYTvzs3wS/VfcT/dNce/12uIZIMltAj3ze+Ozflbf6v1AwjB9gQJ6F1zGj/RvJDX5+b0X/Ym49GROX0Zf/ZklwKaYRiGYWxE8JX2Mv3PeLiN3b+Px04WZOzkrkYknj/OM5KvkUQEAtUhQz2IjBTKyvaJmQtpGY/Z3n+VCmmbSMA+OS0V0rLuImaRkJb38v2LCPbFs8OXxnnIvorGkrbrrntJtyGgZTnym3PbLL9LhmGKQwHNMAzDLHRCBPTtq0OzlcjnDbP/PMBy6t66H6+bza92zN73e5N6orq2zHGl8aNtI8FefDeTOlbMxrcn5jL1gMQmcmeunuylx4ROWDHr35yYK3ff/tZupyu3umvO/PZPiIBuCgpohmEYhkkiPUiRkHbDbYjcE6HYxYiUlHV3PbtFQkbj/RbEDQsh2+RkqbyXz11EPEZy0ROri0ITQlokqsjhSO6CZWiqCGmpV3oE7/x9x6ysjDsvNCGkfWkcisxbJJ+FOgI6ddz+fTc6BhmGKQ8FNMMwDLPQKRbQaRErPY1PXk8aMcW5NZfPTszhP7bMaiJgNQOz8QgMM5GTu9cjM/x6bTLUxQN78x36kMCaubUX7u2PJ/+lNxLeD/fN8J+n5jJacbt/ftyM12nVbD8BN9ghAvqjTbNnb9blhr0y37rlWyigGYZhGCY3TuqJkJbXXU1qnGe7rpEkL5GbIVl0+YyYWkjL+MlvWxLStowch2VCWgRu0cM49/6xFw394cvjJqgioOV/Frj1E1EufwBiGCY8FNAMwzDMQidfQGu5Ooh6/dbtaXz3+tBs6t7EH66arR/OAsd+9obE+HjL7D8OeDBgU/nr0px8t2027m+YnV+iUZcnuT012/F2rT48TY/97BI0BEf+0Cel0UOaDHbM6cx2DMMwDMMwTQaN86x7L0+bRRp6oy6zFtJRL2NbVuYp+y5lnaS8CGUZC1qOg3kL6RABffnq0mx/tZ2sg6wbwzDVQwHNMAzDLHRun43HEB58smV2/3WeErt3b0bm6NGROZm6p/GduXxyZIaPDs3RL2fm0hsXuiy3L0/Mocz79NLcNtADqLHcXZmRjMn8r9FkSA4/KQG9boa/jwvePtkZy/0PV83GP3LkdUjidTj86cScvWL3Z4ZhGIbpY0QwOoEn/8OpriANidQtElZkLJKmy0STQtoNfVJEFSEtPdbljxLyMM2Nz8YP8isS0vK5TB/fc9qyg7GQPvj+IJqOBHMZRQL6+s11VLdbnvzvgjaPW4ZZ9FBAMwzDMAxTP05SRwK97MGNDMMwDMMsY6Tns/RmlV7KIvpE5EWCcgZ/eKeQnjCtkJbvS74/GYajcSFtp8v6lQlp+Vfe+0J6dXXVbH21NRHSYH18jn7EAvr4p+Ok97VIbrdshmHqhwKaYRiGYRiGYRiGYZjWIgJaRF4k+Tzk4YOzFNLS81Z61SYPqANiclmYtZCWMqHLkuPh6vWVOfzx0Gx9OR7arVRIxw/gTIS0ne/gf/OFtC+gRZjLcRrN//Fq9DnDMM2EApphGIZhGIZhGIZhmNZSJKB9EiH912z+XxWF9IRWhLTdpyKJ5fNpo4W0PNgQCWkZ1kOGeXHjjTtk3GkpO/xhaEa/jqJ1cwL69NfTaGxpeS11tj1MDMMsYyigGYZhGIZhGIZhGIZpLVUEdEI8HMLtza25u70rHcKhqYiQluWK0JQesVrQLgsiofsQ+cOBPJBw5392agnpzc/jz+KHbsu8UifDMM2HApphGIZhGIZhGIZhmNYiYk8EnwjCnYc75vjfx8l40LnEAtpn5kLaLkeWuwxCWnoto57nsg9ESst+mNV+rxORx1Fv5m/3IsGMhLT0epbPZLqT0aufrEaimmGY9kIBzTAMwzAMwzAMwzBMa5HhDA7/eWi2/+Y9OO7j1UhIyxi9keAMENA+TkjP6knITkiHjnvcF/J6Pcvn/tAkIuJF6Mp+6LKQluFcfCEtx5qLHJcynWGY9kMBzTAMwzAMwzAMwzDMzCLyEg2LsH5/PRqLNxLSb8Y9bqsi0nGWQrrqg/i6Rl6vZ5GzoT2+uy6kZZ2kF7Q8mFCOOYZhZh8KaIZhGIZhGIZhGIZh5hYZ/mD/f/fN+oP1lJCWcaMPvj8wo6ejjGgOZa5C+lW3hTTq9SyyNnogIygfighp2Qd+pG5ZpgyVMauH/Ml3f/X7VbRNG59tUEAzzJxCAc0wDMMwDMMwDMMwTCciYnL0nxEU0ttfbZvDR4djwQlkcxA3N9EyZtlTV5Yn4rUrQjqv1zMabqMOSGzn1S3rIr2n25DS8n2LeHZQQDPM/EIBzTAMwzAMwzAMwzBMJyNiUobk2P1mNxoz2sno6AFzsZC+fDUe/iEEqU+zbEIayWEXt15RD+g6ItrO40tkeV91aJKppfR7E/VA1/KZApph5hsKaIZhGIZhGIZhGIZhehGRkjKe7/bX+IGGxz8dFwppLZ8RIqSj3sHv4wXOILI8WXaI+I2kdQ05nNfruSgi5WWfhYxvLeuV2mf2tUhkVLYOsnw0rIcfEdayH2V9fCigGWZ+oYBmGIZhGIZhGIZhGKaXEcnphLST0UL0QMNvsw809IVzEVL+9iYeQ3rOQlq2U/fSFhkbCd4AGV3U67lqUC9pv37Zb3UkeREh2yD7DIlnBwU0w8wvFNAMwzAMwzAMwzAMwyxE5IGGw0fDSDQiIX3662lKMpfyx4SbP+cjpPMiolfGw0bCVgjt9ZzU83wsukN6GqPIskT0onWpjV2nsmE4RMxfvR4/9LEICmiGmV8ooBmGYRiGYRiGYRiGWbiIuMx7oOHG5xvR5yI4oXh2KAHtEwnpd7djyTtjIV02vIWsn45IZX/9hVyBHSB+k9htl7pgPVMg0rhsv8r+lyFXRLaXQQHNMPMLBTTDMAyzfHl3anbuTRogH3y4ZY7rdfRgGGaGuXm8lZIHKw9PTbPPy2cYhmEWOU5Iowcabn21FfWczghpT9gWIT2JZz2GtBsSQ2RtJG3/O+n1XGWYDo0/3EdRZBlFvbDrIttUmFh6+5K5CApohplfKKAZhmGYJcuNGT2cNDiE1e/O42kMw3Q678/N/urkt/vBB2tm/2VYA5lhmMXJ3dtrc/XnPP78dGdu3lzNadnT5ebFsRn+a2SuenfKvDO3f16Z63ftrLgIZhkjWoS0fqChvN75nx1z9K+jSFw6wRyCPLDPIfUnQnoOqSugo222614koWVaNA40mH8qAnpeu2VruRwCBTTDzC8U0AzDMMxy5fXQrH9IgcUw/cydOf9uTf1+LQ+G5mrG/+2ZYZg55o9jsx39L6ZVs/XofLb/C+Lm2Gy5e4iPVs36F/tm9DaeVpSX+2b1g4FZ/25kbkrOV3cvDszG/Q2z86+LwG27NqPvd83Ot0Nz/OzS3ML6J+fOlS+G5vxd/HHN3L0+NjufrZv1Lw/MWaauO3P9cmRGL67sq5L8dWOu3twUl0v+8DgwK59umG27naM37d23iax1DzTUQnp1dTUS0iePT8zV71dQPDu0gPYRqZsM2THjyDJlHUTEQvGbQzQMhhfZzqpSO4SQITei8apfnldC6pY/Msh3Kd8twzCzDwU0wzAMs0S5NsdfThoTEV8eG46+wTA9SuaPSAOz9bi5p/szDDPPgOt0IStm+8kMr+JaQAsfbZmj1wEiMRLQ43lW/nZkzl9jOXn15sIcf+3+l9bArH59ZC7KZPHtqdkepNfp+I94WhLvj3f31qIH8tVl7Z76ju5tm+PUPnDf4cCsPSxY/3dnZv9BQLnM/3z5wKz9kBWibUWEdO4DDb/Zg0Iaf7cYKR891HDGQlp6EIsML+3B/PwstW7SM7mqwA5F9kVh3pvoQYNIMBdx8H8HZjAYH7MyDrhsN8Mwsw8FNMMwDLM0uX26a1ZU4wGKqzdDs54qMy0rZufpuA/T1aONzPT1R5fRNKaBPN3J7N8PHo7iiWWxDcz73rwfbJjhm3gy014qf29AUN3bNaMpe/QxDNOF3Jkr2yDdebiTy9YnWn5umeGrGfaBTgnoVbP7LHDZSkBXZfB18Vj3d8/0vc2K2Xh4ZM7/iicm8QS09N72pHI4a2b1I7e8MemhzKr+ESFmddecoQ3949BsJOVWzNZPV/GE+USEZtEDDU9/PYWiORf5Y4RiLkL6fc5QHVo+2zLRdCWMGyNkyA27HtI72pfLRUhPdvc9rdxbid4zDDO/UEAzDMMwSxLQIEIPH6SA7m8ooPuZGt+b/zBC9oJmmOXJ9Y+uJ+qmOcz09G05KQGNhvC6M9e2Ab37cNfs/Xg2GW4jJaDXzPb/2Ub1I8C3m2aQlBuY1S92zdHLoh7et+bsG/UgvS+O7N0Oiiegp/rfX+n7qcEXQ6/3sjf9k034h4Ttz1aSMiLzN384g6L99snOZJ8MdsxpsaecadwDDZGQjh5o+MMwmg7Fs8MT0A6RvYII6VmPIS3LkuXqZboHHDZNyJAb0mP5/MV5MGf/OYv2v3wP0vNZht5wUpphmPmFApphGIZZjqDeR6gBRgHd31BA9zN1vjf/v8ELq/vmvKQRyzBM/zP5A9QcnuFQJKDvrszouw0lkNV4y/oeBP3xO85Ern9gBiGS+G5kdlfc8tbM7rO8OZCAvjWXz0Zm9PLaTq2StGDOPsi5bPo4qT8k5p6/0+tdtE/uXo/M4T92zc43B+a0xTGiiyKi1D3QcPVj9YeBjwZm68uxkBYJWkVA+8xDSCex35GMvyzrEYleIJSrEDLkhgwRouVyGdHDJOPhNkRCi4xmGKYboYBmGIZhliA3ZvRw0hAYk9NjkgK6v6GA7mdqfW/gfzR8sGp/a6W6hmGYvieRuc3/z4db3du2IaIhNIIE9LU5+cr1Cg47n4nEdes7+PzQuMEp7n4/NYePDs3RU/cgQCCgb0dmN3643/r357kSeizFB2bt/+2Y/Z/koY+zFNAXZvhpXKYKmXGp5xMR0kUPNDz88TCSplUEtMaNPR091PBu9tsb9ZQOGUfaJ2DIjWis6ZcXGcGcx9G/jqJhNmT/Sm909nZmmO6FApphGIZZ/KDekgU9kIoyjUSmgG45FND9TM3vLTsMhyWkxyDDMHPP7dM9s/5g2wwLh5fIiRoTeOWbUaXeu3dvr83V24I5bs/NEAwXUZ89c/jCbmOIgNYPE/x435yj1by7NudPR2b04srcvb80h587qblm9p47oXdnLr5Xw0F8vGn2frkwZ2AIjpunu/F6rZrtn9HYyiKT1VAZ0RAYsxPQd3q/DdbMFtzHlq83vGd8WDp4PRBp7IS0Xte1T9einrvH/z42l68ugwW0iF+NE9JRD+k5CGmRxtKru+ghhU0PuXH65DQZ/kR6PssDB+VzhmG6FwpohmEYZuHTpKiigO5wKKD7mbrfW4N/WGIYZrZJrsuDDbP/vOKPVg878dmhCe0Dfff70GyI4B2sm52fXc/gosRDVDy7hGMTV0qAgNYPE1z74SL+1Mvrw/E2SI/kz9eT8qvfnqntyfYaHnx+YI7hGNBKYg+2zNEf3l55a8+zTorb6cdv5cNZCegbc/aNGn6j4GGMKVFtWfls2+z/EvIdzzfSS1fG/t78f5OhV4RISP9915z8fILFs8MT0A6RvIK8dkK6TPo2Hrs8f7iOsiE3RJrLOju5XIQMrSHS3u0zec3hNhim26GAZhiGYRY86YaQI69BVJb2BPSNOX88NDv39bqumq3vhua45AFEo4f6QT6WD3fMyN743748NvtfqqFH7m2Z/X+OzBVshMjy7QX+YfohOm4dDp9Wfep80/UFZG4COm9bbSP4yz0zzN3nLmDZ94fxf6UeHxep79Ei9aJ9ePvyxAy/20r3BLu/Y4aP5b9Nh6bB7+79lRn98wAc14dm5MborPu9vT83+9F/H9fwYYQM04fAPwzPlFWz/fiyWFAGDlEx+WPYwKze3zRbfwdjEJcKaDVUWCJ6ce5exSI9rm/w4MCc/xVPtLl7vqdk7MBs/CDrnv8Qwls17MjK1yfJ5xL5npJp9rw8vo7MSEAnsj0m9wGEN+b0a91Lu3j/dTVFDzTc+GzD7P1jz5w+Pa0koH1kHuldLEN2zFxIl0TWKXTIDenl7MZ5ln0l28QwTPdDAc0wDMMsdqCkWknGZa6aVgT0mxOzmxJ0Prbx+x1+Ory9ZYcC+vS3oVn3e4dGgIc2lS4/5r5t/IQ82Kfp+kIzcwF9Z65+3cvZzx4frpudf+dJ4BwBXem4uDHnjzzx7HPfNvDlYVhFafC7u305NFv3wLwJq2br0bm5qf29gWPfUvePSwzDzC4p+Vg0tALiy7X0g/4+28blPLY+SZ/binrUukwErB7iwosaEmQMeBhgmYBWw2+sfuNEb360GE4LaJG/6ryYDOWRL6BT/5sk6gUdf56qa9Xs/HxpbqLlzEJAe8/uiAX/xo/gfssT1bK8Bu8s5hYnpPMeaCgS9vTX00oC2kfKujGk5ymkZdgOGRe6DBnn2cl5Ge9Z3ouQZhimH6GAZhiGYRY78KGC9YdWaFpArz3cK5F0jkHOcpCAXjEryVPxPbxGnjwYKUigOuTBPgXisen6KmWmAvrGNuazPZ6LyftDAlj2iv0Og/ajHBdnweuy8jBfuDT53YXXNTBr95UUcQR+b+g3Nek9zjBMV1Pa+7UgWr4Ka9/nDFeRiidgHxyYC9VrODe3I7Pjrqc54zLroTPGf+QFZ9lCAX1nrn7cjLdp3Qx/D7km6vGfJz2X00NRrJrtJ65naIGATv2hfrJ8f1gLYfBg35y9u2pdQOte3CLYT/8Vf+eru+YstXs9Ud3T3s8hkV6+J7+cREJaP9BQXsuY0vLQSRnmooqAlrGaNZGQnmEPaRlyQ9YDyWbN6OnIbH01Pl6k57MMT8IwTP9CAc0wDMMsdFINHEc8REWdNC2gKwEb6bgXKMaT2O9OzU6Q/Pa4t2tGqCdt0/VVzcwE9N0U3yWS0GjZbQF6wEua/O7q1qUJ/d7Qd85xoBmm86kvoL0evkLQONAFArYw1+bkK7e8FbP9xJ/rNlXvIK/eIgF9d272Py6ZH+TWnv+0+N57fpHaN4MvjtR+Kdr+W3Px447ZuL9u1r88NBfRJQLs55jBg22z81mLAvrGXkOcEJc/dL62K6SHQ/nhwm7NOGlJnp626JHhNNwDDbWQXl1dNdt/2056B2eks8YT0A4Zm1pos4e01Cnrh4SzRmSzG25D5Lv0DGcYpp+hgGYYhmEWOk33kGxHQMuYuMeT4RHenZtjMJ4wlocVBHSq0ev1GnLc31VjTt+ZK3szgHpoZxuUTddXI0hGTkWOgH6dM7yJjLWsxkfOjMGd4H+PBQI6tf9Kel2nhvmw+/rxNhySI3u8NvndeZIjYWDWHw4n4z7L2ND/WzBkSKiABj30ciU7wzCdSW0BLeff1O9d2DSHybAReakroNPzZYft0A/8A0NvuBQIaNkXUe/egb3mvKog1/TDGC0rn61PlhENpaHPg972P9hIj688BaUC+puTaIgFn4tH6sF7yTFwZU7+Fl+PvAdUZvbTnd33DybL+eDjPXMW0qt9QSNCOu+BhjIEDRTSQD4LTkD7NCKk7XxXr8uH3JD1lWE2ZBtk2A15zzBMv0MBzTAMwyxwcuRshR5GfpoX0F6vZJf3tiGhG1Yx2bIFArponF495qOjSs9mXxg0XV+dzERA58jaB0P8oMH38l+VQfnUMZgjoNH+g2OaC6tm56l/VKclQIIvd5v87nLWL2/oj9un+r+uK0IFNBxip/4Y7wzDzCb1BHS6t/GEnOtoKnUFdPG66h64g88P4z9u35nbP6/M9Tt1/c0V0JOhNCYP+QvNrTn7Fu+PjUd+T2Bv+//fgTn+ftcbJ3vbbKjz++CTTW/6BD2edpmADiLarzfm7LuNRDJr+RxFhLPref3xjhm6shHoGrjcEWGc+0DDb/fM8eNjKJ8FXzxDXsRCWobsCOyVfPdX+ZAbMsyIW2fp+Xzw/UH0OcMw/Q8FNMMwDLPACRRwFdK4gM5teHuNxZhgAf3hhhnKf1vNSapBHTEwW4/z/hMzWpd0L9Om66uVWQhoJGtL9jWUtp6AQAIa9wrP+b5zjiN4zHnHf6PfHRLC/n83T2XK3+j7kdkBvdFDf5MMw8wntQT0W3v+1Q+bu68eRpgzPvMk3rmrgoC+fbKTLCc9RIYWwO4hhbfm8qcdsyrnpcG62X1yZZdskyuglXT9aMMc+NK1LO9vzfWbS3P2w0TGDj7dNgePhubw8bm5SfZryPZ7PZfhNUhSVi49ffDFXtQz9+BrtXy7rbv6/eqeOXHjPCP5HOfulb3GgJ7bIQ9uXOa4BxoiIS09puXz019OKwtonyIhfXNzE5XxhbNDxnmW4TbceslrDrfBMIsVCmiGYRhmgZPTs7RLArqgERy2rDq9vJFELOk1mpG7WlI2XV/NzEJAoyEfSkUG2j96e9Fxmrc/cr7vvGMa7ZNU2Ya/O7S8kv0TIslzQwHNML1MdQHt9faVh829OUvGTpbz1uZPRYNrhQjYvNyYi1+OzPDHE3P+p7LcSoivPjw1N3dXZvSP9YkUjxiYtYcn5up5/hAcqZ69BfI1N8n4yJZ72+bk5bHZjv/o6R5OGLb9BWI5Et3X5jb6nqoJ6LUfxg+JTH/ne+b03+lj4OyPi0hCpvZxJtle8IMvDs1V4R8fGD/6gYarH0/+l5aMJR0J6e/2zemvp1g8Ozz5jHBCumzIDenl7MZ5luXLusnnDMMsViigGYZhmAVO9wV0fg+j6QR0Ub1+47Auk2U0XV/NlMrWoqBjJSug637/2V7GenvRsvMkMBLGBetQuk+a/e6qHuNRpvneKKAZppepKqDvfh+mxiyW88qdLyNXd80o192WC1jd07lp1r7YmAw3hP5XyNuTRBp/MNg0h0X/qyYVLeYnw1DcPN2NhbcbjmMKAX13aY7jcZlX/nZsru5yyiW5M9fPjszw0aE5+uXcXMXjMme+85sLc/LjoTl8PDIXb8O29+71RK4n3Ns0B8+m/AP2kkckcd4DDbe+2jIH/3eQFdJAOBfhS2dBxnV2PbJlWVIvwzCLGwpohmEYZoHTfQFdNO80Arp4nXL2S1WS/dh0fTY5YjGDnqfDArp43cKW7VJpHUr3SbPfXa39g3qVh35vFNAM08tUEtC6h3BUXonm14dpMf3tmcEqM0DAvh2ZAzDe8fQcmJPHTghbcoYlmkjjD8zgwdBcBDjZ22d7iWhe/8eJufj93JxJb+1vNyfCO3ponzzEtoaAVvLZsfK3fbMfj1udlAtI1T86+Ll9dZh+EG7q3L9qNr8/TWQ3M13kgYZOSE/28Qdm7ZM1s/M/O+bwn4fm7D9nUDTnocWz9HQXsS11unGeGYZZ/FBAMwzDMAucHLkWLCWzqS0gbarOG1YeCeiy4SyaFsZN12dDAb08AhqNGx36vVFAM0wvEy4jb82FGt84+7C5G3P2jRKruQ+jC+kB3GJyx4DWEQHsrucDs/Fj9np/9WIUybuInw/SQraAwZeH5lRvf4NkBbQT2QOz+tmW2f52aEZvbnO+c/v9fb9l1h9smT03XnYmd+bqyV5q7OfBp7vmRIZ1SD2I0PLRutl5NDKX+gGQzNSRnskyjrcMj5Hsa8vap2MhLT2ZfeHs4+SzjO3shtuQP9BwnGeGWZ5QQDMMwzALnHRvnoRgKZlNbQFpU3XesPJIQJeM4Qv3S77wLE/T9dksmIBONbxjJo32eQroZr87tG6lveOm+d7gcVJ2/DMMM++ECuhJD19hYNa/l6E3vHi9oPEQFn0Q0HYtn6vtXd01Z/pUdntqtvV25vHRmtl8uG8Ov9+a9IL+YN1sfaV6Mt/bMNuuh/aX6mGO9vy58bXuvQ34ZtdsfTK5buQLaFfneBzozHf+15U5/UaPmb1qth9fpr/fO1vm27RkXvlyaM7fxdPtPdDl412z5u+XD1fNxt/2zPDxmbn4g9eDJlP0QMONzzaicaVPHp9kBLRI6pV74/vVzS82OdwGwyxhKKAZhmGYBQ4enmKahmddASmpOm9Y+ToCus48RWm6PpuOCmi4jNLjyRMfEWUPIZyVgG74u6uxf9D2BH9vqPf0B2tm/yV7vzFMlxMioO9eH5pNJRZl/GH8f3v8XtKWe9vmOCWhKwrov27M1ZubrOwuy7trc/UnOH8GCmhjLszw07icPRen/zfTjTn92j9fSy/jDbOuekInQviPQ7ORlFsx6/fVvHr7g9fNJS2YywR09CBE+/2iP8RmSJZ/Z26eD832x0pkf7hmtv95br/tbO5en5qDL9NDhaS4t2H2n5VuGFMjTkhnHmg4GESiWR5o6ES1fCYPGGQYZjlDAc0wDMMsdKDcuj80Rc/KL0pViaxTdd6w8vUEImoIrjw8hQ27kDRdX63MQkDfHJstX4x/aMsVPTDq3anZ8f+bdKqRP08B3fB3B/dPgdB4b7f9QbqnXETo94bGjw4SKAzDzDNlAtp/2Nz44XfxRBQZJ9o/l9zbtg1UdzKoJqDd+klv27PAB+SZP9w6y3jEI3OtZwuWvHfm4vtJr9LBVyep9bx9MnlQ4uo3o0js5gphvU9Wd8xB8rBCywwFtJue+s4Ha2YL9K7eleEzXvkyeWBWvzwwp6/Lrkq35urpkdnzRPTgwb4Z/VH5TwlMzZw+sd/f/x1EYzy7oTYEEdRXv9e9+2YYZhFCAc0wDMMsdpCA+3DHjEBvq5AsioCuJFJjgbry5V40BuDwnyNz5e+/puurk1kIaK9hnfBgiLfh/ZUtD3plpeTHfAV0s98d3j9YaN+Zq8fb6r+IK0K/N7R9Bf+dn2GYbqRIQN++GJrNRD7Lw/VO0zI3L4kAVgzWzc5PF/b8U09AT8Pg88PJH7srSN67Z7uT8+LKrjnT2353bc5+so3xR0dm9MZNKBPCkoLtn4eA9s/T72/MJZLH93fN8cvSFYpzZ27/vDLX727N7e9n5viHPbPzcM8cvpzpn8IZL/JAw+s/i55LwjDMsoQCmmEYhlnsILlWIPfKsjACOk+kfmgb6/9W/8X1zanZRwI100htur4amYmAtkG9boX7O2b4dNK75/blcc62+nJ3zgK64e8Oi5uBWX8oD6KKt/v9lRn9rx6f1CPwe0P7okwsMQwz/2AZeWsuf9oxq+6aLUMu/EvkcXjuXg1TD6tzDB5sm53Pc4agAEmt34crZu3+ulkvYe2eOo9+uGq2HqnxqqtI3tTQGZvm8I/489ykz+ErX+2bw0dH5iTp/S3pqoC+NRf2O1//KP5ckPGp/3fPbK3Y14N1s/uLNy40jPqD5r1Nc/Br3gMNGYZhmHmFApphGIZZ7Lw/N/urqmETUX+M28UR0DavbUM9I+dDGOD1brq+qpmVgLbN9vPv0g/eCQdt67wFtE2T313esBpVCPresDhv5FhiGKbVZGTkzYU5+noiSAcPds1RSqCG5/b5PpbQWnJWEdB+b12Ykh7WVSRv6g/naEz7S3P45bpZ/2zL7Hw3NMcvzsyRFtD312IRu21OkqEnuiqg78zVLwdRT+WDn07M2X+vx+IY3rtVYWA2fuS1gGEYpkuhgGYYhmEWPF6jKybbYArLQgloafjlDYFQwIptuOIhM5qur2JmJqBt3l+Z079XldADs/7dGejN1wEB3fR39+bYbPn/FT6Pe2upB2hFhHxvUFDwAYQM04ekZKQ+B3y0bnZ/Oo/HNq6f1BjSH++a0Vv5w2GBIPbSaQHtn/sG62ZT/dFv9btjc/zl+L5gkKxHVwV0TrxtHHxsjxHQ63zCmlnRf0SVXtDPSzeEYRiGmWEooBmGYZjFj25cOUoan3lZLAE9zu3LYaAsHJj1v5+UyuKm6wvOLAV0lBtz/u/dsJ7D97bMvhqeI50uCOhxGv3u3pyY3fsTCQG5v2dO31xktz/ke3szNOt6HiFIFDEMM++kBfS2OXw6MqNnF+b6r7hAE3l3ac5sved/isAtEcRe5imgZdnuQYNwCI7bU7Ptenh/KNPlWQNp4Xv3fC9enghsuR8IFNCWMtm79ePpjAX0wGw9LhlDuGp5hmEYZuahgGYYhmEWP6inZFAvn2wWUUCPc2POH9sL/EPQq1fGNk498CgkTdcXkJkLaJd4W7/zxzQemPWHBwEPWeyOgB6nye9O6hqanZSIjvfLYze+NNj+gO8tJTNisiKEYZguprrgnTZdE9B35sY2tnce7pidbw/M0S9n5vLtjbmxDezUHwH9hxBK9BjR0boB4Xs3MrsyhrJ9P/haHgJbsH6pMafLWf3uhAKaYRiGqRwKaIZhGGYJ4jW8Ivhf9Rmmv0F/eOFvmmH6EgpoEdD7ZvNj/ce5LKvfntmavai6xnIZCV/12WDHnN7eFqyfG4d5J4i9X0btCOh31+bqz/iP5xTQDMMwCxcKaIZhGGY54v0XUyHbaGIYphdB/6vhwbC54VwYhmk1FNDx5+bWXNmG9yYa+miwZY6ShwhOcv3jZlxGHrQnQzsh4avXZ8VsP7mqtP3FwYJ5kooC+t2lGf2wbVaj4aziPyRSQDMMwyxcKKAZhmGYJUm6QZRpADEM059k/qBE4cAwfQoFdPx5nJsnO+khnD7eto1ttIa35uyb1bicGx+6XPiufjfqmIDeM6PfRuboH1uxeBZWzMa3J+ZKnDsFNMMwzMKFApphGIZZnmSkFf/LPsP0L57oEfjHJIbpVSig489d7q7NuTyI0XL28src5i3v/YU5+CSu57NDM9as5cJ38PWxGXVJQHsMPt0xh8+VNKaAZhiGWbhQQDMMwzBLlHSjKGKqRhjDMDPPzbHZSnrMCZQNDNO39EpAf7hi1u6vm/US1u6p+4uqAjo0yQMDB2bzJxl+Q4KF7+2THTOIP1v74XxuPaBXvjowx4/2zc5n/rj9lnubZv/xubnxv38KaIZhmIULBTTDMAyzXPF7QU/TEGQYZubJ9KJj72eG6V0ooOPPK0bWK5LKA1vH2/jDXCF8a65eSK/qC3N9V237i5MvoG9eHJvhowOz/YnaF4iPtyLxfP1XPKMfCmiGYZiFCwU0wzAMs2S5MaOHbvzEMdneOwzDdDIpySCsmp2n/AsSw/Qt7QnoW3Px057Zebhjdr87MMNHR+b4yciMnhyZ3fsFgthL9fWbcgiOoIj4HfcilvuWyQBiZT2SJXUFtNufu2bv+6E5/OnEjH4+MFvqoYkpAe0EOeLDVbPx9b45enal1j0nmXN9FSigGYZhuhgKaIZhGGb58u7U7Ognzt/bNaN38TSGYTqb26e7qQd1rTw8NbfxNIZh+pP2BPSdubSN2637YLgHTU8F9Oj7XbPzzaE5T92ztCmg78zVL3tm8+P8Hs2p5b09NlsDNf2jNbP5cN8cPjk3V+8qPHPDE9CDj9dgr/MJa2YlGZqJApphGKaLoYBmGIZhGIZhGIZhZpb2BLTKu0sz+nHHrGshGrFqtn924yfj6PUbfH5oiktL0oJ38LX3x7GmxoCGaVNAu9yaq6fpns8Rgw0zfKW3dNJL+4OVHTOq+xdCDsHBMAyzcKGAZhiGYRiGYRiGYWaWlOD94ihA8NbNnbn+KR4W4t662Xp4YI5fBqjX97fm+s2VuXpzbW4D5fjdnxdm9HRkRi8uzY0/trEW0IMdc9rof924Madfux7fK2bzp8v4c507c/nDelxmYNa+O7OfVM/1j5tRHYOPN8z2d0dm9Dq7IXdvRubo0aE5ehow1EZuLszw03h/fbhu9l+U7DAKaIZhmM6HApphGIZhGIZhGIaZXZzgfVtfUfYqf12Yk3/ahvQ/j8zpq0a7P4/z7tpcle3Pv26iMtdVhsKYZ6JtugmU2Lfm4pdDM3x0aA7l4YZLclgxDMP0KRTQDMMwDMMwDMMwDMMwDMMwTCuhgGYYhmEYhmEYhmEYhmEYhmFaCQU0wzAMwzAMwzAMwzAMwzAM00oooBmGYRiGYRiGYRiGYRiGYZhWQgHNMAzDMAzDMAzDMAzDMAzDtBIKaIZhGIZhGIZhGIZhGIZhGKaVUEAzDMMwDMMwDMMwDMMwDMMwrYQCmmEYhmEYhmEYhmEYhmEYhmklFNAMwzAMwzAMwzAMwzAMwzBMK6GAZhiGYRiGYRiGYRiGYRiGYVoJBTTDMAzDMAzDMAzDMAzDMAzTSiigGYZhGIZhGIZhGIZhGIZhmFZCAc0wDMMwDMMwDMMwDMMwDMO0krGA3jd7Ip+hgLaECOhXRwkU0AzDMAzDMAzDMAzDMAzDMAwFNMMwDMMwDMMwDMMwDMMwDNNOkiE4KKAZhmEYhmEYhmEYhmEYhmGYJkMBzTAMwzAMwzAMwzAMwzAMw7SS8ocQUkAzDMMwDMMwDMMwDMMwDMMwNVJbQIt8poBmGIZhGIZhGIZhGIZhGIZh8hIqoIeegI7kcyKgJ/KZApphGIZhGIZhGIZhGIZhGIaJMhbQ+1MI6KO0gI7lMwU0wzAMwzAMwzAMwzAMwzDMkqddAf3+zmSxS41AnxFCCCGEEEIIIYQQQgjpP3fm7u6uAQEdS2gkoGUBhBBCCCGEEEIIIYQQQpaTdgX0X3YhhBBCCCGEEEIIIYQQQpaSRECLfG5aQN/e3hpCCCGEEEIIIYQQQgghy0mrAvrm5sYQQgghhBBCCCGEEEIIWU7GAtpSIKCHKQF9GC6gr/+8NmNuon9v3rr3Fnmt3xNC+g9/16QH3MSgaYQQQgghhBBC8hj7PUIifAf01h4f7r03LagHtMjnQgFtiQW0k8+RgL6yCxCu/5gsMHqN3uvPuoJetyr48/uv54FbflVQXaGg+kJAdXURtO4hoLp8/LJ6/lmC1slHl1kUurh9ep3yQPM5qpRHZbsM2gYyX/R3439P7n0Ibp4y/PL6vXvdFG4ZpP+g77cN0LJ90HwCKhsCqisEVNeigbY7BFRXXfw621hGHequg1v/qqC6ukZf1nNa/O9mXuh18dfNva+Lq6cqqK4Q6taF5msbtB7zBq1nXVD9IaC6Qqk7v78OXQWtewiorrZB6+GD5qtL03U2vX5N4LZRrxt6r15f/XGVFtAin5sU0Je/X5qI11fmSvO79z7FJfhsPlza9UyQ9x5ROdkWHz3NvUbvIXr7/X3RnX3TFHCf9m07i75nee0TTau4jcl8IUjdGlRmSuz6yO8CTrNMvsuw953DfVeV9ns502z3pf0ux4zrqVpX6nwWg8oJct5Gn5fT0vFG5sCU36V/fOn38hpil6lf6/lj9HGf+Q3IfOh1hNTnES2viLgeTarOprDLikDT5oM+z4RRtP7+NP2+W9s9oavrVQXZhjxQ+SbILkeOj2w5n+x86WnotY+e3weVb4fsbwOXCwdtjwbNMwXgPOdvg36fvPbPlSHo+TuFt4/legDLtUXR8vxp+r28bmNd26gzDDk+Jve/k/tgVNYxv2MqvZ/G655Fl+kW7viZ3/edAZ43/PUre98WRcsdv4bft7c9UZtLv0bztIx/bPrrXfe4LZ6v7rb68wXWo/Y5BM1jcftGg8pBUt9n+HrrZfjLq7T8FnH7Ilofu52T1zHy2n0Wf37x24U5tzgBPen93KCAloVc/mZXSFaKEEIIIYQQQgghhBBCyMJz9duVOX91Yc5enbcroM9fnJvzl+fmwi4s4r/xv+61A31GCCGEkDHuOlkVVNeygfaLgMoSQgghhBBCCMknoC0l0jl6/fLcjJ6PzOmz0fgBhEUC2j2A0AnoF8UPIUwJ6NOXJ2b03xNz9vupGf2W5iwmeW/LuPduGiGzxD/20HGq0WUJIYQQQgghhCw3bCsSQog6D746MSfPj83xs2MsoEU+NyGgD1/tm8Pf9s3xH/vmSHgj7NnXe+bY/iu49wn+e0JIA8S/wRSo3GJxDD4jhITQoXOGu1eIcfcP0T0EKk8IIYV06PxGSG/hbyeNPp9w3xBCloS4PRZ5F3ktbTT/vWX40vI8fgBhnoD+z1hAR0NwRMNvVBXQ/z2IBHT2BGzfxyuT+ixVhpAFJnXszwD3e8sDzUMIaQFe6wghhPQZ17ZzoDKEzBL/mHTE09nWIU3jt6V90Dy9Af2WBFSWEEV8/CcdkNW04Ys9c/AfJaB/cQL6ICOgJ+M/IwF9lAjoI19AD0VAvzpILXgMOoDdSqJpZLnQx8ICHhPzuDC5ZRaB5iOkF/TlXLGA5zPScfRvIxRUT1ug5VcB1Un6RVe/S32cdXUd28LfXv3evfZxZQmpAGqPAIr/5xM6Hh1xmbie9HwhePWQXuF6YUY9MadA15PU546pIqRcBZK6547+Dfmg8oQ44uPkT+94+XPPHDy3PB3LZ19AR/I5EtDDMAENej+PBfQLO8PLA/sDtAtPfoTeyiSgzwgh84G/xzy6cWOwzLhrCI/R9uC+nR/6+C4CzUsICcKXBCns7ysP9FtE5SoRLxet51Jg90EGVK4hln5/t8UMvrslYiwiS/anO5Y1qBwhCie5NagcIeUUnKP+dK9tGbnXeS3yec/s/+KN/ywUCWgnn52AVvIZC2iZSQT063jBbiVSK+ve68/6wLTrq7d7WlD9VUH1zgd0YpwXxftHTw+hbN4q06tStx49Xxq0vxyofChyw1UVvO7loLqmAS2jadByFwG0rV0Frb8Pmk9AZctA9WjQPMtA3W33919bzGK5/jJ8qpYnZBkJ/Z345TQhZQRdXyioniKmna8p0DJ80HxdBm1DGagedO+My6VB981ZsusQAlrerPHXR7/X+POFk93vqP4mwevRPZo6jsb4dXUJtL5NU7Qcf30QaD6f7Hzp7zR7rNehaHnp9UHL1fO5cnje5nD1l5Ne1+qgOtPUX7d+4G+T2s6MgN43+7/umb2f2xbQL4a24NAu9MAc/3lgTt4hhuCzKsj8LXNbACrvQOVjTheew94wqs1RTzku5SwGfbY4nFTi3OevWXPaU0YZLvrOnXBWmctecT5zrmbGxRJxCbleFN4vAWi7Q0B1hYDq6hH4d+DI/hZwuUUGnROnB53T2wVdtwL4KwZNawl0P5Am577CrueE+P6jd5xWBt9LdgV0f948ZyHYtkgGVC7CtnvKgG2lfqHbrVlQm7irIO9QDvIcneMd+CwI5JtmwLt6QDfYS5B/zQOVH5rjNwfm6Lf9iYAW+Zw8gPDAHDgB/fTADAuH3zjKF9C/j4l7QA/N0eueC+imQQf3woFOHN0EncDDQBeMPuFfmMfkXcj154uBvSErvFlLg24QZwu6Ee4P44YFapz0FL+hmANqjPYD1OBvFyQ12gOJmeXiOhcs9joJEqhkOtB+7gHLK5Srgs6H04PO6e2CrlsBzENAp0RyHnJvgT53ePcgvSItmBHuPtG/d+we6P68eVA7JIMWzxpUNsK2ffKA7aT+odutaVA7uMsg7zAdyIHMhdoCWkDOqWXe1QM6wN6B3Gt1REAf/nff7D+ZUkCLfC4T0AfxzEe/ifnO25D4s1v/81Bcvd0BHYQZ0AHeOOoHmyxbXvvv/WkKXUdlbJ1oXRoAnVjbBV0cFgN0Aa/FvG5oomWF3GT5ZZoH3UQ2B7oR7iZ+wyIf1FDpC6iBaBubC4Nt4JeBpEBouRKQ4GgXJGqWFS3zqgGFZggyb9dB672IoG1vCHjM5FC1zAR0TC8r6FzXDug83iqZaw26jtUESGRYrnVGCfg+pI9M7gHR/WO/QPfq9QlpT+gyECSkM9g2EQK2nQJAdbWIk8po2lnUrsWgNnD3KPIO2ks0Q55X0c6lf2j/pEh8V0VQXVVAdRaA3GI5TTpR37WGUDzf0e/7ZvhsP5LOe/+2yL9aQLvhN54OPQE9ls/Dl2OCBLSb+fC/0gvarthbvFIRtQW0Q++4+YIOplzQgdo48Y8xWqZ9HaFeJz9W97r7+CfK9kEXgkUAXbx7BroZysXeeLUIullsDnTz2010AyMLapD0ESygBdyQbBnUYBZQ2SBQA98jSApYULkCkNxoHyRvlhUk9cqJpGAVgTkD4dkYbl2XAbT9cwAeXwp/+hh0PC8T6Hymz3PTgc7XcyN1nUHXsClp7Fpajcm9BLrv6Dvp+0F0/9hv0L17OGVtCn96LlA6O2xbCAHbTAGgujoBBXQIyK3oz/qLeC0P7d+qgOoKAdUVAHKL5TTpQ7VfDSVnvpsDc/x23Pv54NdYPMcCeiyfhUnv50hAiz/OFdCxhC4U0NGMgoz7EQ/DYVcEriBkmp3gU1ambJr/WTnoQNIHWAI6aIWQMsGgH+ccSAR4AWi+FtEn4ryTLypTfEHQF4wuMP5rcRn4It4wRTct+qYmr0wR/vyapFx8E6Zv1PSNWw38m8T6oBvaxQA3RnqKbYzmI9NxmVoNWT3fNKC6NUnZuHGPSDX4488aAImO2ZAnbJYdJPayArB3INm6SKBt7jHoGCw+Vv1py4Y+t/nnNH9addC5e2b4157U9Uddv9C1zUeX90HlHai8A5VX6D9QZ0juGRT6XiMpqz73yZu/A0ye/+HuBfsmoOvcn+v7+nqgtkZEIpIVmXKq7RNEwDy6rRUCqiMPNH9FUJsWg9rIXQI5hTS+o9BULT83Sp1PCw4rcWryXtffANrZ1UC7wghbZ9pN+i7S/0yXqwOquwrxfNrzyjaIgH6zb4bP981+/PDB1AMInxwoAT3MCmg9/EYioC1OQDv5jAW06wVtV6aoF/RUoB0WsiNdmeYoOqj8aRH6AG4N70dYmabq8ZixeEYn5vqgC0dXKbr4Tqahi3rjFN1w6BuSvDJF+PNHxDdkeTds8OYtHHTjWB90I7sYoIZJb5FGYS4yHZcJbaym0PP586NpPrquIpJ54kZ9ppGvPiuapj+rABIe7aMFDZkwFnpICvYSJGsXEbTtPSYtl0NAx/Iygs5t/rlvOtC5W39WCX1NqUJSh7p+oWtbU+jl+KDyipRwTnD3E/qeIX6tp7nXRSR1xKAyc8IX0JN7wvT77lJ0n+5Paw7U3qhH3BYqbSuVoOevQlFd/vtQwDy6LTth0tYdl9Ft366CfEMzIC+yVCTeTd47r9UQ2uvVQLvCCFtnsav0p7n3HUAkdCyipfPx8OW49/P+YyWgRT6D4TcO3PAbkYCOez8XCOhEPucK6JcW1ws6WsGmdxiqK2QZrkxzFB1U/rQI/yBuBe9HWJmm6pkv6IRcH3Th6Cr4guxP8y/orVB0w+GmFZUpwp9f34RRQM8V1DDpLVFDMQ+ZjsuENlZT6Pn8+dE0H11XEck8caM+08hXnxVN059VQMuN2eFLGjJmLPSQFOwlSNYuImjbe0xaLoeAjmUyBp3/mgWd14PQ15QqJHWo6xe6tjWFXo4PKq8oF9D2fUT8Xk9zr4tw8/nzd4DFE9CzAbU36hG3hwrbSgHo+atQVJf/PhQwX34bd0z/huBoHuRFlorEu8l757UaQnu9GmhXGMlnodBV+tPc+zkiwykLWkD/cWCi3s9PZOiNWEC73s9aQMfDbzQjoGUmmTkR0QdRL+iJhG6SujvffXFVyZ+36MBKPkMHrf7MJ6RMId6PsDJN1TNf0Am5PujC0V/0hXxu1L0Zcbj5EbCMvTmrKaDRDeP0oJvfxUD/t0vUSOkVSWMRIdNxmUqNVlS+CFTHVPiN/Pi9Bk3Tn1UESY0Q6s+LRM2ygUQeFoK9BcnaWTLrdfC3v8egYzMNOqZJFnT+axb/fB6MvqbkgeZLsNerpq6Duq6msPVC8YzuKfwyVWUyBfSMQPfvzYLaHaXA9kzc3gltK9VB1z0HdEcqX0T3dwzo9kB+ZD5U9Uo1XVTyv+3tvJFLk89dXRXQLk6/1u9roj3ihKqu0pWfN+P1OX69b2Ts5/1f9syeG35D5HMkoMdDb+wnvZ8t/1ECWryxL58jAX00xhfQsXzOF9C/y1ggaGWnpe6O119cFfLnLTqwks/cAYsOYkRImULiH2FtmqpnvqATcX3QhaO/oIv6zJn2ZkbfEPnAMvbmjAJ6JlBA44ZpLqh8EaiOqbANe7/hr4VA3jT9WUWQ1Aih/rxI1CwbSOphGdhbkKSdJbNeB3/7eww6NtOgY5pkQee/ZvHP58Hoa0oeaL4Ee71q6jqo62oKW2+pgJbPbdlMGQroDoPu4ZsDtTtKoYBWuLYtBbQP8iPzoapXqumiKKBnzHhdjn7bN4cv98djP8cCOpLPvoCOej8rAe28cYmAPioU0E5CP4srfSlPQrQrF3fNzgftyLzPptnpbv6iuquBDqwMRQesm6YpmpaL+tHpH2ItQN0dpexki6ZPB7qAdJ/JRRlf0Fuj6IZl2psZNz8ir0ynBLQD3ez2k7R4duCGSm8okMyTadkyqGGaCyofAqrLJ2ge27D3G/5aCORN059VAAmN9kGiZtlAUg+DBGGnQXJ2HnRpXULw9+McQcdhFnRcLzPo3Oaf+9oBndtL0deUPArnQ9cvQOH1LkZfF+uA6rRMxLJg7wsy+GVi5B4Clu8f6N7Q/6x/oPv3ZkDtjlykHePITAftnsJpBej2VsfAElrAbeDu4rsF7RvyCXEc2oX0iwIHFeK5XJnEpcnnur4auLoaAvnE6vgec34cvxWhPB77eU+P/ewEtMhnPfyG3/vZDb+Rks+xgHbyOVRAD53VfjEeE0RWDq30GLQjQz8LxX1hjrLpYaADK0PRwesf5LosmgbxfnTufW1y6u8gZSddNH069IWjP8xNQAtFNzLT3OToGyUfWMbegFFAt0pWPgu4gdIbgFyeoKeny4Q2ViNQ+RBQXT5B88SN+9xGv/pMf64/qwgSGu3hC5plBQk9DBKEnQbJ1XnQpXUJwd+PcwYdixh0fC8beec4/Xm7oHN7IfqagkDzCEkZdP0CFF7vYvR1sQ6oTktaLNv7ggx+mRi5h4Dl+we6N/Q/6x/o/r0ZULsjl1wB7bd5HGXTc9DtrQ7Sf/ks+G5B+4Z8QhyHdiH9osA/hXguVyZxafK5rrMmrr4GQD6xOr7HnA/ieGXIZRn3ORp+wwloJ59zBHTkivMEtD/2c5CAjiR0XGlsuGUoDlm5ZKBqGbQ6tQFoR1bdufpLCQHVIaCyWdABVQt0kFci/sHpH53+rBYFy4CfVSA5McSgMhUoO+mi6c2gLyDdZ+YCuq0bGF2nW4ZG35hlbs6mB904Tg+60e0XWemswQ2U3gDk8gQ9PV0GNlgF29BMQNOroOvKI2ieuHGPGv6IquUVWlr4MqMdtJhZdopEHpqGQeJwbiCpOk+6uE5F+PuzA6BjLh99fC8TRec5f1q76PN7Ke7agUDlHUk5dP0CFF7vYvR1sQ6oTktaLNv7ggx+mbic3ENkyvYTdI/of9Y/0P17M6D2Ri6wjQPaQwkhZQC67dVR+i2fBd8paM+Qj+84tPfoJJXcT4FnCqknmW7riJDPXZ1Tov3dFCCvWB3kMEOZsp6byXyHr8ZDb0QPHXQ4AR0/fPBA5LMQDb+hej9HAnoinwsFdEY+H0d8IDNMBLQlrjhayIvxUBxiyU8Ke0JPg96ZValfDzqwKoEO8KmJf4S1KaqnqWU0hz4p+ydif9r06AtHf5ipgG7zBkbXqZeTt6xUGX2zVg9049gM6Ga3H2SFcx64odJ5gFzOki0HG6yCbWwmoOl10fVWJm7co4Y/omr5HJDMKKP6fFrMLDtI4NUDicOZgURqV+j6+vn4+3YGhB5Hulw+6DhfBorOc/609vDP6a2RXHPs9arKNa+orK6rKWy9iVS271P3Bsl9hSoTlUNl+g26T/Q/6x/o3r0ZUHujkEoCukFQO6sD9E9CI79QHe07+k2gV0rkckxhGVtnhHzu3NWUaH83BcgnFoMcpXaXVZm+nuM/LW+kN3M89AaSz9Ir2hLJ55KHD2bkM3r4YCKgx/J5IqCdhBYBHfeCjhb07MC+H6+orHCyAZme0NOgd2Yd6tWDDqxKoAN8auIfYW2K6mlqGc1RdEL2p00PupB0HwpoQd+s1QPdODYHuuHtPlnRnAduqHSepHEoDcU8dLlxWdg4FWyDs7UGsK67Eq5xH0jV8jkgoVFEvfm0mFl2kMCrBxKGMwOJ1K7Q9fXz8fdty1Q5jvyyGHScLwNF5zg9rT30ubx1kmuOvV5Vud4VldV1NchEPoN7g+i+Ii7jyEzvP+g+0f+sf6D79mZA7Y1S5iGgBdTWmjP96wmN/EJ1tO/oN4FeKZHLMYVlbJ0R8rlzV1Oi/d0UIJ9YDHKU7rM61KxHeVtxuke/748lszx00MlnN/azFtAinyMB7bxwVkBH8nlqAR1J6LhiJ6H/M+4FffRbLKJb6wmN0Ds6jyplJxQdWGhaBDqoGyX+EdYG1aPr96fNl6ITsT5RNwO6kHSfIgHtLtxoWi3auFGpW6e+WfPJ9CAAxNPRDWPzoBve9pm2YZCWzEXghkrnSRqH0lDMQ5cbl0UN05liG7bhuMZ9IFXKF5RFUqN5kJjRnzXPNfisWyCRlw+Sg3MBCVQyHWg/t0iVYwuVnbxHxzUZo89/zYLO463hrh2p64e9XlW51hWV0XVoiqYFkBbQjvjeILqvsO8j4vepaYsBuk/0P+sv6P59OjJtj8pIe2eGoPZWHnXmqchEQAu4HdwtfKegPUM4yHv0k0CvVCSeHW0KaId2ejXQHrEY7TJ9R+lPmw3ib4/eHJjhi31z8FSE80Q+72v5HAlo8PBBLZ/d8BsZAa3kc4iAjiR0roAe2ukyVsh4POioJ7SMBw02rnn0F5ZHlbITig4sNA0eyI0T/whrg+rR9fvT5kvZiVifrKdHX0D6AwU0gAI6YtqGQVoyF4EbKp3HNQ4zDUqNLjcuixqmM0Ua0cH4jfwSqpQvKIsER/MgMaM/ax4K6JZAApVMB9rPLVLl2EJlJ+/RcU3G6PNfs6DzeGu4a0fq+mGvV1WudUVldB2asukllAtowX7m32Mk0/oPuk/0P+sv6P59OjJtj8pIe2fGoDYXomr5GlBA951Ar0QBrfCnzYCbsb89/H3fDJ/J0BoTAe3L5wMtoKOxn8cCOpLPeQLa9X7W8rlUQLuZnICOJLQgC7L/ioj+Ne4J/UK6bY97Qk8kdNEObWpn63rca59q04oOKn8aPIhrE//QUj84+3m0HG9aI+hl5ywj+dF7oLINEZ2E7TIi4ve55SqDLhZoWveZCOiJiE5fsPFFvRZ1blDKqFsnvFGrwBII6GnJimYf3EDpDZmGJELKpUEN01q4xrADlUH48yGSsn4jP36vQdP0Z3kUlEWCo3mQlNGyZhnRIm+ML/86CRKoXaRP66v3b8tUPe5QWf8zfHwvO/pc1w7ofN447tqh0de45PoFqFPGEVKmACygY+A9RozMh6b3EHSf6H/WP9B9ezNk2h4O11FGg6Ynn0m7p4RUG2kKdD1FVC1fA9Tu7Ta+U2gO5EDmSuKBfI+U45KCyhTg3FPi3+RzXV8DJHXXQ7vCYpy/dBRNq4quK6C+m3EHYnngoIjn/UQ8j+VzMvZzPOxG0vNZDb2Rks8vhMPJ2M+RgD5K937W4rlUQKd6QQuTBSYr8FwNxyE9ofVwHLXHhQ7ZgXpH1yFbR9FB5U+LQAdybeIfW/KDs59Fy1CfN4Zebs4ykh+9ApVrkOSka5dVdPJNylWi6GKhp3UfXz6PL9hp9MW8NvrmpMkbjrr16Ru1OsQ3duiGsXnQDW/3yQpnH9xA6Q1R49BrRGZw5SaghulM0Y3oPJKyrnGv0I3+vGn6szwKyiKx0TxIyPjCZtnIijxf/nUSJFC7Sl/W19/HLaKPs5DjzpXRZdOfoWObZM93zYPO543jrh0afY1Lrl85lJXR0/PKoTIljEWyvj+IiT639wfoHiN6nTO9h6D7RP+z/oHu25sh0/YIxQnoREJLu6eEVBupJrqOMurMUxHU7u02vlNoDuRA5gp0QQUuKeWa8soUkDgoO697nalzSpxvq4l2hcUUeUx/Wh3C6pNhN47/EHc77vksPZwnPZ9jAf2zJer1LBxMHjwoxCNhJPI5EtBjVzyRz8JEPkMBHclnIUdA50lotwIR8mBCS6YntAjoWhI6bCemy/ll/Wlp0EE0NejAroT8sBzxZ8kPriqoTn9aUZnugk7SYfgXC30B6R/owl0LfSNSBJo3j2nn12Tq0jdn8Wt94+YTl/FvDvUNYzugm95ukxXOPriB0hs8sTxBGpX6dfo9api2hjSUNagMIikvDfsckARwoPI+BWWR2JgNSNosE77Iq44vC1sFiVNSHbRvO4MMXTN+jY63LOi4XnbQua4dUtcBH5meR9XyjqS8um5NA7oO5k0PLROTCGjB3RMk9xTe9Ag9TZddBMb3gejesX+ge/ZmcG2MyqD2j5Bq++j3lkyZiujlzAm/AxVq7y4e2k3kgxxI92nbL+n6pwC5O+30PJBLLEd7yTw/mf0ML9+vRyHe9SZdx5jx9NPb/cTJHv62H8nnSDzLAwdj+Rwh4tkb9zmRz2rojWjsZ08+5/V+zh96Q5jI51hAy4xSgSegIwk9XmBKQP9HVkgGsZbu3GMJHfWGTnZOvBOSITo0kx2U/gx9rqf5hJarDzogctEHdChONqP6NGheiP7Bdp+iE68/rR7+iV9fDPoHupD3EnRTFIR381aCf3OobxibB93wdp+0bC4CNU7mSKpRmENSxm8wloMapsHI/A40XVOlbC6qod80nmSI5IXCFxvtg8RNv6k25jSSefVIC8Seg4Rtn0Db1DGKjhn/2AoDHd9Zuj8mexugc19z6HP4TJhWQMPrXjtM/iAtxPcRCeP7gwS/vH8P0lvG933onrGfoHv25tDtjnBsm6Zuu0jP12P6L6DzvIJzDsVo59F5El8Vg8pAgKvyvRbyXJXcVwDOp7UEcogCKitkHWYVJvOfxqBp0utZht04kPGe/+PJ53jYjWjcZyegn3gPHURDb7hxn1PyWVA9n3Pls3Bs12lCLKBjCR1XmBHQqV7QYwHtiIbjsBsZ2Xht5KPXescIanpmmj9dYQ+g8Ws0j0OVbwh04ED8gz0EVE8eaP4U6IffbYpOyGhadfyLgb5A9A90Ae8l6IYqCHQTl49/c6hvGJsH3fR2n7RkLgI1UuZApkGoQGV0Y7ECqGEajMzvE1IOlQlCNfSbpkRAu89mAxI1/SdcsCGJVx8kEnsLkrp9Am1Txyg6ZvxjKxx0nKdZTgEtoHNgM/jn8NbpkYDWpO4lItR9QjTdQ9+r9JrxfR+6Z+wf6H69WaI2BvrfmIXYNs00bSI9f09ZDAHtuwX3WTnah3QaXz47UNkMwFdpr5XnuPI+r4Orq1P44jimYCSJ8TyT+aVctp5h7GLHblbGfN7/RXo6x/LZF9Cu5/MvY/mcEtCx800JaOeGU/JZqCugZSYgoRMRLcY7XoFEQruu2dFKHtgydkNfjW171Bs66v3sRK7aOW7n2oMi9XktXP3hpA+AcoLr8A/4WqAfbyiovjzQ/N0FnbiroS8OXaX8IqzHgK4FuokJAdVVRt35IPZmzd3khdzs+WUB6CZyOtCNbz9Ii2YEaqAsNrARHIptiFYC1VEJ3cCvABIFDq8skhizAYkZgmVeGFoaaonYO5DI7TP+tqHXHcY/zjDoWF520HmvfcrO+e2BrmEN0cB1Vf8hGt0bFE9bFCb3f/69on7fP9C9ezVQe6Ietm0TYV+n2jC67ZNDMm8FUD1zZCKf+yygHcg7hIGcRxF15mkEKJyRX/JB81UF1VsD5Oviz5Drm44iR5nvMvX6uNf6s4hIUKsy0XAclnis56Pf9s1QxPOTuNezG24jEs+xfPZ6PWflszCsNPRGIqC1fG5EQMvC8wR0NEh1PCSH9Ia2OyBIQLvXenoeUX0+rv5w/C+0jOA69AFdG/TDCwXVlweav7v4J+zqoAtG1yi/EPsPIqwMuikJAdVVRN35colvzPTNW+qGzUOXywHdWE4HutntB7qxkQU1ThYf1DANRjeCQ0B1VAI18gNAEsLhlUUCYzYgYUPGIMFXjhaGWiD2Ci1uFwm9bf62uvcdxT/OMOg4XnbQea99ys757YKuYw0x5TWVAlpI3wfq+0T//rF/oPv3cFB7oh62beNeZ9oxfhvIw7WxqoDqmRNp+Vzc7u0HyDuEg7wHomr5RqGArkiRo8x6zGTdCojK2nXWAlp6O5/GPZ5FQB+9Ho/3LMNuRPL5JyWflYD2h91I5HOugI59cCsCGkhoWUiyQF9EJzJarfQTu9HxyifjQ/8R94hO7XBHvAMLyOz8iID5oy/JzhcDywSgl5+LWs78QD/a/uCfWN376Si7OOgLSFeYXJTRhbtzoBudPKqWz4BvCB2TG7s05/aGLkJetwa60e0nk4YHaphMSea/tAaC6vE/Uzi56xqLfuPSf53ByeFZgJbvg+bzxYGWCSGkhEAgqJ4AkACpBhI3RKSeln++DHTvO4ETqV0HrbuAys4btJ4dxR2T04F+A4sGOv+1Bzpf5xJyTQgpA69ngMLrXw5Vy3vAoTViojKZdZL7jTGZ+5YQwP3L/Ejf+50r3DR0z9hd0L36fEBtkwx++6rHTNuOnbSFUTt53lRxCX7Z6dHuZHHRbku7rilAzk67vByQG3SElJmg/Weex0xPd0NsRMNs6I64sXg+/nPfHP2xb4bPx+M8R8NtiGTW4tkNt5Ea73lM9MBB0PPZjXoRoT2wZSyeY7R4FqB0dqTlczUBLWQEtMX1gnaIgH42Hpbj6PfJsByRiH7r7cQI/wsIIWy+0ANsKvTBPFf8H3B/QSfdehRdAPwLRRfQF158Ye49UC6HML5JQzd3QupGTtG+fBbQzW8/8RshjYIaYCGgevzPPKLGpG0oIqQB6b/PkDQwWwYt2wfN5xrzuY38mmhx0EDdSHpUB4kaImi558s+974TIIHaRdC6C6jsvEHr2VHcMVkNfMwvNuj81x7onJ1LyLUhpAy8ngEKr3+A0mtmOUg8O6IymWVQQHcXdK8+H1DbJANqL/WUaduwk3YwaifPmyouwS9bHeRIFh/ttHzXVRPk7LTLywG5RUdImQm++0QeMz09Nb6zuFPLsQy1IU71j6E5+n3fHP42ls8Hv+6bfTfWsxPQesgNJKA9d+u8bp6AnvR8jnH+WOSzUFtAO7SEVgtOiLpjW2QlnYQWa+5EdNKle7xDDp7u2/kObJ1jIT0ZI9rH7vx4B2enCfaLjg+YcdmY+H3RQeAOkkbQB29j6B9eCXoQeAesMw8pv1igk3Y56GLRQf4aMxmCA4Ev4qVA0VsAqmMmyM1ZPdDNYLugG+HuM2l8OHTDpK/YhmMDpBqd8yRq8KIG/exAEiOU+vUhUUMEeUibY/L5WOAhEegom944SKB2EX99m15/V58GlQsB1dVR9DFLQkDnweZB5+TGQVI6wbvGFeEkMAKVr0n2HgDdWywi6D4wfX/o3zf2F3TvXg8ok2th2zqhSLsIfd4WmTZZGBORrPHauJAqZecN8gvlIJfRf9r0TX7dFUEOT7u9QELdoi43BnvNwjJ6mGKRz3/IUMf7Rh4uKB19pcdzJJ1db+eEsXTeE9mciGcpH6N7PgvO5Trp7A+7YUnkcySgY1cce+PiBw8Kx2NKBbSgJHSEWolEQNuVzOsJvR8RC2hBxoh+Nu4mHono31Tv6DfjnZrpJe2LaCechbcKT0T7XyY6MKZCH7yNgX5sOSABHbRetlxPQCdofeKuD7p49AMsngV84Q8G3WzkgeafBfBmLQx0w9gu6Ga3H+hGB26g9BHUoKwGaqRC8hrF/ucOPW8ImTpsA37GIInRLkjOEEda8qXR03xCyjQKEqhdRa9vk+uu94cGlQ0B1dVBxscaPn4JAp0H2wGd4xsHimeHvY6Fkrn+KVD5mmTvAdB9xSLi3wNm7w/1+36B7tWbAbU7qiPtHK/dE4Jun7UJWnYAafGswe3cfoJcQ3W07+gvbXonv+6KIIfnPquAdoxoukOXG+M5zQg1TZyn9G5Oejhb3sSu1CJjOw9fiE8dd+yVTr7jHs5KPLsez3Gv50hAJyj57MSzeFvU81kcLxLPQmX5LOQI6GjmmLSAtuiFpiT0WEQfCE5CPxUmG7UvxN28JzvA7ri4Z/RESFtepWV0JKHf2i/xJka+IPuvk9SacVlLLKz1mCmO9EEQjn9ARaCDOW9aMPbH5URyLdz8HvKj1a/1e//zBkEn19mDLhR9IH2hLr+Qpy/4MwHdoIRQe350w1ZMcoMovaBn0hMa3fT2F9xA6Rnov7yG4DVAUSMVNoKbQNftL1OTzGMb8U0A5UCMKockRvMgKbOsTGSxT1rwYbQI1KCyDlR+apBAXSbQPnGg8iGgumYAOmbKQcf2soHOdfUJPS/rcnMBXlP0NcyCrnE+/jyIKuUAaOgNjZt/8pm7Z+graeHcb8nsQPfn7YHaH0Ek/1PTtnGaBrajcvDnsa9H9l9NUqYmqN2K2799BPmHZmjTr6C6m2dYDee0Up9XqAvN7z7zp/mfNwxyirk4+fzHgTmKpHPsRl8q4SwOVfV23pV/ZagNIZHO9rXr8Rz1erYko1JMSOSzL56dfEYC2nlhLZ+1eM4V0Fg+jwW0nhFJaNUTOhHQSkK7lXYbkohoJ6Mtkw2Pd0hk4e2/upe0YHdyhOxwjftciMum5tXTEX6ZkHkImRnj38swgOS31QCofh80X5ugdSij7nykLvacn8Gfhsq5Mhq/TPc5FOy1zuGGo8rg5vE+j+Zz9RSQWh4gqV99FuGWUUSVshq9nCoUza/r16CyVUB1tom/XP91rXWy915N8TQGTRPc9LJypN/433MZqI6qVK3HL+9+P6HA39IcQOumCS3XAcquRxpdzs1XNL9fpgi9f9H05FqLppXh5q0Dqi+YvHsi+17+B7FPqnxV/OWRttsQuo2jCS2H8OcNoW49k/KT9mr2/aRNO0xwdejPJuUIIRbnMp/smX1NLJ2TsZ1db2f3WqSzG27DCWcfEc7iX2Mfm/xe7XUkcrZaOifEntfJZy2glSdO+WOHL56DBbRFV54sMFdAW5w1lw3xkY30JbTrBu52jjP1zuCniHe2z097Zjcm+QtAjPs8FH9+DSpfF1S/D5qPNEPI/i6aNi267qZBywsB1eVA5fvEom1PG/j7qG3QOkxLnbp1eX9+NK3LzGNd3TJnReg6hJRZdqbdL2j/5r1vAldnHVB9bYLWIQRUV1Og5ZH+g77rtqmybF3OzVc0v1+miLrzIarUpcv6oPKOkDKzxl8n/3UerowGlXOg8qSboO/PgcoXgeroKtOut56fZEH7LA80fxVQnUWgOmYBWpcMyH1GxG5UxPTjsTtNC+eY2LVGYz07AQ3kc1ZAx25XC+jooYPKDVsyQ28IqOdzFQGd6gXtUBI6EtHu30RGxyvuy2i3sUpEj3eG7CC7QyIhHe80J6I9oJR25l+Dvqg8gU0I6Rk5v3FCFgFeq3oOz0+EkCrwnJEP900+3DeEEJJL4gnVZ11Gr2+CPc8jtCNN/OnBGDe6hCVxrk48R9LZ4jytxrlc5XcTkHz2vXFKPDuO00wloHVPaLVyUEI7AZ0noS1QQLvX+jML/BIQQV8qwJ+va6B11lQpO2/0umrKphXNr6eH4M+n37vXevq0+HX67/3P9DT0Og9XV9ugZbeK/LbB77suqe1x54/4PSovpOZR5JXzPy9D1zlNHei1e6/J+9yh50Vl/c/Rax89fwhV5vfLlJUvwtVVBJqvaZpall7vMtD8Aio7Ne537eOVK1of/Rq9r4NeThB2nfU5pA3qrpveLg0qk/d+GlxdbYKW2yb+cqdZDzdvGUXzomlV0PU0VWebhKyv+3xW+MtP4c4POaD66gKXr6havip+/bWQfSL7xr4uqx+Vcfhlq5KqI14nSFzWJ5nXA5XRnxVilzfNMYPqLJpWhK63CDRvIS1vo19Wv66Drq9Jipahp1XFr0e/zyDfg8J9N36debh60DRHUqZG/aHo9dCv9Xv9uX7dFnqZeaD56oLq90HzOVD5tkDLbwN/eXodqqDrzKCPa4u7ZiTz6ulunvhz8Z8O9T4loFVv58SragHt/Ktzsr58Fm+rBLRzuwkzFdAaWZBbqJPQ0cpMVi5ZcS2hlYie9IYukNFCsuMsvojW6J1vSX1BjtQXGoPKtQVafldB698maB1CQHV1FbT+bYLWoU3QOoSA6poHaN2WEbRvQkB1hYDqCgHVNU/QOi4CaFuXEbRvyHxA30+boHUIBdUXAqqL9Bv0PXcFtL5tgtYhBFTXLEDr0hZo+V0Erfuigba7TdA6hILqCwHV1SZoHcgYtL9CQHWR+YC+HyGkjCYu6/vNCORBlWiOUD41InGtsX/1xbPztMrfpqWzcr7OAcc+GLriIvHsqCygBbXwlIR2AlpQG5GR0JZkB0QiWu8ci9ppKQntdiza+Rr0hVUkdbAoyqY7dF2uvP9ZV/G3ZV6gddOgeboIWve2QetB8L7yQfMRsuig30JfQdsXQhN1EEKIPpd0HbT+ZHmoegzM45jRx2vToOXNC7R+ZaB62gatRwiori6C1j0UVB9ZHtAxMRXIcwrOiWpPqvxpgnOr2rsi+Swg+SwAAQ3lc0o8O44xUED7M/sLsGQFtCArOV7ZjIQWooGs440UCe1IdorsILWz1A6MekQLekf7uC7n6IsihBBCCCGEEEIIIYSQLgOcp3uYYITypRHOo0YjTWjPOvaveeLZAeWzFs+C74Z9dxxxnE8snY8VWQEt+AuKVySFE9BFvaEFLaKFeGekZbQl2YEKfyfHlMrpDPKF1gXV1yWmXcdZb6+/vFkskywvszje+lJ3k3URjN7Hfd/XXdkWtB4CKqupMw9ZPnh8ELJ86N/9LH/781jmosN9SghZEJznjJ1nhsSTijv1XKolkc6C9q+en02JZ8GTz0KYfPZksyOWzppyAe3QC1QrFKF7QSsJLUQiWtAbq3eC2jmZXtFaQDvQF1CE/QKbAB4YAcB1CgDV1Tqy3FmC1iEEVFdXQevfJmgdQkB1dRW0/iGguroIWvcQUF2hoPpCQHWFgOoKAdXVVdD6dxG07i2Crq9lJPPa9a3C1Nuo6yD9BH2vIaC6QkH1dRG07mQq0PkrBPj9tA1Y/1ZB6xACqqtt0Hog6s7n49fTMuh6KZSVgeseisxfB1RXAOh3VkQyn13mLNHrXBmZH1aVwAAABVBJREFUf5agdWgTtA6LBtruLoLWnWDQ/kOgeS3oPJGQcaPanVpinwrFs6B9rPK1EYnL9TyvJeWBBeSKA+Wz4Alo+2GCV6m/YIu/chFFMlpvtODvFLXDMr2iU6AvoITcL44QQgghhBBCCCGEEEKmRMtjDSqbC3KhMbEzDRLOFu1lI7SzRT2fff/r++GUO/aIZTOiQEALagH+ClgOBbWSEQUCWvB3RGZHqZ3odmp2h9svQwO/LEIIIYQQQgghhBBCCOk4iedEHjQm9qS58lmGPva8q+9lU862cs9n3xsrYtGM0PI5R0AL3sL8FRFkBfUKO4OuZbS/wbITYvydMx4r2uHtTL2jc0jEtYC+MEJIM/i/t1BQXYSU4R8//uu8Y8tNqwqqixBCCCGEEEIIEaZtR8bzILeZkDhR35dagFPN+FdBC2cgnYWM6/V9cATyxjGv82lOQAv+yqcktBBvLNgRmR2GdmqE2vHoS1Gkvvwy0EFQBqqHEEIIIYQQQgghhBBCPJC/zEU70AjlR32PGoOca0Y+C77DRZ7X98ERyBvHvM4nUEA7wILBCmY2wpFscAzaKQLYgSn0Ds98GRVBX3AdUN0xBzVBdWWouC6EkJboy2+xL+tJCABdK0NAdRGSwPMiWWR4fDcP2qcCKutTd74ZsEjXTb0tudh9n5FC9nMyBbIPfVA5QhaJ0OO89u8idp/IjcZAr+pIeVjxsp6ntUQjWvhuF/nfCOSKFa/zqSigBbQCFn9lLf5GJWjj7gA7Cu3YXIKkdNE0MkbvI39/Lsr+c9tVBVTPIoK2XUBlSXvU2e/8nvKZxb5x35mPP12/d6+7StH6Trv+VeevU16DyhDSNfzjVoPKV6GNOkmz8DuZDXo/+78F915/RggJR/+GqvyW6s7XNGg92gItvwqoTgGVrUobdRKMt6+R60SIL/X8aUJKOAuxc1VO1g2hDMWzkPK9yAt7vA6jhoAW/BVSoJWPN0xvcIQW0Al2B3k70O3cBPQFTEveAVAGqstDj3VdBVRXCKiuYOw2zRK0/iGgujqLrO8sQesQAqqrq6D1DwAdSyHAdVg0wP4KAtUVAqorBFRXV0Hr30XQugeAfishoLrapvZ6oP1F5gP6ftoErUMoqL4ugtadTAfaz10FrX+boHUIAdUVgGuroWmloPVoE7QOXQSt+xxA13QfNF8QaLtbBK17KKi+IGTePoDWfdFA291F0LqTiMQjvvDJ/manRjlR35lmZDMi9rC50tmR8bzICXu8DqOmgNaAFUQbIcQbm5LQPqmdpHekBe3oEvQXlLxGX2YAmR9iR0Hr3lXQ+oeA6iKkDHQshYDqImRRQMd8CKiueaDXx183974qbn5CCJkF6Dwk6Gl+Wfce4coUgeZbdpZl3+jjQFO1zCxA6xBCUV3ovXvdF9w2EELmD/qNQpSTzDhKQNG0tDdVIMcaUyiekdeF/tfjdTXaEdAC2qh4o9HOSJHZkbKDFS/tZxHyekrQgeGoUrYNai4f/SiCscuZJWj9Q0B1dRZZ31mC1iEEVFcIqK4QUF2hoPoCQMdSCKl65H1X0etZdV39eUNBdYWA6uoiaN1DQfV1EHTMhwC3eQ7o9fHXzb2vipsf7S8yJ/T3UoW69fjzVQHV10XQupPpQPvZgcrHoPOQIPPp1+h9qq74M1emiNR8s0CWWQdUV0u4Nlcj64HqyAPN3yKp9qWirAxc95ZBx24Ielv8utB79xptd6voZVcktY1VkHnr0EQdVdDLW1TQdncRtO4kAv6uBbvf4OeWwvmKSJyodqUxyKt6QEfrQE4X+l+P19VIC+hj8/8B8UISsO/oH4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iVBORw0KGgoAAAANSUhEUgAABaAAAAQ4CAYAAAD/4ntSAAAAAXNSR0IArs4c6QAAAARnQU1BAACxjwv8YQUAAAAJcEhZcwAADsMAAA7DAcdvqGQAAP+lSURBVHhe7J0tbB7H9v8vLDQsDSwMDA0MNAy1/qCyCiqr4Moq+ckqqKyCK6ugsgoqOaCSAyL5gkguuVICIjkgkgMiJSDAIMAgICBg/+fMmTNz5syZl91nH78k+0Sf+Hl2zrzPzs58d3b2X/svD4Y2+5EXHv9773nOvmfvf8ieAI8fDAfA8avj4eT1yfDs3bPh7P3Z8PbD2+Hi4+Vw+enTsHyWz/JZPstn+SyfL/Nz8flyYWFhHQyX/iyjz+Xnt8PZx2ODI0/tmGWzsPAlw23eaPufGDjuOB7efnrmzzT6HMNcdv/irA7MeRcWFgqUzhf4fv4pvb59+nxW4ZlHHPtUQNosLKyTpO09Gy6Rj8+Gi8vT4e2Hk+H8PWqjx8Ppm6Ph6OWh4wD103/2h93/7g27TwX/7A17Fon2ythabdB1LaT+G7B0Ys+rMgeKDgFaRawSJzOT4MRnsIHvTnR+gUBBvjpy4vPpu2dOfD6/OB/OUXy+hGEzdCyfPi8C9PJZPstn+Syf5fOlfkzhbGFhYXVmEaA1NbeFhS8Fq53L8wNYBOiFhfVjnS/wfRGgF74IRNtzAjRw8fF0eOtE6NPh7P0JQCL0yWsSog9RR/VC9J5jz8FidCJAM1qE1lotarRK103QGrDD0oo9r8p0CNAycBWpT9AeYmSCRWfOKIvOJ29Ohmfvnw3nH84XkXn5LJ/ls3yWz/L5ij9aMAvI35b7wsJCCp8n4lyRHxKgDTGNRTT327sHYc0jj/P3hYUvFavth3NGf6ffuQB9ngppCwsLs5EJ0GPFYyH8JVi2CwtXgdkW/c0TuL7wKmlcIY3C9OlrXMgrVkXLFdGSohgtdFuBuSJa68AOqRkDr/roFKA5Av9dJgYwBWifIUw8is6HL4+G0zenbqUzCs9vL98Olx8X8Xn5LJ/ls3yWz/L5mj+JaMbCmfxu/V5YWMjh80ScL/JTFaDDccEiNi987RQFaP4d3d9+OvVnGn3cCmgpmi0rnhcWZmNlARoxBb+FhWui2B796n13nLbpwBXS5xcnwxmAK6NPXh8OB6i7ogb7dM8hRWg+VlwRjbCO6zXcRIQOmrBG6Mav+hgnQEvBGYHjLD5zIveeY+IxE/gbAsX9nV+fDKfvToeLjzAUVp3F8lk+y2f5LJ/ls3y+3k8mmkm0sMa/FxYWyohzSH5SAXosLL4tLHwNyDavzwH47lZHw3f3lzAFaLVtwMLCwgiE4JycQ/Dd3oLDrxYNwt3CwpcPbdlxMpzg1sYvD4d9LzJLAVpSFqFJ101EaK//BoI2LNH6seBVTkWA9gGqCIPojL85YZhITrj7feBWPJ+8weXhWCgwHPZbbXz6DD0EsnyWz/JZPstn+Syfr/4jxTKHFNC0oMa/FxYWyvD5AshP3AMaxbSFhYU6QnAOv8vu3QI0/15YWBhHU4BGpAhtCdL6GP/WxxcWehnbdmZob25LDvxL393LCz+cDm8vToZnb/zWHM8PvBC9Sy8tlC8uZBE6CNFCz/Wablh0jLqvhrXiBNaRBa9sDAFaBCQi2gM3W4CmhO76xOJez7jqmcXnQW+zsQjQy2f5LJ/ls3yWz/KBjxTLHFJA04Ia/15YWCjD5wsgPysJ0GKlp+m+sPBFUhKgWXxmFgF6YWHtjBKgJSW3kv3Cwg1HCNCDB7+77TkuTobTN8fD0QtaDV0SoN1qaMSJzwhpuokAjX9R7/V6cEDqxQHUkRVecNYYAjQgA/YRcULC95BYOIbbbUAmn72DDuHiHArgUy48L5/ls3yWz/JZPstn+YiPFMscUkDTghr/XlhYKCPOFfkZJUBLwXlh4WvDOieyc0cK0PgSwkWAXli4KuoCtPwufxt44S5g2Sws3FRCm1Xt3K+KPnt37F5WiC8pdPtC/xfF6F34Dn9ZjEbkimjEidD41+u9KEJbQjSSiNCM15Q1kwRoH7EUoPeBw5eHw9GrIyc+v4UL7rLKefksn+WzfJbP8lk+rU8Ql6XILL9bvxcWFsqIc0V+FgF6YaET65zIzp0JArQQ0BYWFqazCNALC0BRgEae0YsK3x0Ph//bHw7+2fcroVF8VgI0kAnQDq/5Ch04IxGeGa8pa8oCNHiSgXHgGKkQnhFc9Xz08mg4/3A+vP1YEZ4XQXr5LJ/ls3yWz/JZPuoTxGUpMsvv1u+FhYVI5fyQn0yAdi9RUyhRLRXcFha+JvQ5oM8HdifewmRffkoC9AH/XlhYmExVgA6CMn6XvzuQIt7Cwjqx2h9i2ZYw/XsxesDvZ8MlCtHvT4Zn746Hg//t07YcfiU0gb+9EO0E6P1ciPYCtBOhEdaHJUF8RoToLDEFaCswT4gYE+4iPhiOXh27lw2+9S8aXD7LZ/ksn+WzfJbP8un9BPFMimjyu/V7YWEhUjk/5GcRoBcWxqDPAX0+sDuxCNALC1fHIkAv3Hqs9odYthbaj/4deDa8/XDqVkMfvzwcDvHlhCg282poFqFrK6FZB/ZYWvHKAnT6kkEiRAqJwD2fccuNZ9ABvL18O3yCf8tn+Syf5bN8ls/yWT5jPkE8kyKa/G79XlhYiFTOD/lpCtBKUEtsEyy7hYUvFdnuy+dBU4D2LAL0wsLqlAVoIAhxiwC9cIOZ2uZke038Q1vX7sHNr4TGFxS+PnIroeWe0IkIjcIzCtEIC9B+94t+EVoJz4wXoCWJAO0CFpEwB37lM4rPF5cXkCF84aA/+5fP8lk+y2f5LJ/ls3w6P0E8kyKa/G79XlhYiFTOD/nJ94BOBbQyUnQb429h4bYi27ls9/xduhOLAL2wcHXMtgJaCHQLC1dKbxu0bNhv4oYCtGjvhj2+mJBFaFwJ7bbjeLJLsBCNIjQL0OjuVkLvZwK0W7Bs0VoJ3RKgE7z6ffjyiLbdwJXPKD7jBwXoRYRePstn+Syf5bN8ls+ITxDPpIgmv1u/FxYWIpXzQ36mC9CIEt706umFhS+F0N7ld/7N36U7sQjQCwtXR58AjSwC9MINpacNFm0soZkFaPwrjwPC9vKS9oTG7ThwJbQTnx9LAZpEaLdCGpFbcfSI0JMFaBmwV7wPnh8Mh5DQM7iYovgMpzqd8dZnEaOXz/JZPstn+Syf5dP4BPFMimjyu/V7YWGhC/mJAjQLaamAtrCwwMjzQwrO/F26E4sAvbBwday0AjrYLixcI632KNtsybbk5o6Jts/itHe7BHAl9LM3x8MBCsz/3Rt29Epoa1/oghCdCNDIXAL04YvD4ejl0XAOF9SLjxf+dC98lhXRy2f5LJ/ls3yWz/JpfIK4LEVm+d36vbCw0IX8LAL0wkIv8vyQgjN/l+7EIkAvLFwdiwC9cOtptUfZZku27rhv5+Zx/10K0B58MeHZ+xO3Cnr/6d6w83gnbscB7AgROgjQQYRWejEwXYBGzx4SnzmSveHZu2fD2cW5P82Xz/JZPstn+Syf5bN8VvsEcVmKzPK79XthYaGMOFfkZ7UtOBYWvlbk+cLf899vP536M40+JQF6YWFhdfpeQohIEW5h4QbRapfsLtHHEz+5yEw3ZJ7BCQLfpb0QrE/fHA0nrw6HXRSgH+8OO7gdBwvRfjsOeyW0EqCRTIT2onOPAB0Cg8Dp2MFwfnHut95YPstn+Syf5bN8ls/yWf0TxGUpMLd+Lyws1PHnjPwsAvTCwhTk+cLf89+LAL2wcHVM2gM62Cws3ABq7ZLdNNot8YeichSWwzE+B+Rx8RtXQeNWHLgNxx6ufJYitNgT2hSghQidCdBBhEa8+NwlQD/fc9tuHL86gQRW9nxePstn+Syf5bN8ls/yGfkxxTPNqgI0+6/R68+ym8Lc4Y1lTPxsa2HZW2h7+bvkJmG3sVhhrYIVx03h84X4TsgPCdBaQKsJbHysZcOwba/NwoLGajNTscKfghU2E+2sLTgOGgI0urdsFha+WvDcEOeHO1f876IAXROc+bhFj81NQuZrDFZYPVhhaSx/14GVth6ssFpM9Yfo+BnL1kLbyzB6cX6fDZcfnw1Hzw+Gg3/2gwBdWgmditBAoh174TkToJGCAB08414gGABw8uZkOIMTfdnTefksn+WzfJbP8lk+c360YLYWOI6xrOJfxr9urPhvEzof8rd2uyo43uuIeyoyvf67/PTvAZ2La+kx/j4FGeZVYKWhFyu8qVjhz4kVZwsrnBZWOL20wuPfJfexyHDGMCUMFKCXFdALC+tE7p/eFKClyGbBoh1j2SzcPnS9jsUK80tF5PkSzpvT10fD0YtDEpy1AD1iJXQmQidCdC5CCwGatt44eH7gxOdl643ls3yWz/JZPstn+cz9ycSzdcBxjGWqfxn3VWCl4Tah8yF/a7er4rrinYJP61uZZv9dfsYJ0NYxPs7fp6DDXTdWGsZghTkFK+w5seJsYYXTgxVWD7WwrN/8fSoc5hTG+l8E6IWFdVMWoD8JUU1vQVBAio5ehFv4QtB124sV1peMyPcl/D1/f+JE6L0ne16AFi8ldC8kNARoJ0KjdhzF5wkCNAZCAR2+OBxOXp8Mby8vIGHL9hvLZ/ksn+WzfJbP8pn3k4lpVwWLdevAiu+mI9Ot88G/JTU3C7aX/uR36/fXBud/KkYY8hO34NBCXQ9RaEu/98D2q2CF24MV1g3l0wScX5lPmW/+Lt1vEzL9U7DCXB+LAL0eUHTUtGy0+8KXBdZxtgJ6LhGRw1m4vVj1OgYrzNtAV/rxBo11k+aZWwV9fnHituLY/+/esPP3TtyKgwVoS4TmrTiECO120jAFaKQqQB8Np29Oh4uP6Qm+fJbP8lk+y2f5LJ/lM8dHC2ZXhhb/5sSK7yaj0136Lam5WbC99qe/y99fG5z/qagw3gLyc30CNMJ+pmKF2YMV1g3EEpd7SfKp832LyiCD8zIVK8z1URKgq6IoCtSLSF2Fy08yxWbhywHrNxegceuNztXPNUzRbuFWYdXrGKwwbwNd6efzxOJsePvhdDh+cTjsP2UBmkToZBX0f70AzSL0ygK093zw/HA4ceLzsvp5+Syf5bN8ls/yWT7r+WQinBLRApZdL1Z4jGV/27DydZVYaZJYfiTaTv7WblcFx3uVWOnowQrHf5cfJ0B/qglzlpsW8/j3gs1STl8ryUsIPw/D8eXbYf/D2bB/8SwI0ZaQ5o6zEL0wH6KcA9rNsmObm4xO83VipW8VrDg84SWEwDkukBTvJwvi20BCmi2+edhWUnNbuCXkguqCwmrj4uYNvoyQReg9XP2MIjTCW3EEIZpE6HQl9H6nCG0I0Ptu9fPhcPoOl2JfQmL8mb18ls/yWT7LZ/ksn+Uz4+fy8yfPJSGENf5XFNp6kWEsLHxhuH/QzhnpJj+fPl+4VZrnCwsLs3MBk3f5Of14MRxdng9HH4hj/3dhYWF13mYvITwnBv9X8sk4trDwFTOUjsG5cnH5bDh5eTTs417Qf3sRGsXoVQXoIEJnAjQcfH7g9n4+h5N7+Syf5bN8ls/yWT7LZ/ksn+WzfJbP8lk+nR9cwLUs4lo+y2f+z3JeLZ/lM/9HnFdn78+Ho+fHw+7jvWHnkdqKQ4nQmQAtReiSAC34F3p2AvS7k+Hsw7Ph8vMF8JZwu8n57/ybv8tjPWh/XWBamNTtQv2WoJt05981Pw4rzaXflj3D4dVw61T0cZ/XZC1LCwxrBDI+y10ibR0QX6E+psP5UOh4LJtR0L9PN5qp/6yweriOf1Y6rpOLApYtEf+J9hXaKn8XSLsAt/8VSc5ZH24vVngWiT+Io5m3AmZ4Fcbal5DpLYXJx1fF5VPFFdwqaNteqv5lWhQybvYffqO7wPLfQxYOxoN/BYl7AWkzN1cd35eEVXaMZb+wHpYyX1i4XuT5x+fjck4uLKyGPI/0eSV/87GFhbn5EtuXzpP4fXbxbDh+hQL0LgnQfj/oIEA7Edqvgg4CNCMEaC1ClwXo/eH04nh4dnkynH06BfDvyXD+2cOPG33Gv/hbwDY9aL8Ax+Xiy4iPOUXbY4M0nLpbAUhfhnTTdvq3xHDLy8OXpytTjzw2iRi+jDuB01ZKu6BcF7GNjIbDdnC6nw1vFXiMQHdpS/aWH5uz0eAjdY4BOc/53MDZvbX5bODdEkHouoF0FbHsGyRlwEBYugxyN1W2M2LVvYbaQsmfbKO+nYZzBNoeItpi2obTcyg91+Jxi8RWhdk8/yU+vGLYTBZHjVgmbxWhbPB7BsYDabDSp49X4HAIH3aoEwSOW2H6uEy3TtL8SDg9FXzco6n6h7g1ZvqAllvL/zow4+P2FZHnmKTlvrDwtbGcDwsLa0CN9RYWFmZAn1fiN86xHH4uFhjE94WFhTpwvoRxIXw/+3AynLw7dkLz9l/bcS/owiroTISWArQUoS0B2u3/DF/OPsIkGrAmfWfyd3UiCv4TLBtG2/bZ55P+iHazkPZEDFtj+Wcs+4hOeySr/FnxQk+RPK19eQO/XO9J3dv+kcSvwHKz80InhfRbs41E8bBEEJhLaMEZCQKkFEcLsIhqAe6mqIuA+7VipcnC8jsGH05Wbgi4czn1I+unB6pnq230Idtb2j7zCX70E22o/YfzBcXCJIx4jqTnCyLtSkT73D9i+UnhviTNy/qw0hCJaQ9l1kGe1xgOY/nRx3qIYYr4Qp8Jx10dG5huIgxHza0H7kt1OU8NTyCvC4xlNwNpeyHksYWFhYWFhWtjEb8WFuZnOa8WFtbGuTi/zj+eDmcfTof9p/u0D3RYBQ3fWYR2AjSQ7QWNxFXQToiurIL+FyrUh68Ow+TRvawEJ3xDnPjRJDv+rk8yV50s16Bw7Yl/7layIeywJf1hMWmYsoLreJHqkyeIVr1YYSJpeog83e08WuFILD+Msk0EFzpmp11C7ZKA3/quaMAqm5QoNJ8PptCsCaKlJXwWYBFVoMVXE2l3HVhpsrD8jsEK0xPKDL83CH4csq5aTBWgdXvDtkvkgljuPwqA1P7jOefPjQQ+R9JzJQP74gywrwI2VlhAmr8Sed7GYYXJcHlKIM0C2VfViH7scBDLT1h53YFZthmWncLHneZ7LqhtRvj4xPjMPAosPxNI20HaTjgv8tjCwoKG+lt3rrixU6v/XVhYGA1O4BnLfWFhYTrLebWwMA9eP5Pzp0SAxqcKPp4OB//sD3u8DYcToUmATl5IuKoAjaufj19HATqZQPrfmSggbSXSppce/+ZEnZG2ljvg/Ek7C2HbFZckVl6KF1wG/7fGJOG5lzxtdj6QMflehRg2pclKtwDah0PlI8GdRIZfIArPFUzhGUmFzxam6Lowiax8DRtn5/B1l9VfiVj3oa3guVo8X9P2xm05Oa78J2GjH9fXQbsP/Ys8JyQtdw3bl4i23J8n6Q7I9K4HWe5MapOniwRHmV+NlWdP6NPBjimE4URl7X8UVrjXi12etu1cxHg0bCN/5+lbWFiYkWUCv7BwZSzXtIVbA14bGMv9JsGLz2pptRaoLde/ha+dMecA2B69OBz2/9kfdv5iATqK0FqADttwOBF6PxGh8204Iv86enU4HL85sifn/veVCNCWWwAm9oloI1F2lntX2sA2CBUeHY6BWXlaUDEErUx4WasAjVjptPPUk+/ViWFTWqw0C9zqHZl2A3eCGX4BKXYVMQVMIX52YgmkC9PIytewcXYBXX81Yt0n7cUUoFVbK5L6S8OGiYnr76Dth/5FnhOrwOFZpLa2+CzTuV5kuTO5nU4fkYqYEivfntCng13jeoPvQDDD6CYP87qxy9G2nYM0Hg3byd9p2hYWFmZmmYAvLCwsLGjw2sBY7jeJHgHaYrn+LXzt9J4Dvi84enk4HPzvoCxAOxF6RQH65N3RcPr+2E8ErwYpfLK4LQtA2qbMOcGviQbSLbWR6SRyEcX6zd/ffsaXmJ1HoaxL7IpuHHYaZu5WQvtJ40nrJqVWJmkdpv48UvzxAlCMN09XOd3sx0La1UnD94JkqBNEipoRS/xkWu5txFtJzWPyuIW2LWH5RWo2NX8rgqJ9BS1CW8fDMQgvwPWqgXPOkbWDSGwron35jjk5JmxTfz4sHxeJ2uRHnxvlcw5hoU76S8+/FlZaNTLvGst+Lqz4EMs2wvkp9DVIIiQrty7Y7xR0WFYdXh26f6Zy60mLTHePPSHj6YbPLY1lW2KqvwyrzU3FCv+KkOWhy8Vy09TsOBxJza0HGf66sOIdQysMHR9j2daYI4wx9MRVc2tinRtjscK9Rqzyksc00u8YrLAQy63mT7rNjY6rhRWGpst2rnYi/a4STic6b/y7hQyjhOWPsey/dqxyYiz7KVhhM5b9KlhhriuuOeC0SSy7FlY4TDinVwHDuWqsdFhYfmfEleFcWOkvYfkfSdYWbhC1tGk3C2nfpFyeF8axkzdHw/Grw2H7rx3HzqNdEqCTVdB7uQittuHIX0YotuA4eX88nF4cQ4Q4eUwnmpwQ+Ztt2C3Ck1zGspHU7OJkdg4wzJg3xLarkacRscWSmohCAti5E95IKLPsrLgYy96G0yGx7AgZB9WNVQ4Wui6tMtbhpfFZ6akh/UosWxurbFIBegWc0IkC6NsgslriNAul+viNgEVdy21uOC5AisptuKzTMqdy1W4M1rNH1L3VRgirnTGpbT0chPzpvqh8ruW2Y5DnpJVejSyPdl40Mp4alt8ppOFa+b9+dBqn1WONNFxCxtmHDndqODeE0QMzjdXepmKFv/DFM2mC8CVjnRtjscJd+KJpnkNWO0Es2xrS35QwpsS5sLBwNfA5vQpWuOvGSkcJy/9NxEp7Ccv/wjR0ecbflgB9+u54OH511BCgxSpoIBGgvQhdFaBPL06GZx+0UMHUGgG71WzGMEcY64DyR6IM/ObVjF441kIN/VZhOHv8+8yLbhfDJ/iHf1EoI79oy2LUKmICEtOjYXGJsWysMGOaUpGC0miJXZoeGystNWr+rWM2aZmcuzqZTCZ4KqSN9ivdNKatElxXJYnTh51xbojF2q/Aikdj+VuVLGxRxyg++/O3jGxXGsveM0F4oHPIJp5n8pzjczBSP7eMdHZjhbdu0jToGwbanZD+qTyscipDZYv+a+UcKdu0+7nrRpfXQopuU6uUF4d1XVhpWgUr7NJvCbtJLLspWGEzln0NK4xerPB6mCus3nAsuylYYZew/PdghbUOeuKT6WrZSrS/uaiFrdMgsex7sMLqwQprFaw41omVBmYOe422lb+121yU4pO/V4HD6glT27TsS3A4EsuOGWNv2a4DK27Esu1B+tdh6d8SdpNoN/m75NZDzT//Hgv7XyWMKch456IWtoxb02NTQ8bTixVODz3+LXf2J6m51ZDhlrD8rQsr/hKWf0S7W7/p++n7k+HkzfGw/ee2F6A9uBUHvowQRWgnQANSgJbbcAC5AB35F4rPZ5cwYXaCDCdGJ2oMOowWPWFYx64CnS4Ay0li2bB/FqMAFsSs1Z8skJG/ucULnbZIEOQ8wS3kywqvRof4EsQ5EZ+2MZH2q6PzngD5z6H660IKoGMJgqmiatsQgUtYYUINORKBmQH3hIKNFZ5DuWXhCbRtCysMxLLlOjXqXrYP2V4sgg2EFY7zOd/Vfi07jRQ3c3G0fL5Z8fVghXXdWOnUWP5sgbhEuf/StrIeGA5D+124GtptIUXa3wRuYpoWbh897dxyk34sd8tGu0vG2N4EetIp86NttVsn2XhBhnkbkXm5ijyNic+ytRjhV479MtjOcpvKOsK8DjgfGsvGspd2Y9DhMJbtTeO2pXcuZL4tSrbyeAlpP8bfdXJb0jkXsm6+9HzrvM6FDr/w241F6PuzDyfDs/cnJEBLEdoJ0ES2ClpvwyFXQVsCNIrP5x8h0nAh5QTJRLHbqhhhj4EHa8mAbX1EEQp/cxoYOCbKJRWsfBg+recACl9yH13yg6tJ4ZgX7tBPv4hREktapGm2CHnE72YYJTrSJMosxbBNSO2tdDPaVmLZZ0Aacywhcw1I8VRStfXCrwm6ScQxqI1xgN+E3Ibbt+WWkaVLkMXVQPtnLFvGqnuDYtvxbSM5V/w5X2q/7DfYN+FzKhc+7XONw07jkwT3kG5EhzMHMe2U/jK2fwtKbzlPYJPVQTsN0iaNT8JhyDpYuF5E3QcsO43l7zq5iWmagaR/XFg/Pe18VbeaDTPG9ibQk06ZH22r3TzyetRDEuYNo+tcxjxoLLu5GBOfZWth+UUM22p5sJ3lNpV1hHkdcD4kJRvLXtv2osNZJayZ4fOrep7dsDRfGbK+NJadPNaiFNZN5TaldaGLcM6LthjGBHPB8env4rcYg6A2/OyiIEB7Ebq4DYdcBV0ToM/xraKI7/Au3FtGfWKaoK235wKs4e2ksFcMz4TdW3YS7adFHkYQOLL0MlY4AFQmCl0kPBPRnvxi2G5LA/znhbgsnB6shsoN2HLz8UukoMNEdyuMMciwSlj+AJf+3N5K7zRQjGSUmxYtVyWJi7jk78EuCrl19IsBYzvLj0k7D7Y7gyhOx/R0w/4zIJweQpwjscJCLFtJsMW6FiRtwDjmj8e+TbVZJpyDsd3aCD8mNWE0Dy9LK5DbWWF1EPJUwPKzDlxcaZ7svLIfFpBz2C3CfjSWLWLZdnCV5WUiy2cGRudH15VB89xRyPOSsey+RuYuC13OJSy/SK/7KljhzklPHDpN0o/8fh1YaZqNznP8ayIr76WMbgxZ3TSQ9iV/NbfrQKbHwvLTYqq/uZgjfpl//i6Padva7ynI+BjLRh/T9NjUkPH3YoVjMcVPQI4blz7zSpD1NbneOpkj/C7/uh3d0LbE5VEql668CnrsxZwaFyYj239sBwF6O9mGwwvQ/DLCTID2PFcitBSgnfiMFeAT1y9Ae38MF1KDIOZ47DD18Ym48EUamyj/HidoYFhJeOwu/SNCjIDKRJHLicvwDUltaZU1CYIoQIPNZ1wdndrYiLix0VgTfz5uuTk4DwSLN5LUxgqjFx2WheEvpD+3t9I7HilCeiFSogXLVcniQwEahV/47mywLViwkLwqIkwXrw0JyjFNddgOQL8m6NaBDGsMVliIZatxdljXglD/xjHhlvcLinAOxnYr22/8LfyMQoYRydIKpDZWWJ2EPBWw/KxCKVx3LM2Xnd/UX58AjaT+ImNsG6yrzLqxy2gSk/Ii66mAce5Ukeclo916bL9E5syjLLMWPf57bKZihT0XPXHItGh7+f06sNI0G53n+NdEVt5LGRWRZdWLFU4vY8OR9iV/NbfrQKbHwvJTY6q/uZgrfg7HwrKV3y2bsXA4EstGH9P02NSQ8Y/BCksz1j5j5NhxYTVkfa1Ubw3miqPLv2xDN7gtyfLQebKOteixF3NqXJycCdBqG45EgPYi9DgBWkYO5EKFNaE34AKRWG76GP+WZPa6scRCsrHsS+T+Ob9JniEtTnAKx0QYeuIN39H20+coKlNY6B79Uxzg5oUwFAg/ASyeRVsjPRyXeUy66WMWMowYV43+sJk0bPc71LFl79Fly34FMl3T8CKk6eaRguUqhLhYeEawjWDdX1agtkFY7ojlpv3Q6y8luUiNL8fEdilIRGT+bRDyit8NLD8OH7Ysq3XRE1eod1H3/lja/nT7FHDbDW04+gvhI6V+pYoRjiCGJ7HCmYIVdg9WWCPgm6WSUL4QvqsrAcSZloXwl0FCMonRlnsnsr4Zy44ZY2si89ei117HwQgbX95VpH0Ly3+Nll/pfpO5TWmdG11nkpqNDGMVrLAZy14zxc9NROfjBuWlfC2L/btlI91KaD8LC44bei6MRudjHXnpCVvatGynMCVs7Udi2X8NWGXBWPZfK1PK5KaXpUxfL1Y4itHX2xFhm6zq/6bA+ZD0uI1E1w3Pm4PNpzMSoIUILbfhiAJ0XAW9xyK0EqCdCK224SgL0CJTOpEmMxRGIAurMhE20fYWlj+C86vzfOEEAv6twhMiAgtWLECT4MV+ZPgkQrJ9WOkaBLmYBvk9xq+PWaBdL+SH46oxPvw07Oh/TBiI9pumaxpY1rG8c6h+ZiHE5QVornMgFYZJOGa3HqLYHEndZPg98XD6iLaIDEg7C8uPw5eLVWZz0xOXrH/oh6qCZkk4FH1CahPD4vCzMKuQbRKGIoYnscIagxXmqljxjMSVLYTlrxmyrvKyUH4DM6xmRnSdu7RVGGObpF/na25kvEZ8vqyraD8lLL8trHBuI19SXqai61aWif49NzJOiWW7cKWU+/C2u3Qrof0sLAS+hH5A9mfrzE8rbBl/y3YVVg17Xela+LKY0s7Yz01uY6U0yuParcGVX29Hpg+5kWMBXeYT8tWDrpuxAvTO41yADqugawK0F6H/pQvf/S5kWNuujSx+Pwnm4xbSfzJxRrR7Jz5szPcFhINEdwqbysR/HwgW9y6C+Bz9UVi47/MFgXYQC8YTxL5MuI5++bsMq0a0pzRmmKJHJXwsD18mzbAd0k77Y7wtizBY7tqt+NunaxU4TwEhRM7EZfYb65qFXr8K+XMUe5lMwE3CkOGSu/ZfJorUES1OI+RG6SS/MR38fWzcCpfvmB+JzG8GC8ktMXkMIUxoBw75nYht0CPPIW7Dzo4R7o40PAqzZCvA80K3VRFGHlYjPIe292Bc1vEC9TQYYPiS4CbSFvoDj3RrkqdJksU1Bzq9jGWrCbayLBS6zFy5NfysixB/B0l6DaS7xLIdAZ8jSVil3wK7rUxDhzUGKzyJ5QfpsekGy0OUiQx7bpJ4r4kxadK2Fpa/uanFZ7mVbFvIsFr+x9jOiY5XYtlPwp8TSdjqPLGQ9gkqrF5cuBxvR/yrYqWBsexrWGFoLH9FRBlYYY3BDP86EXnLGGlv5XfdmGnswAqrh7H+ZZxj/PWgw5a0bLW7tLHcLGR4Gsv+KrDSMgqjXSPW2G0uXNp9HHPnR4c3hXWEyeiwx2KF2WIVvyVkmsZghbUqIXzfdgOl49KtEyteTeZPxIPiM7KVCNBKhH68O+yUBGgWoUsCNPAvjlAmiE+0kBDhVsQoIPZnoW1b9tOwJ+dW3IhlG8GwLKJNFNVIsJPiFduwWBZswJ7FL/yNYl+6KjRNo4bCbMPxB7COzfwgqW0alk8T1rcn2ubhpH6lrcTbB9HGsimj4xgFC4+z8mw4/mcbTsyUvTd4wwLcPdwGItx+amg/vRhhoPAbwN81MZrDQTgchQ+L228aPgA2WrQOgHtGcO8Qo8eA5e++Y/0LrPahoDbn26tst/K7/G1QDteD7R9J/NGxNM2YF/JvhuOQYXhC+nJ7HR7TY1ND+ndg/jyYl8zdIdLcC+fN/aVw6unx9pNQ/rnuQ/mOgMsjSZuH3Uwb9K+PrZe0/OZF15PG8oNYtgsrAm0tYLkvLFwxPee67hsYy3bhhrL0OQsLRbL+DceFnjnPHQ7fcvuaSMqYf3u3hZuBrJelflKsskEyW9F34JaXuA/01u/bJEKjAK1XQaMA3VwF3RKgdYflT7SQEOWW2PNveWwmaoWl3RyQhgxlI8PQaFtCCgXxd/QTBQAU6gb3Pwln0o7DZ7GOBD20AzcnhuExEvs4PET6T6Gw37IgPJJYPiJ/QTyhuO10YHws3uHfGH9umyPDjHD88D2kqx8rni44/XPz+XjY+flfw7/+n8H3d4YHT/aHZ5kATW2G2wcfj4JwLgzzv3jMspFxpJDQC+mAvxHw7wD/CFjmUDwxrQiGg3nHMHMwbPcdbE2EbYJ3714VzXw8GvaebA0Pfv4mlv2Pd4ctvBnw4hjCxvoX6LZhQO3Nt1WHPybba4cAaYUd8OmR54F2S/Ip3YGQjoCRBpfG1E6Hsw5kfJy/kCfLJkPlw4LLX+QxpgHLi9Hxef/dFPw26r6IL480XA+7me7o3zou851j2TM1GxnGdXAT0/TFAu1Nn58LM/K1l+3I9sV9oOWmWfqJW8yINrGw8DWS9G2+Xwz943Lu1OEyGlFWSTn735bdwvUSzgmPZfO1osvGLB9xPjgB+uOKArQToccK0Bi5TIg/6cJ3w/660AXawgoDSe1SccDt/ezR9vgdxTUU5qLIhuJQGj4el8JiFELoGPonsS0XR9Jw5oPDD/i6TfBumX9wI2J6czdxzJPE1wL863RodPjdcPpYyJuVw2HrJyE6W/zfNrYm3x7StkHtoYy0a2H511j+rDQxWoyObuxnAngelEhsrfJm/MrzP+7YZS5BMfq/++DDtwOrjShcm+O2iH/5u0nah1jHrDgCxTSJ/Cq3PG55TODTrf2vGzNOzKfKa5LWIpA/7JNDXgs4m+hPxiNJwu3C22NZOiybHnw4K2DlZ2Fh4YZj9H0LNqP7vKVcFxZm4tQ/0bml2B4O3zfGsbeIer9yPByKfO+9PjVsrg7dH7q0L9eTcXB5DVS326F+jToOtv73wsIXiNQ0UHw+vzwlARrI9oFGHpMIPUmAdntAF04qTIj8zr/l95uA7IB7sMJAUrtUJLAF6HOAvqMI51Y+f0YBGo5j+agyIvEsinV0HEUkWg1NArT3K/zJdKW/cwFqCjJ8rtsE75b5BTfCSEfFrRpfr5tHh93F5e5w7/tUjNz4bXPYcWIkpHcOPuZx5GwMmy95FTS1DRaEtcCLcLsZix2mTepXir5p27X8xnRqf51IwZl5fwAdm9/C5L8H7gxE21jOuMqZBsbJSucx/PxgOLgwBtHQ5hziWNYmGXTLiP0HkR/jpxhMINz8OOQZcflP3ex45XGBT7P0f21gPoy8ZmnWYB5cPmR+DbDVKL8xHl+ews0Mw8TbczpcPFPw4Uwk5mVhYeFWgf0eYrktBKx+D7FsA0u5LizMw+vNYcMaOzM/349PFd5iyv3KybD3qzG/wEUs/xwO56af9SL7wZDu5XoyDi6vN5X2DfNDJ0Sz7VK+C18wrA0gKECfrUuAfskCtIj8S8V1zgESHUKn7Um+O6krFwnY3QEVhWLYJye/4V7OUcyINigw+tXR8AtFNXYj4Y3EPHkcCXGFMGO4VjqS3zPBedYEG+6MnRjGqGPS3pOKL1S2uY0AwpMnBSPttP80HfI3cLE13LEuNI5vhjt/7AzHHzk/Aq4HfdzizcP6gM2xMdx/dDKcv+N2AOA+zPCX2ga0iQshwAZ2h8MLjAeFWCLYi++JkCuRNi6uSBSTLWE5pkv7j7Z0NiDslvs5G07+gU4rydPOsP+aniQgIH+f9ocHTRF/Jv7Yh5SK+kuANmO1MSC2R9+WZZ8B/vK2K+yCLbm5MCtxOThN4lgWtv8tbWYD09dK4xpIypLB4xJ3nMugBNlacYS8MaZ/j6s/Hyf4jfHjd7YRx4KbBdrDX2HHacptiSTdCwsLVween4zlvrB+eupgqaPrZ6mDL4MX9+1xswYXc3xBK6IjR+UtFREUor8AAf6rpdm+N4Z7T67nRoMJ96s1LH9fKi7P+dx4oUBnOwkvIawK0GILDidCWwK0JxOhD74OAdrCmtgjzs0QiNgtAI0dBTUS21D8Mxp/sPFC3Gew80ImCXck3tHx6C/EFRpJ5cRqNKJVkHlngjunzeFPfvnbSDOFweWalm9qI4DwLPFG2rLfgExH+O552TGY+vHesHfB/j2+3pJjJmfD8aNv7XATvhu2npwOz/73bHj2AtvD+XDqhdmt3zYM+5SN37aCEE3tL8JtzYTdAywUE9wmI3SM3G2/qT3BbtEWheftYbO2UhnKfevJwfAM0nnx6eDqBOhf9obz96q+A3DcaGOyLYa2LAVQ8Je3XWGn+hcXbiGugOGehe1/a7tZaKVvTSRlyeBxiTvOZVDDjsPlTQLHbP8A1x/G6ew4fvYjfkvY1kLYcZpMOyCkeWHhq+LZcPrku7z/xvcqPKbHZtf+SDien4zlvrB+eupgqaObwag6OB4OH901Fm9sDPce3YytD75K3m8N3/WOxX98MBxeGmHcahoCtOOb4c6jg5sjUi6MoGPLTOiDHrw4MfxeE3x9W65zSzmMpbO8ugTov78yAVpPwvsn5ece+h0FBfk9/U12KnwvTPFqT/dbujsbssOXuOFL3VD447hRjCNRj/w7kc6707YeIjyzkaB7voJ7HXAcCZAe/p7aG+UQiOnNy1qAYTParQM77pTzf+4aF5ecjUeHrg4zfPk7LPee/Z/hYnbnl004qbeGrd+sAXcn398b9j5G4TnBtSkDcIuisAeO5wK1F5Bd+4X2aryQMNjIsOC3FLHfvtmHicOD4c4YMfnH+8P+BbSZlw+ml80INn478DcCoE3i6ndXt9BeGN928jYn2zJj2XmCcCnwfvJz3afDIY9HavFZ9jeJMenVtiZQdmmZtiB/MR5V1hge/CWU3yQOaVdC+vPHXHrZPYXT0GOzsPD10CMEAPzYrBnGQj9y39MrEvgXvl7e155OFFzj1gdfJ4UbfybfDg+ff2l9xLPORUXfDluvl/7xetDXKrpe9Y0DOuv3173h/Iu7ubLwVQLzylRvyHFzzdECNNArQL+4jQI0T8oZPKZsSki7XEDg3xHpl0nEOfhuVWIQ44T4jNsKkMDHfmMYZEt2UgTB/MlwibIgNTexbASizBHLn0X0w+Urj3m4TlUcvVjxphT28rL4ZW949hrDhfKWAnOoI3FMcH5Foinx3bD9jkTlDNeeDMAttDkEjmUk7tiGPeAb+fTxaNhKVjLj1iW0lUag50WANf44gLjOOwd+d4b7/9kiQR/YeXziBOWj3zvS8NPmcPD0GQnQCNS5bDNWO4uk/UXEsgVYIJV4exdfcr5De3LEY2l47DeGEcL5wtB5498JSd+hy6ZGGlcg6YOUn1BvEmkvETaJP3BL4kjBNMT82GRpXlj4ohlx/f7+7rC3TBZXo/Bo8savDxchemF+egVoz8ZvO8MzK5yFNdCzsAahrQVpMYcVzu3kWZcA77dVxKdnjTC+bqz2g/PGrVmuJfWFZfgExe5wXBsP9Gwzg5oAzBHP3hn+Fxa+MHieWRegkVUEaJjgtpRwE/Y30m9t8sxuJRt3HOIj5ITe21TSI8M18WHSCwfpWBYOHKeVnZ/A5tzZpTYkGvHqTxL9SERyq0jhGIt4FD5t0eFEPfc/iphw3MNpk3G0fs+NS4NISxRQRLk3iH5LpGGabpiGJB3jcGnpfpTsm+Hun8ckSD4/GvafbCeC6savm05kPdTbdAynw95vnRPklbkz3P/jYDjBNL6CPH4icVkLznVxWR2Tdhpn40Xoi51RE4VJ8LYYlRc63vn9MArHBm0BWmyDwngB2mpDaTudAPdZEh+2PF8I6jeQavw+nNTvl08oE+4XPLL/N8srA+2iH0mIwyH8uHqzqPhhVL2bqDwFLFsDKy9zMTWOKf6mxvXVA20lYLnfYnqfYMK+ffuNHca1IuvGwvJzXdQm5d/fGbauYpX5TSuThTXSK3Iy3wz3/rlBj8VfCzBmfYGLP/pWffI1dfy1tfPm309bwxGPpZ/DOOeTFdbto0+Avjvs8GKWzmvPVzO+qd5c8u9eWuGGcVf91LaHaQrQQhMAzpabDFXG9y83kJs4JpsJrp9aPbEbLewTAjSwwyI0C9DyRYTdAvT+8K9WIhDLzZocaxsLGZ9DhWGi3Zw9T+TjZN6KjyEbOfFP/dqwsCMEOCfI2Vtg0EpRFplRAEQRKa58xq0J+Fj0j8KlEPfQBvLHDZ/ton0KbduRH5+bmAZfblURJYpn2j8OmGLZl5Bh+WOuzj2Juz9WcgMoDb2PUf1r+OaH79yK2s2fW3sxq5cWvt/u3yttBBs/++06fEewp0VTB0zOoZ3lorNvfxIoqURw5t/ymOXGfDwYNn+00zoXYVuM54fDdumxa39H2uZ0OPitXt8b4N8J+BIYOFptKGmfod+ZSOi7KGx9riBp3Ijwn4QDbkD0S/1LILlB4o9JN/mbj5XsLXrsZHgtW4vgx8gj5j0Bj3lcuRXKLoNsYxzsV+Jtuf5cHYpjIpzEvgvhD/JhIm0mUs5bgxnTcJ3I+i2Vg7bpZc6wkKnhSH+amo0Mo8VU/5Y/xrLPuCzfkEzxYsCLZ5Mfm+1NW3faZ6Y3fYi0tbDs24/dbwz3/hn/8i0dt8UUP4j2x0y1s7D8lbD8W2h7/b0X9rMOavFZbuMZs9UDgYsQ3EIFM7w2Mn8ay56x7FtY4azM6037icuf7w/bL47NdEzh4vPpcPhHez4kRTpkSt9rxc9Y9pqp/hjLf0+7DHOWEXnX8Vg2k4HxWsByXxNmfnqu2z/CNXviTc3zFz1PHuM+zoXwmwK0uLmAiCdlZX7HkMRfYKq/m4CVdsayb2GFY9Hya7nJ79pOHtNuJcbYzomMdyyl8Lbc0+XbwxYK0HoVtBegwzYcqwjQtURot2RijCj3EhxWQIVhEtysiTtC7lZ8jLa1fyu3AVdEg3/4hrKy27XZCyFsK4URt0/uZ7Rh8RmP84sKWZSW6fFhDLQSGu1oJTQeIzuylfGl3BwBWv6OZZKDor4Po4gOF2DBB9sCtwf+rhH+Q7zdE9fx0H7R7ZcPpkJyhT/9yuaRnH+Cdgplb4NuHiglh/4tjvEKahbzEhvk46HahqPCv+9Tvh4dQTo7Vrn8cG/YCSL76XDwe6Fcf94xywkfkTp/dzLs/lJLn7H6GcUK3HhftB/Ct0HdFvXxXrgd+/DT84Ooxi/D8ES/eO4JWIyVSLeaHaNtevzMQSlefbyELxOz/DKorEv9LuFtuf5lGwi/DfsuhD9RrwnSZiLFvNXCX0M6bjJcRmPJw8I+ZWt4oPvJn++7lWqtR09lWJY7I+1a1PzIMFtM9W/5Yyz7nAkr8QDs1+3wbMakrcdmHcj0teLXthrLvksMxK1ORq4G03FbjLVnpL+W/zG2EstfCcv/XKw7fI3Om4zfcpvEqHG6EDxfGWF1IPOnsewZy34KVtijaAhnuF3OAVxnrLjHgHG1V5kqkQ6YslLUip+x7DVT/TG5f5iDNMX3b4fNx+l8opX3PB7Csh0NjNOqWH5mws7LSccNDGDySyx7xgW0RcoZLjLS44GWAK3GE4sA3YeVfsayr2GFUaLmz3KzbK1jEna36LWbGxnvFKzwRgvQ/kWEkwToawM6RfM44ib3+Bd/qwk7HweswiOkH/6u0fYQBoSKcrATkJ0gF21CPAOJcyQyo2CHdih+4DF60WB0o+PkHsPgMIMg6FZSU3zaRv+2kP5aWP6Ztp0uQ43lR2L5YWq22q0Mpb9/9fMkftsf3n5oDZwNwXNGzi5YdCuB7Unj3Zxg54VlOE5tL8W5KZvL6orvUn5bAvQ32dYaJ38XHruWg4J3Ph8hv40XVhni9dlHow25vgXanCU2WoQ2WqHQXyFZ/JZ/PI7+fTj4O4Th6lKXhad0XCL9a/vSbwm7ldw10r5EybYUTjjGZWqVoUUszzJgZ9Vzb92XcPHq4zpuAdd9Dctfi5a/MXFoW4llvwpGmGfGdg24fdL2P4fDmbKdl2fDqSU8G2B68JFpO5z5iefE1TB/fM+Go45ruV6NZvbtiqssl27e40t8t4bthN3hCCbppv1s9IguiJ/Uf7DCuC2cDkf/wKQqKePtWYS7hbGM2OddCZ5n763wvnB6BPvv7wwP57jGtES6HzaHA9Hnun2grXBuHYfDw+aiGZV3wF7McgXosVYJy+86Ka3WV9z584jKbmwam6uY78Cc1NfPc1U/rRs5ejzxNfY1C18lswvQQoS+BQI0XMSCwON/y8k5d6beP0944mSC7dmP/C1hewL985YYblXy57htBrs7BhSgeX/nt174QGoCNBLDiGHSSlVcSY0itGXTg/RXw/Iradta5aix/DGWvaRmK93KuPSvbfXzxnD3t53h4Glru4dvhju/bQ87eqVzWBUcL2xNXuLq3sjbT15sY1iEy+B2J/Fuzm8qLmvbID4nNs8qk4V8NQTREqANf/88tAcu39+Hjs3b4B1pmf9P+8ODYp3njwqif6v9UN8C7U0KjKE/Mgjts4Lvr+T5xaTxG34d5D5egCY/2XGJ9K/DKf3WxyXaRmP50ZRsS+GEY1QmdhkW8OVZxarn3rov4epSH1fxSpx9A8tfix5/vXFIO41lP5VCmNUVnD/eHbZmfESZQCFrc7g3ensi3Mppbzg1w5yXeE6M5+z1rhLpgIaYv0p8RZoTTeNR8A4xYPZ0rkxN+KAXK61PiD4qb32VEFf+3b5Jecf5ilsZrP2G1YKkexsOvYgAx8NGeF82nYL9jw+Gg1X7ipaAqOrjixHpOuaPWqAsb+U3N8fDgb4me3ZewvhGjrk0ZnjrpEPIB9wCpOfQfsa219ZLTNVNAlyhHvy2BGh8evm3u7H9w/jxIZbx7GPIhYWbRVuABm6HAG1Nqq0JtzwGsLiTTNC9ba1DzfxI2E7+pu8ksNGezfg9tfOPzQ608nmA/1GAxpcSsvAxBOEZRWiEwvqEorKwC2B4Ig4n+GH8Toh+Cza4FQjB6b7uyVJ7Gw3E9hvxdlxPTDUM7d7ipHMlT4Of/DYSlmj8dGe4a/lhcKUuXKyqF0e8oP21DSclTJaFwHxeW9ms25FplwrJ1LZYQB4D3RxJ/Z0P5//cs/NjPJLmeAGDkOqET00qnmM5bNtlJwXol3ROBKqDEeNRwbBCzmpDc0NxJen19LVzaUeEMFw7wL/xWNH2itHpWAUrfALz7/HHoj+rLEtIfxaWnwlU+z6DzN5K201jajrRX4ffwvXfWgGdMpPwi6tUH4nJySS+Gb57cmSHL+G8FvJs2vTSCKcsDHWIoRyO5TaW1kTTr8oN/fuolXidbW4qojxNpN3n2k1Uz1pupAC9N+2NrU6c/1K+bgQo2oy8UfTzgy97RXStnq66Dps3mIhbtypxTWXYvs4h0Cc+PhnOO54EKdLqd9U7Wa5tBfDMtMv32+E+CjRyYdHfKAJXromrtIXLw2EP5pMPf+2Y135/Z3jwZP9Kbm636blZIm4e61XKLaqLjgB1rZICdPdNL4t1XYN74f5ZYtkhlm0LK5yF9ZTNquUu/Zew7OWxhGcTBGjgZgjQPJiX9Ngokgk34/2XCta5SfsWUcSglZ68ZzMJGWwXbXh1NIrKb+Efih7oDwVnFJ9RvCaR2uG21aAwXbgskjihhOMg6Lf3E2wxP9Imfr8edPlFuIwoHynFcMw6RgzbMXQ89mO+jK4buKj+UhsI+K0onu4Pmz91Plr488P4YsOkjSikuySxY7FYgmJyya1EIbzXhdXJySo0qLtPvv1/Ohw2x6xMxq01ihNx8UgVCvevd4ednomlFrlfrtjGRkNx2eewZa+x/PlzDvoIKUBbdkg8R68OKx2rE8uE4oH2Es4DGa8svx5kHBaWnwkU+70Kpp+eNFo260DHu26sNACdItrGH3vtFY4w+c62G/pxY9joCL+bX/fci4vM+DViLJCBbozljtTcLMC+ORHHye7zwkRsbHw1WhNNeV1ARq1Ga7SpK6VvxZi7AfDPKhNgI79dj0vn22yFST23P0aHPzullYAsvvhtNv64Y+Sjk++/G7ZHi9CFrUxmfkncytTq6ErqT9C8wYRMe8rhWllXOXZd5+JNucnb5TTqJW6dB+faIzjXHt8f7mTpwpu+D2/RytG+LZ/K4M1Z4yZ3b1vwYrPry1bqu2bahmUlespSLQ4a81TDWAE63IyZY5Hat1C+N2XcsHAlrKM/xzAZy30VSmFW41pBgGYRui5Ajx1ws/0KjJlsl8DBhjXgcMdS2/pqXfKHNpcDCcZOPAbYRvpnIY5XOXNjQcGDhGf0/dYh0+VWj8JRDjuIJGjrw5RpceIJuJEf/B/c19EoJxPLjsuGyoHKwuFESsoblwmLQqY4lIkqEmGnYX+Z/8Nh+/8aou8P9+FEERe8scDAoDwoUyuxnuwMd3+w7Ax+24US9OXoytJAurew/Gdg/dQw7D8dFC/6cYUK1h21409QJ2UBWq9MPhvOsZ0Mpf2ccQsU6Bx/GTswA39/xlXstHJGtps5gLbX9QjzuqCBfpyI7wxHl5guPufGk56zDTpXMU3m153hLCtziju2eU6PZaeP1eBwJHC8c0+7aeAbu08oHgvs5y56Juo3kB/vDweuLa4LrqPOx5O/vzvsvrHCYSCsdbdnIEzg3URGxL0SMqwVw+sSOqDfeXSwhi0LZB5awmwqQKcrI2U4jOUuj7WY4qeHEfvhYhuuCUt+nJqOITndEjretc+2ceM+PDYt43Nx6jhKSLuWvbC5gvMTufMIn1JopUtS30u7/JI4jqMWT28aND3+LBtOj6TmxsgwWrbAp73GDSZEja2TRQQ9GPE6LNuZSM49C70X+Xbl/QAyzT1jTTG2ditLpX+kFLZwqwrQ0O//sjnc711kg4x6qkClxYRtppKHefZ6a8KWWgY/3h22sS7f7+Th4c0ornNTtJ+JnzaHIyOPfZTLaAzNm9hKJB63rU5jXODCPhr2/Cr1lQT9DOiP/hkr8Nfb3mrocOeMg8OWWHYlxvjvte1x01i2krH2krH2Y9Fp68EKpwb5m1uAdiJ0LkBfIYlIOIVYSKkgouw648EweHsBXKXJAob0z+ILrUqmVc8scqAQx8edmxfoyC+nk8JkG9rKgOzYLf6muEjMJRGaVkKnojYR05i51QY81cGQDLMQtmHH5YZpdYQy9b/FsSTvEBaiw1uN0+Fk5GM1bp8nvDj9eVBfEf0CJlrvkJNh/z+lyQUMyH7bz8N5aqyks/j+/nDQswoakTY1LL8S0xbrSgB1mNodl1/2Jx7JO7/E+od2fLFTHsTqwccrnwY4D7veoDwGsX1HPhifg+sWoCvAgHcHJzdvTqF8fV8zNy/XLAi41Wg44JNlDn0I9pkuDfJpC2kzBQ5HctwvDk2iIUAjVyS6zEtHvmaB6unsxYOOmwR+NV0i/Cre73a9VDCCE/KHw9ajw+Hw957rkNqyCK4vFLdud0zFDa/tOHapjX+qYyMVXqB3NRiU51Nc4VYLU7qVbCTSrtW3pjcyzy6kXwsrvpvAmNV3JMilebXClEhbyUHHymtjiy231ckYrDRJWnYirKsSoPEmET5t9VGnTaQlQMebdRhWJ1phaGrxlWA/0q8+xmi/0tZyWwNTBOjwlAOGwd9rqDgDlu1YrHA7KOR741cYF1dv2Has4NT7M2d9Yi39/njXyvSR/LEfww+00jMnGH4q/HdtbTEFOM/vrSvsHmDOsx/GFWvAHFPIegRaizbUNi5n7gZFL9c45/rhHsyp4HqIe1c3r8HSfQw1/zL8dWPFbzHG3xhbRNszlm0NK4yxtMIpxSWPaRvL3kL64++WX8tNHtNu0Z0EaBKh5xegWxOVuVk5PllAJDbE396G48jiEjYCFCucgOwJdjyR8zYIrXJGKZXc2e+nz7RO2Ql04J/SFeNwYYI92tD2HCTEvsVwlejHthgHHifxFkVoFLd1uBJ0E2AY4beySdw0Mkzlr2JH4iSm1ePz6AjHKR94jERNzLNVXitiPTKd8M2w0ViNvPHbZv1RscrFdAMGfImY6jn/CCX06mH7LjcLpC8wrryNJLBbD5Z/RtjR0wB4nOvJA3UYQduKOCwE5bM3R+5Rss2KiJPt6XfB7eR8eLbKHl0WXL5u5YzRfhh3nissuw7OXu+sd4XDFNwecXvD8SXWdax/PicJ79YLhxHCQk6Gw/9ujRTx6mw8OsjL2fXJvj9xfWhn/VpuAQxDcbnTt0dqBxu/bsLEBx/TtOIu07f3482Ctruw8zM/WFcjXnyD/UFNhL7cGx40VkPRTcy9tO+Hfq85cdfbArmXomK8os0lVNx6+qpmm9f4sJvXVc8Pm8NhdSIm3Uo2EmnXmGiKm4vIWRALS1jx3QTqq2dT4nYY6aTdCpeRdoKevk3fLO4qZ42VJk3NToQ1Y39cJt1yhPJrpCUB3HqelHEidO+NuVp8FpxGxjrGaL/S1nJbBz1CUipAx6cc0D9/r6HjZCzbXqzwRlAT3nEF7RtoH7JvD304bnlRv8mRj63ZLyPzcTIc/eNX5CKzrhRV/AbjgSwtzEzlCuVz+iIKzDduDH5ViOvi2QernFYkaZOMqsPGTQzdTouLgy4P4tYknoe/XbW475/A1e+EAs7CDSPOv0TkYxQ1/zL8dWPFX6LXn7Rr2TLaT68/iRXGGHrCKdnIY9rGsrew/JX8sluN3H69AnQS+RVgdlIaKoBzfdz0lxaWRRZOOOZXNH8mkZSEkjQsFmBIOIX/gw0dR9mZ3KIwV0wTpJ/3Zw2Ct/ODQg2FhzjB0ceD7hQH2WVhuzIpxBdg95oN0mOXu3O6o6isbUgQcnhRyuXH28fyJxv2Z9VbHzCArW69QauTj/7e7Lqjb+8RelSO46fN4cDY1uPsAsuI2ltThJaTaPeCPW4TBr5MTTcN21r20k3SsCuLw3eG+/952P9Y3k8PYFDBEzwsYzw/6Bwpv+ywwQ93h03/yFUmDHnMu+zNPmocZy9EnGP2A7dQqwQI2neP8jmizANwTvyxNRxCWYRzdS5gghHTeTIc/L7qC9s8vH3OS1nWPk5ol/Fcle59tPqe/pWJNQpPSRhYk7TTJ2ucGK6FfM9Y+3HgOel7EibuX1lLT2uib+QPgclR/Tpj7X2v4+a2XEP7EWB/xn2a/D6a3v0S/TYY1a1NpjK3AO3hchlbNpPLskXPSmQk3VIKWeWcat/YMtpr7cbNldAW4SL+6QQeF3Rt4ZWXcX6OGrj21FmPcD3bR2Gotw1Km7FtkONgLJs5GBuPs5sgQHO5WWEGlLAK7LHo35u+tdJ4qko+9aXSWz9nrf2yhSi7ToG5CM4NtuN4P3mqYEW4bAIzvYh+Fu7AfOTehPEvlhfPYxBRdo97toKDPk+Mcdy4yyq7ORHtM9C4UZik0XqiZq3b3jUIc8kdc34vKd9UmQmrbG8iNzmdt6UMr5miAI1MEaC9+Hz1ArS7GKAIq45n0IQKO8ikk7T8NVa4ZWE4TuEY+jsfPrEQ7AXQ1I7EGCeQQqrdymdvQ+IKisO08tmtFvUUJ4Q+706Adn4I58cUoEn4pjgwbA5XhO3KpBBfwPBn0mOXu1NaWURmAV6Xu/eH+YS8rE+AbgsOce9CmLR0PR6NAz+ffp++YhylPaXfUP3Kmw6X73bLe0KrFXGyTWS4tqGOlWBby166aWp2b0ovIhxPGIC8wHZC55w7R1pxSKG5tYWKQdbWmn3UOBIBGnm6M9y18tGDKUAbPD0Ydv5zf+Rjk+lLU/icXIlEgEZaL+7sJU6sosjk44R2Kc/XMdjXDEnvy8Ea6FWvFfIB7RjBBfjp/uRzgzgctla5aaInQJ61D9SRjpXLMm21xz6rE/1SfTYFaL33PcSTPXLNbbmG9iPA/kxj2fXQtdo07sM87jHaHsYJ0N1i7NSyWaUsa3Su6jX3Yp58XnVsLfTD5nCg45t7T/cp9dASJ1S7IA6GzeZ7Oe4Mm3+L7R6YbgG6t6+m65kry568S5sx5cW2EstuVabE4+ygDf7Wutaofd47hPti3+2eAtsZjnAMwWFUwlknrZs/d/44pP5Mp7G6BY3aruQV+rliUbZHvJvrJpasQ8fpcPrPFNG3hbhuP9ntW/Th5oeteaeqrxbN8QVgPLEybX7dCZe9Pl7dXkfl22oP17DtnF6V3QTF/blupliUyvYmwmm1sOyvgpuQhutgYn4nC9AoPt8oAbqTXACoTbLisehP2RoF/+nzpRMD3wrBVMMCMdo6QQPCYRFu+PzJidfo1xLnbGE8HiNxJgqSLEqiP9r+4C2E/4ncXdjkt/5CxXWA8cq88G+fb592l353LNpyHglyk8RwELTBLUYwHBaP8EaBbgsNGo8I51tj9IhhcGF8LPZXLMXB+0Al4QOvKH8ktLMAjWUG3y8hfhZOA/kg7a1vV7E8BTW3MXA4rXg0H3teTtVHEILeUNh8Dl7CgHknW3Fu7EM5kVoba7VBdj8f014vj4fdXyYKer0CNPP0YNj6eeRkw700Ra0OmngBszj/rxxItrfDKcJiSFhpGfsU+p7G20utLpNJ4veQ9kkvqTFWESIvIfyuffp6JpD4iKBYKbMCJ4/urzaBMyZAV7dqsnVTUq2I/EuuklNbo1QmQNlEheuy8dhpJlwnK/pvIj2ryoVANPtqq5ECtBlGgZn7uVVoiVGOwg3vrlXfVr/eIXpn7dxaqXYtNFYaGwL0yZ+tMi6Iz8CoLUd6V+75a/taHpG/NfRc25QA3bzh0hMmXAf+2B29FZbDnO8prH5Fn3/VduLHDLjPrL7hU/WXlhWNldYkyppPHMYXvyE7MJcKaZGseTww7oWC3w53GoKyvvE3qi95ujfcL455RwrQMDazw2HsJ7PmvSZ3UhWg1XzOfHoK2tJMW22Edz41nhi1Fk5YnEF6R9341ed+L1P9LSxMYLwAvXe7BegcFikjfLxLZEhOVrTnlc+0B7MOg+OI4lcUh3nFLq+cprSdE0GU60kX+6PwWIAm0Y3ESRLJSZCNeb5qdF74N6WfxWeXfncsdY+QmyTaMRhGnt+SEJRxuT88rO0xnInPnld1f8mA4HVhe4+S+IyPln3CvBUEaODi8izaP9mDE16vWpX79FJYCdzu9PGxcDilsKR7Aq6OlOntwe+fhR2btSoT977+JAVoKLP326nwb4laNXDg/i5itiEFt71S+4vuKFiWRcucFVagSAE6GbTHc+rtxVnMq1t9DfH9dscOr8jGcO/JQdyzd85BTyLKwcD8t54nESz8oBVFLrfSkfIf+xcVbyexPvXLodIVghuP4GL8b52mHoybJ6O2K6ivVNz4+eEswrOjOlnqwb5RNErAWZWV9ogV50FFgNYTlZC/qgCd34iYf8XwGmiuKveiBz6FgX38YynqR8Ij8KNYowCN3IjJXcdK5IJQMb399KzUNVbr35j22rimZiu3Dxqrnyvi8+g8d27DwWOacD37GlmHAN27nQ3w471hL3vB8RVRvVak53ty/az6U2UV2i5uwzHXezmUyC0xBdI7w32xJR6OU9e6ajRwNOz/he+iUe0re0Ks1TfkY5qj3+vj61SwPoXxeLmvbYmeYWwPnD6uC9/WEzJdT2+sg6oArdpQMY1+K52/ob66tk/yFOeL+CL90jlQuBkg5pJfbz+98DXQK0Dv3G4B2hILUmESxbtUpIzicRQKjK07AridBopZl+CXRYrUBv0F0QugOEiUxpXJKAojFK8SA1GgZry7Dp+R6UO/LEwiuOWG23rA51OK5O3JVDlOouVeIubHlQWm2YuonH+2pd+YdnZDf5QPto1wuFRmdEzWL4VZqtNY77VB6zflvVZZwEPx+t+li5CcdO0N99UFdOOXLfuxMjeJ4LxRvlIBmjh/swcn8GZ5Ow4GHxV8egh5lmUFSDGYj02h5b8Yx2l9sixWRRRXP1i8823MlRu2Cd9WLg1biRSaJ06OgwD5SeCOGzYGMiybkVsoSIoCNBLPp+Q4DJLO300RoVdYFVQjmTDhwHO/41HoAn4FKdW1zL8qgxHkderdkpVG3w4PXx9MuPmCqMH26FWvJRGu0tcxL8acGz1iQJ0rnQDJl9M8nvNlQ98M9/457hegZX2OEAeQ2zKhOYOymGUFnXzaoos1C9A3gZ4bJrM/VdAW6bLVzzjGMcO6Hqr74uvyqrbfivg8aXVy3170su1OHbvcfiYI0C3xsncFOnNdIvSYlczyGlq7xqj+0BLrz6HfCOGWgGvqmOsYUxVmr6Oc4byy0pnQ2lfZ2G7r5HFtbJ0L1tUV02KMX7+50ppHGDf/r/WJldq1W53TrZtK4J7kC6i2taIAXVtAJZ+O2x72nl9Dn7CwcI0UBWj1EsIoQANfwgroKDZHWIyKohSCIhiKDSzWWmGhYAe2Xvwr2gy86pLDxfBQcIX44Lg8hvBvR6f4jMhBO6WNBV3MFwvtOq56mETLpuQuj1N8uTulwaUVy8Oj08h1FY9r/xRGRB6XbhgG+UvTEqFyrA3uK4KM2wtNcHkwbP+fHvhq/yfDIQscwM7z/A24DpyYfYx55/xgeT17iSfrNpzAEx+B+/nBcACDqFBWLAyb4vAIWv4rcZy/eJDnxXjkdRROgIZzMWlLVKa0qhcHX/jivcZL9368OzzUj9ILsA3lgqOnIEBX/QA6DouTqS+RmyJAM5+Oht2sjbfZ+HVnXhE6E6Bb++LV8I8YOjGkkf9OrDpFksE+lMnZ+ymr/xE12B4tNlhikfGiLAE+Ijh6ldHYibvG2iJg5QnQFb6lX/LbHvRznQK0XM0+Qhy48dtvSIH/0UwvE0V+vD8cdO8j/KUL0D03J9fwQs/muW7EOeqpjSugcn6mAsTxsFu8aV7uR1faGqPnpoJsu9WbCfkL9SLbMD68zUJJhwCtRdXqdQ36i+pLyQv8H1zfzfDWSK39qqcPkjHDGAE6KSvfjh6xyAA8KowhoG2VBej8yQhaCHI6HP7R6Mt+2hyOQnquCLjWnEH6kvQGaitiEWNV7OtGm7X2zX9dKU/RV9WF2MaTMoZQ3rxZs1Yq127dTjvGA+cwh5d5q4r6kwRom41fN4edF0dmmhYWviSmCtC71yVAS6HGxh4caX+0BzJKUOcBEod5tTD+pZeUkWDMkJApw0YRC1cVUzjkxvFxnBjGJxcWhUd+MSyKC/3TMUw/iRycLrdHb4iX4fjz/Oq4ERTZMJ3Rv8eL2jpPjuxxUcMmgcOV3+WxeDzNCx/z4jP+c2UtxWcsA3Kn73ic84hlwOXA+UEbtmXID3534XD5On95mSFnMHGyV7qNEJ8ZmMBlL4xTyAFBtC0MWn6+7yYFO3OLJN9/N+ywCO3LKC3HNVCNBwea6QDMXPlY4OzN2XD+Dngv248/x91vX96vd1x5Pvx1vIjq2sMfW8nkjNpTFBjrxPbX9hfbiAW6X4sAjVzuDfdH71uMZbc/34QseRTPi7ErvJiRV+adXbbzL+vQcieMOr3cHu6GNG8MD16cDOcvZxKgYbAt02WRpC97lLHS170E/5MmHRMn7oHCFgE9QuP7PRjQCFHlWt7UL4Hy/f1wOC3ut6jy2rs6TU2KbsaqR3w0e/uKyx7K73+9q6C/cAG6KVRSW+T8Mc0VY1Xaop91PbcFb2o/8RqNL7a9IlG091z7B641I8eMq+/L3CGsSqHK36jjMQ8yatwz+smCm8K8AvTkJzWwvbiFJHa466C677sSMZPzfcw1RuantCUCPrWot8aD9leMo1gftRs9DIyFVr4pHSmOmQzO8UkwGB+FPCJPGjfiLDH5svH0iByzIzhur21HIcuz9rRYdUsL4z0j1ZtaV0FNgL7nxKyt34wb224ebS8iOocxk3uiD/JW3Q/bnwcnjyEOmAduQz337wlus/HoIEvPwsKXxI0UoHs7eI28ONj+/WpjJzqREBUFhShyWpA/Eqxoiwj8TsSwKJ4oLKRxIjIudwzCIb9a1CAhle2Z9BjHZec3PUZ+smNC9IvhepyYPgdG2AKOn8tX1w3mmcsvTavMi4b8kb32F+OMGOGV9qLEAVTpTn5r1U5DhJaTrrNwfKoQtQK/7EJb4TKUZdnJSsJ1KS5ov3pAJ3GrIojzS5FmaMlRbOawYLAAE0VcLT5NcC6BYurucBL6AEFY7VyCzlnbLZK0JwX7vzYBGjizVqw32Rju/j3TXX9LgO56IWgBXmnrVpDm+Y/1ZiNto31ap8/k5BBX7VximmcSoD+mcdXS5tATzn+nk8zA5BWKnY+M11ATX0dtAtSzQnCd8D6QjLE3fXmFzUwC9FWJHXIlM3LtAr9/VBivD80bFF+yAN1x3lnn1aoCTvPcq61+Fjcsqqvi8bqb3gCenc5z7eSvwnlslS0w20sBIX21l2TTdmWNJ7pGAWX+aMYbxxZ6DI5bxT2eur87spoALa+d5++hXU8Sme4M9//y84crEKE5vdUxYdI2T6GfhHECj1c/7g56a8CiP/aDvHtYPl+w7fwFY80e26Q+RNo+yJv2Jfzqaez7oZy5LKxyWj+ttmeIujjmbPSf+oYhXeNq1zExPqyNmcZs2RLivU4a1+4W2Lc8r8xBqk8QrIE/9ux0LCx8AWA/PFmA5m04bqYADRcnQLqh4ISCFIqcuM8yC1qpoEDfSbhKv5MAygI0Clr0z618hrCS+Pmi6uKUwirYeYExhIfyGISv08tpIfxv98K59LgUFVL/lJb8mLSF8AwBOsQxiwCdhm3B8eOKdCwTnRYqfyzD6FbOWyxHqnMMG8vel78Pl8KOeSc3FWY24YBB0392zUmEoyTIuBV3D40XckB4v8Bgmidfyn+4+/ruZNj/z5wiaQc4sMSJ58dYB7q8qkwWoGV8BsbeXEi6PULqh7YlIbF5a1axucLPm8MhDpTD+QmEfqFEbMM1ZBvRsM1VCtD5uXg0cXXrd8PWPzMICKYADbT23isSJwZnbuubmP9YL1QO6fcUsmfYH7IvVrh8M3z35HA4h75gfQI0EtOUkfR7hZf8rbKatiWUNJmwRUBNPJoN8fLT33fsvfuL1F4cNI8AXazvGaiurrsC4lvnPdbLZ5FWO/mSBejmyx2N8wpY7cZFW/SWez+7FWRYf39P3WMdV0SXt8Raia5zrfSI/Rr60YSj4cAcY66fjT/21idC18ocVy6OflS9Q4Cu9Jt83TzHfmL0GCd9OV7A3dieAxw7xfFTTCtyVF8tnKyiPaUxA49XawK09sd+kFethQgwrnp6RLZjBGiftmdPW9cctdf685i2tNyuiNY2RNbqZ1yJXhU+1dgAr28uvlo7F31R5ebimBXzN2N7rxUFaOT7u8OeF9Ll0yHzvvOjBY4jt0kXgHJd7emjhYWbCfZTaxWg0wsgAxcAMQGWx2PC2IZIL6raf2qLRHsSC1jcYhEY4fDYFsPiYzrsaIsoAYa33IBJDV/c2A8K3SSa0spnDNMJobgiM4ipPt3OH4WJolmMR8SVuNFvmW5C+iNkeCzKSfeAF5yDjX/JHaHDl3HmUBhY1lH8pXjRncLgugjishMsow1+Z8E/9Y9QeTlCufvfwo3tOa5IDIuPcb6kvyTMDyd+X2A+aQj38rs3GCdwuT/suovWiMmAewEgTMJEfBx/YKRoEyfkSgiBtHUJMWJ/LxTdsLz60OVcI/fPbcNxuWvf+Yfyuv8fukC7CeuffpDAXPuKO8+v21Cnvl0gon9IfstjGsMtaxtAaKOe9QnQ6TG7vYLd1P19cfL3xj4HOC4bUUaf5IRJirGNSVgNHnC/4fbJaRLxNinYvxYTNRgA737g9K5PgKbrnkSUpZjwbOBqfh9OgPs6R/RXK5MYT4cAUOUbc4uAZzBIl2nJgbr/bc6bT9gHif5fp2c0tb0h1WqjCyp3V9611VFy4u4nmnm52HBd9lJ9QdtsrCLwR3hCZ+f5SxWgW3s/F/Ymljc7FLr8bFovH8Q6vdc3JhnDOraIqD2SHkTL/EXSDkNcwgUHdpmlhPjV1kHzPrm1AnBO7MM1y0p7i6R8LaB/a65y/fn+sNtd1x0iVVOAPhn2R17DNn4uvEwceaGul3JcOBvyJndOck0VQq2jV4DGfAh/9RfnERjv2XuwHyVAnwB7w2ajX8m36DodnsEcDv2ff7JI02/i6yhtUz20blgY6XVicqvfVvtjw5id01i+JqcrrfHmUX5O1sdp2Qtj36dh9KDLyHKTx2x4v/rN4e6KW14QMNbCsdLU+csY1FNx1XFkaXHbSshxOWPZrYZdb/NgxddirP+abU84fD5G+vxNY7U6nDNNMp82p/MJ0P9bSYDmY1R48ndKzS0SCwFFRVv4ijaxsOT3NMzU3UJepOjY2fDJCasknuJvt6XBQAJ0XJEb/cU4WORIxQ4kinT0O0+X9EdIYc8U+phuAVrGZ4H+sZw5n5RXLgeGbSwBmtNA7uif/WH5Elwvsfwkadlw/BGKR7pR+Kk/Gcez/65zFd03wx1c+Sji5DQQ9RdCkODcMyk/GDZ/sMOIqMHQS66LXnRZl8j9yvZx5Y88KbJVddb+YTVwIvNatEndTvm3PCYpuKXtgtA21y5AT14F7QfHfkArw+W4bET+iwI0DMqbq2ZKxMf4z12/yGkS8Tax7FNRHAVfzDul97oF6G+Hh6/UoFhPlqW/gLaJPIOwVxrYW0IOTBjsdGiOhv1JL7fDJ1X828pLWy+NAdLLWwU5XFuvCHVK9GQB2vGpIHg50pVOSTkIISvwT+MmaI3Jj6MXcNsF0MA0PCE0E/yocCwPmd8vVIBuCHnmOxX8TQsLXXYlkq2Frprv7wwPDWFSpk+7VZlTgLb6rMsDv3jBM+eLONdJuDlr5KmBWc4JvWLvxnDvyUHHSuwOAVq9XC0V6E6H41HbR4ntNgqcuf5cIMeFc1HdrkKN95WQXBOgEyEy8YcvXW+N/8QTF8/HCdDNcdxPD4zrBvi9JAH6zBSgGZmPEfj6s9pdsx9UNz2Q5rgA0f3Ku5iO8xf3bD+AvOEgtyaJY4OaoJs/zZGG0Q+XT8lNH3vGq5LX0jfCOI/36K/t9zwT5kKKErWtUiaj5wB2210VXYfrxIpfM9ZPza4njHA+BqK/lt/xUD3qOMZih13GCqPN2gVoLIgrIrkAkIAlV8/ib3KnzOuCo98xjBQqrPhd2CYXIHJLt5LAYyfuuxNacfUzEMKTFzz4TQ2I0k/EtBLajTsNedxC+/e/hZhCL2Njd0C4MTH/8TvnhWykACkFaAmLjyw+07EYD4XBZYiEeMXjszLuBKNO8rRFwZn+khv+ZT8Unv/+ES64cOFbnwAN/LZXvZCXBzFqhVyVDlHLmCxxGVloEVnSa8dI+9lFjSJ+NWPpse3AOEEwDM71gN5sp4qam28P8RxAUpv1CNA5Mi0Rqr/Jj+W7PZf9o5YqX10kE6ZUgD77WF8JVMVPTM/eY/7sch9N8vLBb51gEt+gDu3t3yL+bnSejXgZo42FtgOTuCPs91w4hNt/UdiO4hLqZaXz2V7VNLqdXOwPO9W9UHml7fRVto43kDaYECKxjAvtRq6C1+i3zSeCRUNQ4Yn4i5Ph5AVO3L5rTNxgEvbHw2H/PYxLZPp6gP562hYAcWXzLKvJX8Zyd+AKuySttXN3jAANYTs/HB5Bk+SHOf/sp0/EzA2fyxLndjIc/VVZRWeIH/G8Oh6O/nmYr7b98bvhYTM/K/S1c/EbvsvCStsEkhubilCGpScZ0r7r9CW0kea5eJ2Im2419A05ecN9Lt4/7H78feO37eHEPAeYDgFar+oNfqEPfTpC+DJFUAE+SaTTmjCDKOqpb1eh5g+vlP+KAJ2IaNJfc/sNdS2vza10n/thp38c4W5k4rYnUAa4+hnK0uFWUTdgW2kvj3madfShNe4xtufBVejY5mrjAqQ2NsDzxvKDyNW3f47sh/T8kNM6I8k1dO39ZHyiNuTpf0fD3u/3Rm27kSxY4n6x2K6N/b5L4Dhy6lxIwu3Rcqsh23IJy991cF1pW0u8tXHql8GXIUCHCicBRIqMUmgke6pUFkvGVzL797+NhsYiKwsxJK558dWv8k38JA02Cjgx3Rxn7jaWGE4NOw5OB4dB3zndUTjX5U/4/HvwRY7xN37nuKR/dKMwuWzcVicq3gwuT1embE9plmHH/MV0U1yl8CdMqL7/drj/Fwzk/9gaNn+ur+QIgqWbMMd0B4qPBVnCjAD3kfKr7XCg1HwEXg7AnX8qnxbUzgnLHZE2FpkffAP0VexraE7CNSME6J9gkCbFq5e+DYXz3H8P7VRRc/PtwToHmesVoBGsu47HZ01g8osTm2y1bSc1AfryZDjueDTUxq/Y8fvslcq+H9zSRwhDuGXLpRwEQ3trTZZNRgrQybGYpo1H+8M5TGhCelYSF1ReJ2Cu0kRx14yvztkrFc6qsNg5SaCvl036uKuuz9XL1cStHj0W8fTz7H+Ft80HePsSYz/UMZgC/6qMEaCPh0P3+C9Mkh93TlZxPPB4Zzha5UZOCXnNYPB4TcBLrlMwNvjTTwj+09mmfr43bL/AJ7d8XILpq5+l+KmEgaf7w+aYl+jh9ez51PNSUROgpRD0tFDePMaA9Ey+Pq+CfhEq0rzpPhYoa6vsVuJ41JYXG//ZjS+343MgMF2AfvZqs18Ir225gWNB7MNlGk06xM0uWluPqW0ctDA+WoBuxWds99MtQENb+L2/LQSw34W+4xTKMhGQpeBcEZmrbp60vpijZnrNcY0TktvtPl1FC+celj+39Vp/tSIb0N+Faze2F45zFZLFGOuFxOLW01X+uvHhmK6L/7nf2UYFxXadP3UQbpj7cWR+I3tr2J04JgvI9jEG7gtKWH6ug+tK23XFe8u5PgG6p7K0jcSwQdEDBV5aVYsv9yMxxA2Igr9UKElEhBAWXzz8b3a3MNzdKl2/JzSKmnErjrcxTO3P/ab0BPHNr0CWNsEtwHmIUN7QNoZJ+HAEQUjH7z7dOvw0DrbPw0N7zC+u8CYxl9MShV986SLD4nO08/59WdEWKka8vmzNckSCGz5+iemK/mNaKG4UPTFMjpt/J+EJmo+Qy8GrpvpYj7oLjpNqHX9R0FMXs5fnw/k7uGg+2TZXLt1rCLr60aCzC9keVkcKzohlk9DY/9q88yzpevmcWgWicavqYPLbtfLCWNEwVUw1wfbpyc4B6Lfg7zwCNJ0vJWKclh3WXX3bmCq8yiJbvdhBVYAG9663p9uwGIiP8df6iSJJfaUvH7z7z9Fw9pLTCrzumCybjBCgM3jSQ6uxpQC9kogzYhWbiVsVz3nyrLjy5gwmTkl4vcB54SYJF4fDPkwMYh+Lq4c3/WRhjMhYu7GpXwwH8Wr/rVVSU/lj4upRaG94kyYps1VAAVFMzMw4e+HzL+kzJa1z7tvhbuNGch8bw90nxgpimb4Wyq89YT2oiBi48vxh88Z4Dxu/bqpV8z2P4Ef6txADRjweHW/eQNv5AOnS5Sd/W4T84O+KoJOIlifDsXn99TdWoT2vvBVRE2MMchWs2CcXGXX9gLz/I+Zvsi47RLlk/OsXDvSLz3BO/V4S9SGci5pYKdKaUHProDXe4bHWkz0/hoa+4zHwV2vlqZp34A1qiO/Z81rbhnOAtzmQQH/VI+6dwLk//byBuB/vQxpjmWsRuYgUqLs5Ho5bK+atcQ3PFZqCrDrHs3Nv6vixhzjGnO2aXNsHfEV4jjjqCSvfnuMYuLIAabQALcboeN795a/Zf3Tc+MWbKU9245MeVpneFjgPGsu2h7FhSHuJZVtjjjDmwkqLxPJzTUwVoPe6BOhShluFYPnjY4YbCx4oKqJ4ycIVuydv5nWiAQsH/F0LCXBx8kJOhoxffs8QoqtPk4un4Qfh9BNp2lKBh911+ifg0sTxyzjoO7ul9gTbRFGXV3/LsBCsIxJ/aXsNFqApL+wX98hm/3ne/G8uR1mW8hiAA4foj0jTQZAbpj8KosFPCI/DaqyCnipA68earNWGxcEzDQTpDfIPh/srrRhWg0q32pPK5Po4GQ4qqwjSFYIWtX1SGTEgQKHDEj57VxTox+IQa5UAtit9rAs+L/S5EZlLgKbw9HlsxU3Hog3WW+sFKjV8O0TxaWw5JfVkCNBwLlcfSa/iVwu9rJd/QuhDUpLHYnG7CzzGZQ+cXc4sQKv4HTqtvCe1T885i7QlYUGHh2R248SoHC/ciLJxyMdNu9IhYHf4i8ImbjOUhc9AGaAN+dGic52NXx80V61UV4rqvgQFkSx/41YIdoN9wSs+Z3ScDaDNndXKtEYQ+PGFvpuF6xmL/ULo5zRa6PQVudptI9xTBmY6xtJadXgFiFXz1TZtiS5jqK2WTFACjTWmGkO3AA22xe2G/A0l7Lve7/YJDgm8Xc3mcLf1Lo9Vy1mC/QD2gzVkfzwW65yVjF0FjWNCXJGbxdMewyXXGgijW3z+4e6wVRK4cIXjJYme48F0lzDcVXnWt99YBTVXgDbQ3m4CwJX4euX9q4r4yE8OPIVxfLHN43nR8TLTH3Fco8uXyETnVUFBtdpuVPk5oL7cViHtldPZynU5NnCsaVzg8HFPveEk0xl+H878ouiIOX4sgWMPNWZ2Y8QxAjQuWMI+sba3+ar4Vf1r3darB67D24Kv0wTLTmP568EKC6m51dDhM5ZtjalhTPFjAX6DAI3isylA73augAaeR/G5LED3JFrZnKEYzMeUG4keLD7TymdtgxeDeEwJB7iaVh8LAjTCxzwcjkTZ8L6AvLcxiZwQvulHxku/o/AG33m1r3fPVykL/1nYnQR/GBYRhSQiugk//junJa5c9mk3IJGXV6nHVciE/z2QKJ2kLUkj/pXH4Zi08VC9e9gPgGFzvSDpcXLDtLr6D+FxOHBR/7080auJoSd/lgeCmT8czIk0E+u8o81I8Qpw2zBwW7tCcPW/ewLAU3srsSX4JnRsnRFuAJwMB3/5x6r9KrKwsqu2p1rA2NsLJ6TYhrgeQ5sSx0bB56I4FxRzC9CIPI/zuHMbxypvk+Z6RfEviatBU4AGmnsUloj1272yWNZ3QL18EIWoN5xOwK28ug4BWoDucP67cLAtaL8lknBKqwFHYG2PI8UkKw1Ikg5Fj42HVpaWhNAOaiuJq/ti69XPPt8yj8yHvdm3KjJXj1p5qAHnG07EkjxocKLmBP6T4eQ59L2PH4x8o/3GcO+fw7Q8NEm6/H7YuMqva6XfGsE9irP0TeEqxgYdOIGnJuJboksDFj9ZGOi9EdxzU38MvQK067srW+NgfyafiHqNe9LDJOyXtJ+MT3ZZK8N7bqpX9hlFQRTLUyJvuuvzpxf2PxYrLM2YVdBc97rOm6tK0/Z58t8e8fmb4c4v240tN/z8YQoy/QE8LjFsXLnhfGVdIqQWoEfGhfszoxCN7a42tnbXfxzDl65vG35Lj9Ph6M979b6chUJo77qcE/F4Vd5tNa5hhZvq2NdBWzl93sgHouc9OGdU50z3PCC89FfS+USKdaOnhkpjevx4OHoK1+bGNTl56hW38vq7Ns9o7LeMYjH2f9Z4Pklr5SZvEKD9NlZubLHCmLEbenIyS/dVIuvwNpDUqcey01j+ehgTlmWrsfwxlr2Fs5f9nz9m2WrYVmLZ1fD+rkaArlFIWOJmHCOBQwqJXvj89MwJwFK0tlfQWSLKCFR63CBAHMP00SpftZo22JePBdEN05eIqxCHs6G8My4fwQbdFdKNG5u2MQgikgN/axuuA17RjPVA6dZ+Y3nzMfYXSYRnJKQZ/fljFsHO445jWYk6SdwobyR4Q6xJ2qQALf1iWBTmSWUP2WRQoQa/5cFAPimzH2u6BgH6HddXjdgW1wPGUXkbtJxo+v2uz99BO/pA7fFieDYcrm0lgEatSnDiTWw7hFW3Hm5nDsO9k3UK0PQbjodzg4k2wW7yPtDIxFUWPQJ0c5/CCtzezJtEDbispAD+/d1hF4W6sG3B6fDM3fS4JgFauJ15AdrujzpY+cWDhgirV8VzejUyHZqKzbPXxtZFK7DxBz72a8VVW6FkTVBFXZocDvt/d6wCa4KrydT+zKuKdwyXO/Jhf9h1E7WxgrPB717IDfiJ7E0QmYuIOkZBxCqvbmZaAW3tE9yz2pb5/h7Yl649BdFF41ePlffJ7ROg+27qd8DxVvbCNa+bRbHTCyJc52Kbo26ewnU1CzeHy9vdQJL5kd8t2H3dWHEXGSNw8jgM2pLceqX5mH9cNX/yd4/4fGe4/5ex7ZsDwnGioBzTEVqwLB2XbnVEHhPWKUCnc4WTf6Ztj7Hxxy6Md2oC9MNh7/fvbLcgPscyPyraAnKu8MYqxzpW/WR82Bs2W8KjKfg+HLYebw27/+17n0Dal0Jbky9ZZEoLLayb+pOBcyyMqwtY534N6PvtuCxOh4Pfak+SqPk1C85jxrQuH+s8l6Zz5y/7HQyz0FOHU+r3a6BVbj1M9c9xO/L+Sx4jtJ+RWGmwUP5ulgBdcjOOoTDFq1UZJ3qATUuATgXR1K0bH3Y8JioRfmNaEgE6sy8cA6LohvmhPBEQR2ITBbpoQ+4Bedzh0yltHBh2DB/hNFAcXG7anVY+c145PSloL8ua/GGdsV/nvyJAZ/teSoKdxx2n/GDdu/pP3AgWzmNbiOnCdKdhY7n5MJ/fMy8EiBsU4J5O+MKCjkEEoUTLouBWEyxq8GOb+NKF42Hvl1oYaVrOLmQ9luB6XxcYR20/YTEQfkN+cBsXbk8X7zsGhHNhPDIfOnzjHMtgW4fh3sm8AjQS65vOFTgWzo1IbBNsV7lx0EQMHMc83tslQMMAt7pXYQ1OV35taeLiTrcA2fgdJ2BiwO3Of2wnN0CAxj2ppz5mObm/iphPlGixTuZHIm00RZvV0+zgCabckx77gjDpOR4OH1WEOmufTPCfpzcHbxrQdkx+cKdWVqZAXOGFbyq9ktkE6HVM4uD69ujQi5Y3ZCUwkK7S0hgvYJwqkHpG9/ksNne8iO6oKCprvhk2CmJ18uIqhm8mjaJHgO69qd8Bx1vbS9e8blZuCrjtMUTfDH/5Zl8XXe+1EGUgb9pxfuR3jUv/FWDFXaP7/Q3iGoj1wWOq5pNP6A/OJRSfTXcG+83Kqmcsb154YBAEQo91jNF+bVQ5Bab2t3xd2BkOHnfsY/t0r3KjudwnEHeG7RcVAfqHDbvOilueHA8Hpf5Kjs9xXGOWZRmrflIOmttI4Asqt6pzsCngzT243kBd7b87FunZH7as7c/0PGUlfD9mtj+Pde436H5RdPNmnLoWtG72XuLWXw/jU7C9Lxi+DuQ5MOV9OS1adbhC/X7xzFE2U/y7eOt9lnQn2N9ErHRYKH/XL0AbRNEwLygnKCWis18BHDIHdl7oiQNb/A1/rYIIx7wf/Ju5dZL4oz2gMX1OPA1uPn3+dxgUuuP0Hf1YYo9rOMGOhR6wxZWHYpVwLD/+HuMLZelt24h43N8oMmH+6GWCWCcizU40j+lxcPzhGIVJ9YgrkVEw9Htle1vKg08v+2eSsMkmOcG8W/gd8McBl36sI7fdA6aX/HFeKewUbB9uby/rYjAV61FRFS9RFkfMya45sWzcLVZ7WZ19pDrtB8uuhGXfz2lxgi1ElD9w+4zN4d6qK+omoR/1OnUrWUO7xLaDbUy2xfC9BNhgO7RI2oawB+YXoOm8D/2Rjj/YkU20XW1lXhAgO8U3R6cAfV59VLwBD+DHDvow3mQS/e3w8BW0C/nywTe+n/l8MGzNLkDLtgW4Pg/xNsFO/J7Iyi/aKr2gh9MX4Pyo40aaAkWbKVuGiMl6SZBg3Dl1PBz+VYpjo/ASK1GPGp0X+D55/+USljjK8Y5iDoH4znCfB67ZNe5w2Pq35WcuanGviOpvR9N8GSW3U0P8btEleFYorbjjG4tmWylQW4kcMG7qW2FpuCwtt9q4r3DdLO+FjYLRIfVnHCeCQjT2/1p8wZtXeBzPQ7CpPYUX0GU+xxYb1wr28cfDcU/e5f7fTnz3Y7DK4hEHruD/o7H9Ad5cLN2oQ3BLgmTLDZ9+MfYL6fFE27JNjbycAH9tf/aiYzsHh1+oovPWfJHa0bBTfJHpnWHz75OGoL8x3P/9wYg5FZw7v5bEfxpzu3byVD258dODYU+/0JfLqhNd7ik94rO/Cfdkp/+pkgnguyf23xzBmOEY+gy9kj+/OZcA5wte7yXU7+jy8O1N9l9NwB9/t/zzMQb6rDPoT810ek7+au1xrt4FwP0g7sGPAvPoffjXgRhXdFEYa2LedJlOQdeDpMemFxnnHFhxaCx/q2LFw4y1R5wdnivifJEEWzoX7f6oTHoeIzLMqwH1vSsSoCmTacbZLccupFMSWoNgSaIWCx5JpfiKS8JIKhDsgy0D9p7crZPEXxSgUzdKG/92Iquzj2mUYh3nLQjJwY6FObDFchGCL9nC90CMzy4P76aPOTgejRePcaWpSy9C9pn4jHD84ZgKx4VFf/E428W24P2HcEQefJ7YNvgBm/DdwX4Rqh8Xn9trGOPEGxw1ARrCwjDnFqCTu9FwobxQ6Q2UBeiuR1s91dVMKwvQDLcJiWU3ghf9b7+/HqTwh0D7xbdh+zbI/UvaHvk7kbZXBGy4nUuSdqHsgZsjQFf2wuwhTKJ9nxbiqdAtQKPYWHlcs4rfGgKFDSsNJSDe5KVA//dwOP4gB9i+z3Nt5TYL0Ku+zM2aJOn6Q0ReAt4tSQ8cF4RzTB0njmmP4CelrSF4soBPlMi66+ANtLmCgLIBbaEYXm3VjplfKCvwY4Y1Fpx8qrAdHO8oauK7Tbi5WhN9BCdPt6fvvfjTd8N3NWFAv2xoTlors1o0VwY3hAcN7hPsxYeVXqb006Y9WZb5NdtKgR4BuvumvqKSnuq4r3TdrO457EXy0cJwz01do66nlvdsQN/ahGx5vmNTWNWZIPMPYflxWJ94XQIF2trNG4gnjN0N8Nriv+s8JXYebVMnL694PTustxf3tE4lX0UBGttvZcuLRPCt7c/87bD5Z+Xc4qeJnFCxNew/L/VhEJcTn4+Gw6cP3T68W389HDaL4jgCdfoXrRq26kCjyzjSEp/x5t9uWsZrFqGx/A9RgGZKW/28sPLTJpRLaGcMnMMmyt2f66mNP9YEwnHsd7/gGscRO7ha2N/0nDxHmoQfM85901qDYzUsH12mY8nKW9BjMwYZ76pY4WssfxZj/IX2iN8NptgHmzLWednCCsdMw5rBa9Z6BWjf4QThRVDsjBDvRltpILTy2e0TDLwF2J/cmoEuwvE3F64reB8exfHM//V2Dm8nKyO41RD5AD8uDd4NxXJMt3QL/vB7sKf0sZsU6zitlDfKj/PrBR62I8GH/IcyQTuNT2+IU4bp4XIgdzpGcZCQiKItbbmB9cF59PnkeEMc4hiG4/9S+r0bgOGzIBzDxK030nTE9AJ4XIQt6y/kQRxzsB8Rnyw/SgeVP4XN/n1YmJ6ZBWi9lxcOlmM+fbod5cfpRgnQNQFAC9DuZkLazq4UiJ9urgDve99+vyLZPpgoNO0Pm63Bop70+u03Ar4t8+9Yx/GYJLi79irbgUTYBdYjQNM568+LKlR3bLvSQE+2Rxw4cr6zOAUVAfqZexM92ngud4Z7LTGjQFidLbcHkWGbSGH2m+Hu06P4oj8EX0LD7eQqBGjGSDtdc/LjbVad6EPZQjvMBupORDLSXiCcS6E8xbFeoD6SNEwBV+ChiOfar+7D/QS4OKkGRuY7Aev10sePtB5rxfaHdu8A2a4ZUcdj0OXK+z9v/YkrcmVfy0xYpcu4VUD4QsOHw/3ii6vEiqNE2G68sHaqAA3XAhQAE6CcHVjWukyhrcaxCrjLNlykITRZoiTDYrMvu/R8Brq3Pkgxt91A8ImWJA6f7wzp5m17BOjiTX0RTvgtkG0dyx2OBSrjvmT85a6bGBayV7kR51dBY/+AfXSWV/ld0PMC3WzFuS8DTFMIdxXSNPG1QpaX7c9G+usC66LaBuSqR/gL1/0zd/Nr2s3wjZ8rNwcR7DflYgMDLHvzeAVnU/A3hvMPO8YWGS1B3VMSoLEvNN0g3P9Y4Z4MB79Z44K7w87flbG9bMu4Otd9Px2OHm3H68Vvq+7xj+fi1nBo7aPc4sPesFV9ZwSUh/lUE/BPqx0b/LTZuYUHjANfCwEa2if281kaXsJxcLcIfuHcSTHKAdspY7kD1K7TvkP3uQ5tE/yqsCa8THzjlwfD7ivI36uePd5b3BnuVbc4Y+SYfE3gdUTudz+FrPxFfcn6SWyQWD/9TPXH6DQ00OlP8mCFr5H2/f7Wc23sOB8VVtiBrDx6McIy7QAIX/cRaxWgk8gUYYBmJNSyRUESBWgWQbMCc5kj4jEhZHl/UhiR/mUDCf4Rtmvh/WE4fIwFaBenDy8Isj5fKewvppvTyulLKljYka0Pm9017C7R+QVCOWCa/DGKA8VnugmQis8+nWgrwqa68799ONJdH+c64nApbHJL8x+xT2wMMx5zxzk+Fw/nhQRo7SYFaBmGA/J01vUIKMGrt3b+2irsU6UeD8KLiI4ToHwdDfu/2xPMZAL08gwG6M8InFQ6+IVPD+sv2NICNNetgMpvPnrCdHF/2hserDxgsDBedKYprgKJpPvVQnhy+w0E2w7if3Mb1m1V4ty5ffK5ErD94rGuR3QtZhKgE7sXjcdeq4iBmxPiCsj4qyugsXy8HwCfeJi+QtuvYEvEFF9nDnnMf5cD5h/vD/sXabvDfSNjXc4jQNPku0ya5pjWsnuDpjjQovDiwcYEv4o697pBgVCmowcUrbHPNdLLZZQcg3ZthoN1B+HIspX+Erygu2n07fg47hYM4I4tfwVknL1Y4bR4tvJWIb6skSCe6vCPhj0WKporkMYI0GncMl+hvWmkzey0BDYlQKNo5sTvPCxZr44RYx7CWPHHuG100vCL8Vp0pEVfi8NNfagDGtemuPhlPVn0CtBYrhzmp9bqU3/T2nghWgyDoOPHyfsDmvDN9D9wRajeH7YDzLf1nX9LpNvaaW3FIbdggfMUr4HNGzQaaMO/NYRnFEQvdNrGo+sesexW4t3usP1I3PCrPlEC+cLrEuat1O6xL3x6MOy48CDcv7GNbQ+HQSTOwzz7cDyc/OPjl+moja95BTS+V8dyn5PvYew05hxpvXBQ7tGr8QtUTv83ZqsyGhud/NnadgLx40CM59ILVXAepOnAOobjSmx+xsDvRIiWYHgJRvn0ovsSRrjrvrvZt1bZGO4+hrkOjps6XlAst7h0q6iTMsQxQysdckzeAurEjyvwb4a8ie1JytCXzyR8GYdyF4TyZ5uCncaMZyQrhynTbrmPYGw6nC2XF8PHPYltFTjPknPPsrGRaXLoNGnAZhassBFwu9ECdLABSDBEAZqEDcqc8IfHPHyMRUwWGsl/FBdJrCCkkMnHAmxbwtmhP+/fHUchE+OjFbYcVkijyp/D27DoRunk/FL6KB6yo60uctvoDri4EI5HHgOkbcDHk6UJbwLgCwOj+OziTfzKPArY3Trm88RxxPryZQe2XDexDAh5PLpRmImbiBfDlHGwW4x/ugBdXIlcfYxN2PlBiU1FkArCIUy2H20P2xDf9qO741cFqAk2lQ23LYLKaT56wiSb2gvt6ntoVR/DK+1PKXnU2v5D3UjAQYQW/rDtIP53rR0zzt23z3i+MLYfZPIK1BsnQAvRxAkXBWT8yfnZEqChXb3fGr6bJJjynt8YLocZ6zTGw7/TAfPGX/tuj7tQ3kKYoXq8GgEaiWmM1NzK9DweXcOvCuQy4TzwJF+dQ91M9YfgTQIc+D+XaWIOh72/YOKNuAn4w2H31ZEdDsDlFI5huFmYgJs0CrsMfsy4tE2IBa623p62ymtdFMX3AlAuri6E6JOVqQS3txklco8ToM04EW5vEstuZk7l9j4Z8h0FaRk26RGg5aPyJXELV1qvciMJ6UhL0ofwTf1afWg3i0kCdHnRAMHjhs5ymbgSvYuf7w1bT/eHU46L82395u8StrsyoA80X+SKwrF8iatv65/3hs3auR3AmyeVFww6IEzoh+x0TaPaj80J9qFmngAUj1nQYmoCdPDr22/peobnvbiehXEPvrAd+4vfJsxV1gKMN2EOleS/xLutyrW30YaSPuJ4OP67Z7wO1+8/fb/afPEeIOvH9YFSuDIQwrIWoHsI/hEOMyDKrUStT/G/o44Bv1de6IA3KrfoxvwbGMfxtSvQ8U4PT/uGgLohhluxPYU5ujF+2/h1M2wJk5TFGLjcxlLzL8OXWLYC7temYIU3GpVeKx6NFY51XPuz0PE78HgP2Kfqcys5v1J7Fx+j4pTnTjiHasiwVsEKGwG39QrQOiEGWWVJPkOn6UABWomG3iZM8lF48N/psf24ZcfFwKLmW3csrqT2Ign4kfGGMBm00WgbibOh9GI8TozxbjFPlK/YGKJ/3nYg+BVuVE7+Ox537mhLf2VcspGlfhTejURugo85gQZw5Yf7Pbs9n1kYlvH58vPxYf44jAwVb6h/Pu7ipBsOKAYj7ObSF777OBmMVx/zsH8Kl9qQywNv7+DjZGJ8PoyQL6A4Aao84loSMPW2De98HCLtkamC1AiyCTaUg6wzX1YlYtttE/xoOIwsnONhr3jHu36HubrvdU2AxoEzDBYOf2+sOtL1yJPeCqHdi2O5uy9/BZ2ntj9kNgE6iRfqy6GPK6CuCPwOTHhMLiLPKdEeNRwXfq8K0N7G025XDbjeQ1nJelXHpHjw/d1hF8WxIGrCd71i/goF6C5kv8R9oXQHTp/3vvCogHUu8mSN4yzEvXZC3F78bfUJWtCxgLzFvMJ3aEe58AwT1BcwSHuCgvMMb2T/8d6wf5NEaP/itbDCR/J8l8R93K5Dsf38wA7PAm8iFIVoEd9F45zrFaCvi8ZL1qJQink1/JfoEaDltcOienN9BM20qHEYxyv7DkSHa9lIu4oAnbwEGttreOKgfUMurNaGcUaSlozpW0iMYePXhzfrJlWD05c7seyBfIUitHXsU8eI97UxYfPm4IpYbW9OoL/Nb6ZS/2fal/oU3RfC2CoNE588gXNB9N/WEzo3C//0FY45rBtCvk5OYUxbvA7/dN9og0ypnKGfqL634M5w/y95U++gvSWg3oaIV0FPRQhglgDdgwyPRW55LEeXEzNfX7jx+85wmryHZQKtl/T+9NAtDMMnBcrbgkk2hruPdoZj2ReMwSyzDmr+ZfiSlnsNGf66GROnTKP3g3O4zG4l8vYebvyIYxErDE8tXzovEst+XRhx3ygBOnP/DB21A9w/twTo+B3F54tPtE/x5fAW/kkB+mL4BOAxU2iUYTLeJiG4l+x7BGi0w7x5P94mim8lAdrHyf6ciMKiT4yrW4BGwI1ELYLtWfwjIR/BcmTxXsbny8/H5/LmwzJFI+9O+DyJ9GDeSYBO40vKj+NkOG59HKBw0zYUxDQ4jvHFLVO4XYgwQr6A4kSkLEAXBdBk0oaDBB+HSHvkJgjQiKh7hS0c2wQ/Dqxz0fbNcGrbJegVyCn9AjTkOXvR2eGw3Sj39JFfAIUksw4j8Vyuueu0EHRe2f6QWQRoGISn8UJ9Jb9LcN3Cd6Qyce9BiiZ53Xg4Lvw+WoCGfuXFmMcgJXzOQ9gwYZF1GuPB7+rR6V+3h2dy0Is3LLIJzw0SoLnvK/1GzH0mx2Cdw6JPtJDxr5PL/WEXBeApb0z/fdcOM3Aw7DtxWdDxWOh0cO/xQyMdN4PTVzBR617Z7SdqRjhF8LFVFJv1thmOWy5AN/radQrQ2TVQkqz4W5GxAjRfi3v6Dm0j7Va8jhXha27rpvXK/esIfn5wq0To4spbhy/XUTfC9SpqANvwOoVnptT+eunxh2IxlhlT6wtKArR84uH3WyAuZ+920eh9q6FcdH37ss3H1/jk1sNh50lJeAZwdXntnDJXVMP17TdrJW7jSR0g2xJwVQEaQRFZico2RwrLhgjCthVfQJXVrE+C3B123PUJgGtFWs4G/BQWELbMW9e14WcYb7yH/PM53Ysur15q/mX42s5y60GGv27GxCnT6MF5nGk7mtiupeBcongOIDqdPTYSy35dGHFfuwDdg5vAe4GBhEkUoFEM8YKIzxBP/GmbiAt3HP2Q0OsFLi80Ziuhg1hQwIdhuiGJG8WL6SQxU4ZPaQzCrE9j6p/yFvwK/0mZsL3zH4U6KRRxZQdbZ+/DdOBvKqO0zEmcIbEWXzjoRVtvn/jFeFzYlK5cHEa3HPYX7EJaY3qpfqIYHePnsAXefzx27OzQPobDInNMP6+yxuOUr+g/huUB+y4B+un+sBPu/G8W3sovH4lFIGzrrnsAH+dc8yCvJEBLfLkFEncoP8SVo6Lixm2XsWyQZ/+UHnVKy/LsHdSlB/fCPq69eJEFaHwc8A/aJ5uFIPy+3Vx1aGy/0TF5o36gTnKeeyw7zSx7QDsBOo+fSc55bYf15b+vOjhLHm92L3IzkG2xKUCLtPp2Vd/epYFbaQJ1nq1glsjHf6G9vIK+RT4Ka96wWIMAnfWRFdi2RrBfvW8yXzzIqwKL8RaOrQyKwjOsNkakAB3S2npr/npx5xS2uer15orAvUmxv22tKK9w5/GI1dBVbrkA3ZiYJwJ0tb9SdEz4ZT99AmOe9NzB7V+gjnFlMJ8DEivOEk0BWvZ/QHNlcScVAXPj53vD3daKxBLhmlsbN7T2PEbuDJswicMJXXXLsV5+fjjuxs5cWO0DsWwlJfHIX1vr29NY+PE8ilPX2U9aZdGDFdYUGk9VXB0oxkrB2FPdy3oVoD1pYb5Utijom1t0eca0IRQ3rTASjoe9/9RX0ibjZnetaohZ0v3djpu34o3g++b1EPtzcHdPIZEfS1zuQ4vVEtv+YNYnQfx5Lp/Q4ZvUgrT+oD9+Dm2P54rrXDDw491hd+ze/VeN7HfGYIV1qxHnkMcSlXWbtm/CQHhWmUmy+G8Xt0KARqKQKFevepFDVAaKC1GARjfoOFiYAFiIpO05KCwneLEgUUOEk5G4kcDBYqcUY6RgE/OFYOfHNpS3KJRG/8FfAI5j3EAQ77hc2B7D978JH2aA/Mew6TfGT2XEe1ljXsgt9cdppzRJATqk0YD9sS2fVIkfiAfzFAXoPL2J/+QYCtBkS2WJ+Pp2xyn/UYCm3zEc0REw6FYU1HDfr3sjxDYlXHZs2+Di7hZFMD04sfcnuWMXBi6VicxYATpzhzLM2pcncwN7UQ+h/dZ4XX7USQ64zj/Suc3n4MmTiYJsD0mZAT312Il1/lh2mqsSoDEud85rO6wr//3KBGj+XhWguUx9en27wnZXvrnRwj+2Wan3ZPL704PhEB+D5TxhuszJyZpWQGf9ZAG0a8G2K22zAvwA55Be5YPb35TSI4+zmz62Ciu2WQL73y16iRXkxa245fTPEv5UxEsesc1etbjybheuQzNPIP/p3LezyS0XoBvibNKXKmGWVp77CbWmOcFObwAf/Vm//oQXY5bO5xrNc0f1f2NWeteoCHGuXPGFbL+Mv+4mKxXNG5FAxw0A8wZeeEnc5gSBHPqvPw6uvn/gNqGxbDX4VJEUjYKg39qLuwT0lU9F+NeBVRYtrHCmckUCdLKNDbI2YbkXaEM9Y6fa9g04hulYjKKpv7cA4rtotWf1FMhLDFeJW3zj17E5fQX7998O9x/vDEdCUBuHFp0thP0bfXOzwfffDff/r5Y3LquDYbPwhMnGz9+uT2Du4f+261u53QR0H9SDFc6tRJ5bKaYAjYg2bflz4VplJsnScbu4egG6VoDKjYUN6c6CaFixCsed3ec4cHOrm3HrDecehZBAEB1oZa2zw2PabgxCAGHRjgQ1n06RPiTJm863F+XIL/7lcNEd/uqwnD37wXzEvEiRiKDjFC7bi/B9eHicBTzEpR/j8LYElWOIX8QTwkrsOT22bSyDmBYmpoXKk9Ot7QKhLCmP6DfUs08v/ubjiBVv0hkws4kH6gWE7jEgEY9JvtLQnHhUqG5H0SNAd4H1Q3VUxNcD1YnGu2k/tYmYEE/PL7mtnA5HT7eGh+t8PDDZaw14bdXbNOzzwyPdFHNtwYFhxXM1rQsdp7MJ9QZ1wHZzCtCF1WyUHp+migCtJxQhvdjmLqc/1kciAk4M0vAJ+fJBv/2BXK0lV14krEmAnp1VXzyoJkuc7urEzRioZTYTwbCmtIXwiK9+lFeAAhOGv+ojpNkL3zr2hHRsxBcZOaCcx6yEnYHJfZPGl3fcbxPygqKTEWc/X5EA/Xz1leeR9Bw+edK5pRGKFyhEW3kp0byeqBc+rV2AlnnHbcIejhB71SIEcwzYs9+pGksWORr2xojk+HQYimhziNA8brEYY9PC8tv9AkKDnzaHg+I1+gZjlYNll4ArO0mQ3Hp8v74NEpTLzp9jbmyoF4XPKjDjftMibOTPg/K8CG8IixsVGfpFjDXQXoeP5zGOX0K5y/GKH7PUgDGbuU83jh/cuXjU6BPU4qM/x7yseCI/fjdsvYLrixDWpsGis8UB1PPIuRxes5/uDfeL7ZT7b7BZZUy2Trgf7h7Ld7azDNlGNZb9qqwQdrVfk+lWmP4MOwNTSEbMdqzwtla4adoBlzbLrkWPv5rN2HjRvuSH3SSpza1ZAc2waBgFxdNUfADYPdiAW4YXHVh8JLz4Zdm38OlAWLTD8DhsdKf0sTsJNpxmeTLEtEVi2MIP26Ob90PpZ1I/qYgkwnbgMXKn41GcZfeY7hhG8Bv8G2kTyHrKSDqEFE4rl2csUzs8TlO0T9Oa5pHcYljpSUKI8N9tziNA65dEjBECsKxeycFJP1cjQHfg64Lg+vF1ZNk79stbJThBovclD3ORb6Py7EOh3VQZa19nTgEaSc97JI+T7KQNcRUCdMIkARo5SfdpHoUXAKyJqlwd7F4AB+mQLx8sCq23QYDueTS8gfXCp+bNuCnn2Eg+7A+7j0t7W4oJ3piJdFjhSBP9+9UXDwmc4Fx5K/uTrY5zDNIszyVmri0KOhn/KDzAgntNVGBWys8tF6Ab6d/4+f6aro/qJtKbkVvyjHnMuHU9UXU0W//XJUADuLXSP1gPHfnXfZ/V72F+q8KIdV5DGvgxckxP4tZ7swrg9L3AtKy5v0VwXGth2dbQ/l+3n9DZ+KF8Xmz8vD0czXUj41oRdeivb24F7JSbUKHtngwHf3ohQdPTX0/icNjDLX3+2hzu/7vSn/343fBwzMtq14Frv1zuEmWX4G3e7YhVysxMW4Otg++/HTZfziFCM0qAfjXhXS3+enDyqOSXbwJCO/5tppvjio2fH9KTcFk7hnT92R4Phadk8Im1sJe30V6KsE3NtiecGr1pacHhyPD0MY0OYxqJqCwouplttoD3o+Mk5s/LbeD6BWg5SLDcFW8/sXhI20KweCBtUMRCcZG32XA2Tgx55gH7IDqwEAnhDefu5YRSPGkhBToSMOOx+CI1L5a6PLI7iTqUZuXXp43yScQ4vJ+k3MgtgPYO9gN422jHaWPbGId7iSOUG5UdbUmRplfG6eNxUBxsQ368nbfhdEi7Htg/icl8c4HiDnZilQbZU9njSthwHKAyxTDIjdPINtaJEt2AWQRoNWmpClHpflO7r46oTnDfseC/A5jcuAnJfyuP1BkT7KQep4L1YR1nXF3GNhiJcVNZyNWkNwG98gjTabUfia5fpOWukfa5n1kEaF6t6cPU9SLjy2xEfa8mQCuBf0UBWq8goH5C0Jzsl+B0wvmVxJGuXtv4a284ey/O2+p2LesQoHW76UWGIZhcXozYDkKWSXPFnZVGZqx9Ayi/JH2TgDy+gnQYLwI6fbndsWfrN/lLsQQ9kxhT6HftI0/T9PLT/hhpc+RX2ZUm0hPFfQfkZyWhaKwALfMlUeG6ftSy07Af/buXqX3GqsiVvPAXb6aPXeX/f517Dre2+8kEaFm+GiN8R257+vQ7Oz49lnsH/j9C23h1WF9tjCtr9Q2lcIOK6Rjv/ADhyDAQ7Gt0HrBPhevnszftF5gRMl9Qju7aq8IcBeepF+1P/tZuNTpXkMMkt7xKEvvfveGkejOD01TD8ldirH0Bt9UCrmhGZhQvzevJTOBNE5yrPN8dtlBofgRM3mcXb9BsqZdq6npp4f1NmLsSVpjAh71hN9RNab/lW8Zvu6lIh1iC3Gj2p13bwvXgBPpjY5yV9J8jr5/81NtvdyttU8/1FVD39XatxsjZdiplyoLnOFrhJHXtj61G47yZCZ1uamfqpkcX7NfAiMdKy1XSkx5tI7HskZqbRRCgf9/2AvSOEqCBm7QCmi8AvCdwEHeFDYsJiQ0KpSyOSCAsEr9IdMWtO6RQndrK31qQEcdd/LRvMYnkGD4eQz+ETG8E8wH49LMoZwrQAg4zpMH7czg/3p+/cAY7L0BHaLVwLFcMA9MT40jj5fgIt4UFEtyjTcwbuPl0TAPjwrRSGpN0ehv8Tm6x7F0e3PGYT3LDMpLh2ydK4lYUoNOXZMRHg4mTxzvBLZ9YQxqV6OL2ZCwMujZ+3Rz2caLzWoYBvKb64/ZrlndtTzdDgLZBNyK0gwbRPm0bFhwP1Q38DvU7dS+/MaT1WBOHsu1PugYHlLeUHhtG20rIZu4V0ATVX3osxazHlfYHVoO3TIA20jRlBXRI7wo3OHggK0UEKcJ8D2nBVX5hRRr8rT71cJMEaIuDFW8GFVbuXVhxXSPQL6dp7MA94gv+sI9OwjPqwIV/Ohz99aBxo6YgQj8/GnaaW6AYQn9ofyo9KzMiTOvx5Sn48j5Lnj6ZQmOS2y1Az8XY+ln1nJyK6nPcOXw08jr07bD5j86PQWtP2kQYgzqCSaAZzkjKeVFCrey/Lk6MLTnwBsu28TQD+FXt9xTyWr92WuJGI88fd/oeNddbiyWroG8THdtvuGs39MG/l24yIPjitcPZ2tO6WfnJpBbyPMPtAfDGeu1FfAnUXxNHw8ETvCG5ZhEWV+e+gvozymplEiFZMev7Dm4BOId4Tn2ZFq66YOEu4XA4qrbnjeHOT4V5WnLNhrb2X39z27GtViafwjy90ge4J7GMLdaqT6A1BOjW02sT+mGzXIGSjTyukXZsq4/x8TGs6r+FDj9yFDHF5ClAuIwRp5UenV6LXjtEh8/02KyLUrzuGJTVmgVoTgCeMP2wQGW5saBG4jLvBY3bJ6Q2KCpEARohQc6toPZiQxBI8Du4swCNK4OdgCeECUfym9NpHHOixjP3IkQnBmLc7hj7oTiTNIdjgLOlMBBOO6L9hDgdZMP+HMFf9BttIewgQpNwyZBAy/7QlvylcXN8xGwCdHC32w6GxwIz161sA1RmLMTGeDGN5C8K0DK93F7liWNSFKDlJGwk+Og+PxLXfacfBsSP4GIf2jm/UDEK0HpVumMWAdrClzXGG6D6km5sH21yoo0PW+Rh0iPcNWBQsaVuFiRAZ2eujMlWMMFApkfQseoks9PuEm0rIZvrE6BjvQbblmBQRZ1TQYDm8EU8zGgBWvWvkwVzHmhCOP5mUtJWf90eTuULa5orfW+2AN0WRxpYK/duqsiB9YST5exxdgSOvToejv4LAylcqSUnn9B3nCZhFerhAsJGERVX4VW3SMA9nA/pPIABnPPb0V7z9wRAXO5cEmm4DuTTAD24l6rhNRIQZb0t3sa/GrddgD6c6Qat3K91Zzh43NrixRKgEdwf3rK38E+RJI8ZG4wVoK0wJjBJgEbwBpPZbyh03/dhZ7jf2rdVixM95/WHrY6V6XJFu+eWCtDt65S8EdrangTq+jG+8NSO6yZRXrE/E4kAfTDsP/HXPLdamdkdjvC6+Qauj0+hL+Hr4uTVzCvy/Z01iNBz9bm3HVq4k7yTYaoIzbCo13jx4MYvu8NBaWvJ5JoNaUPBEOZp9FuD/Welfyyt+q+KyLIvPRkO/oLz4G9/HsB8f+95feFB8pJaxL1jKG2DZtlpuCw1lu0EdJo0lh+N5U8jbaVfG6jr2cVmQQjfipvQ6e5hrP2tBNreegXoz1CQDEQYJ1+rw6IpirwoQqZCItvQildeiUyiIwoOJDYEwQFwwokIE7fvkHYO/VscQxGEj7GIS/Hi9g/kTjYUV/o7hkEIYcSlyYvJcIzTK9Mdf1M47E/C4UZ/3hbANHJ6nXjp4o5pqSHTz1jHe8IKsEDnRDq77bhwfRlxeWM+OC90EyHGSe2F6jeWSRomx2WeLB5nU5zwVwTopzvDXWXLE7z249d1NvCRJ59/LotQ5pbYuTYBOofaAf/2aQpusX0w7JYj/H0+GLarK/5whREMfl3H5vmlsgqhNKiQPNlLwzMfDYdBhr+gx3Z7PJy8AnseeCNPHg67r3ESI/Mn/cjjFtLW4masgA72qwjQqj3WVwx7xgjQIr2UZjy+wguLnCDA6ZTh4OobqJvXPBAFssetJViPEx85zPIs28ZM9IgjVeyVe2tJq4E+R6eD20lsNlZt4cq5h8P+uw7h4gOUyXNsNw0R+m8WXFsvI0KM1c83SUxC8b24EhqOvzoZTv7ZhsFqI58/fjdsPtkZjq04ummcc2sSN+djvBiy8TNck9x1bZU9xlWfI1fyjugrghBYaZ/Na9ta6qhWrlJggL/mExyQH9wCLaRLgStIEzHgsONlW/b2Rc2+recGqyVsm/nqh/Nmua2PnicC0m3UynvFMneGzackOthx3hQOhr0/pqy+5bkJ9gfHw07pPQXyPHu6yjZrV8z/bQ+ncK7ZZTaFmyhAYx3q1b3XAFy7+byfTqMv/AHmCE8L22sglgCNfa3VHz8H98vt4d6sAvQqGO8YumTRk/qgiHVcHtNuqzI2zIK9u+5JN0ALvRM5VVg2K6HTLfNVA/NskdlBmBat+Cw/PSTh4O8S0m4ikN9cgAZQgEZusgCNAiIKbixAW4IpHiMBmgVKtEPxUQsO3t6teqaVyyRAk4gZEP70MYybj3F8FOdEARqPubSOEaAR9Bf9MhxuYufBcmHxGXHxuLjy+DQy/Yx1XPurkgjQNi58l89Y3pQP/p7mGeuBRWi7LLmNGieKwNkUBTU1CXuNE2vi7J9VVoG2+G7YfqMEaK6/sQK0ykPibwLUDvi3T1Nwi+1jTDtx9f5+a/guGSRYj5hHqi9erArQWI8ACiRIcSXT6XD0OArN9ovLFN9/O9wHP/vu5UsSO98Rba+5WQL05LQgSkzo2t91ZQF6lVX2vh3iKj450f/pwXD4UbadPC0RrsebKkDjhGvFm2bXvCI39OVTcS8Huj/yzfIbw/3nnauv3nWK0B3inlnWVyT0T4f3iR5bxoB7od3UVYpftgBtvoSyB7imVUU5faNQta/epyVi+iCMwnYqzeuJvIbNdqOlVq6qv60JtRfgnmxTAL9xv2aYjKE7jzNPOsorWxnn4271be3rsRY9gBH7jlpwvlppm50pYvvzo459t+8OOy+N+G4c1I9u/l/v9VqvfK/sF570hSP3ex9BvEEmSBaAwNj70Vb/y1VduiGPhf5lEu+2hweTxmo15FMoOs9jXiZ/jcwgQNf7Ql7IMFaARiD8d3GO7viAx/eGh6W6DNcWanMP/9ocHj5+AH/vdF3fxqMWakA/bAuCGiw767jEsonlHtE2M5KIn8axFdEC9OwitMyLwyo/AxacNYkNhFejGKewGYsOp8pYOwXkd70CNESSgoOYKURhIPCZhCgW3Eh0Y9GRYBGURWjeEkOKwlEcQ+jYxfDW4URL3soAQeHL2/Ax9x2PAyRwogjIK67Jb5Ju7we/cxgcDttwuh0uTBZNZf5kWNGv8+/Tw34IOhbtMHwW59+6sgm2GEawAypCMBLT6uHfHp2+MrKN2G3mmeHGW4lEEd1vHwLppi1XqF6QtAw0FK55snice1HAlSspYIADk7Dgr2cgnIF7fuLga1PtIaihCdDZmyhAhycCrLq7NgFaublzGL9jPExul4LnmVjp/p7TWqc6WJMTVrd3mRUvPmKIgkhcWb3qynXJxq8Phr1ENLHSwLCNBdmsV4Au11N+3ve8AKhMOsnGc8qON2EGAXqVFb6U5qNh5xeeEMGE/ulhut0Abrkj0hGRdTm/AC37Mk0adwXcgmiVyaZbscLp8zRW7um0Xi2Hw8FTPPehL1710eGfHgwHZhwG+Cho43Hw72pPdjiMG3NqUnhl5f1uJ9ygC+CK5Y/i8e25XpL1+46dBoGd13ECtAzHIg37KjgaDir97TQBGvJZe3ExYgjQmJ5YFn37QScCND4mHfLF4Gq4htCkBOg8jDayDolau8gFaCvMbnquPVYf6sQJI7yEjvIzXqy88qP0DbicrWMW0q5MzypyLbjCdxSieq5xKEK/Kk+wx6V1GrJMqvG5scfJcPDbmHMQqWxJIvvCFyvuOc0vc0P+PFA3TPuojvElQkQc266t8maw7z3Cp6H+3SmEB+QTm8b+wgVutgANZYsLsHrK1xLfWLz6sF3tC+PN9cqNkqIAXaIiQF856tryGkXUQ8WM4iqXu+W2NnR+UtBdYtnYcLmkv+00TITLS9Oyke4WPTY1dHyrhrcmrliAlliTb422U78/sxhFohsJtenE3gkLcJwEK7HK1wnLJLZGexJNWIB2YTobEicobCIKFuyGAqgXxbxAFm10HPE3h5EfZ3EE8yRwx3SYCifsYZooXQT9lnapAO1XfPs4pF1LgEZcujAOnz7GsrXRbUN+j+DFSbtxXFzuVAeUZ7opYOUrDxuPpRdBcSH0v51NScAtTMLIX+ux/o3hLu5t+ceW/dhU5RGfZIXbK8p/yOs1C9BVMG0jBGhdz3ST52w4e8HpLfAKX/BVGazJwe8fD/tWL68DXBEd9jK1y4CgdmhDNusVoOWxFK6jaLfCS/2Mx890fCZzCNBQltOFc5iYPtkRLx/8btjFvZ/Dyjf4Hm5yWHXI3BwBOtpBmrr3dLWQ+22KNK4q2mj4RVu/bg0nlrvFpJuEI/n+3rCHEzNxbahx8vLBSoJsafWzFReT1vdc9AhfM/LLLq1uMtNSY4QAPVHcXDe1lzU1BWh8wodXg0lRoDpmACpjn0hLEFRbWWAazDDq7Si5aTlbHY0QoFcSa3tE0/L2RXaYko7tpfSK4C5h+wbSIyInN5QQKEfX7o8aLz3zoAj9Os4Pbi5QhzgOboq0eswlx1IK1Rd2b13mXuSG4+3Klj9TeHTfji9B3XBYR9uGcnYvnP/P/cKcTW5xItI/kn4B2velnWOOKycTnxE8p/aGnd8qfWFyE+7rEKBP30lBtQaLr0zNbRyyrKxjOamAzKRpugqstM1A0IjEsZJ7zU7SY/MFsFYBOu9U8omtnPCXj6XuFI63cSIjbsXhBWMUpIKtF0Kc+BpFaGkbXtLmhTAUId4OJFI7m08YnndzAi6DxwgnXoSwLzIxw4ncMh4XVw8UDoUfRVQZdg3yl5K6RwEaoTh6wxd1EEB/5J/CsMLhupkPbleUX6xnqlsJx5+3xTRt0R1OkIToVhyYZpMw6a+2MkleZApke0gz+WTk/KMlQMfyGiNAd604tehp54lNrc0gvn5Dm8UnHqhuL96o/ZlRyP97ppV0V833UP4wyMA2Q/Vll0WL9QjQU5j6Ij1ErcTCfTLNOBSdAnS8ycdtT4SBvHs4uQ1t/BBFko2/9oYz/fJBo85yrk6AlvFa7kTnpLxGNuEHZtknUOHFZCx7092iJbLNQcg/1Eun6N7zOL6NXsm4prLu4moF6CBC4sr6URPvr0WAhnIxBd4CrXMjOa8hbCsMx+Fw8KeVPnzaa18In6X0tfvERGSfq73zDS0jPqu/JX9y/CjHgiV6+lfrBh6AN7XMMBXFF2hH0vAhP+ZK9JsOtJPmjVJDyJeCZO9TUChCv+mp3+sG5iB/Nm6qJ6Ie1P3rSnsx+sKT2osPk/lRB/jeld/upte+n+4NW39tDwd4XmP/gOA7BDB/HW07S8M6+nAYY7oXCst4Vsb3hyLP1b5Cz0WtdN5oWn2hfrJrr9w/3wABWm8jE1/U2Ei7uracvjscTi9XhAVZ/XsOZDxjKIWjj6+AXdcEC+l9gvr1o9Mbwbxax1fHSseqXKkALSe5EZ7w02+yS4/ZsM2JE01xlSuKUnElbxQUnNDgBNi4FQOJrlKo9AIv2LEgi8dR8JJxscgawyYBnO0RbROEtpYgV8AJJCJ9plhiQrYSmTZ3zJUdpjuWBZUdx5GXd3pcu8k4OAxtX0e2Fdl+5HHtRscofs6HRNpGe+lPusPJYULuxQujvujjSSb8FQdnXQOz0koES4DGcwDKPmlvMb/1t2OXBTsrrBTLthfZPuXx4+H4OXRQjzeH7cdbw/aTh8OD0ktRvgigPh9De/GT2Lxs6bgm2hHzCdAy7gl8WGFvQL0S63Xal8X2oo5XBWhp7/tAT57+VVZve9wNBSjDsHc4/HUvKEzry6JHbLHJBREKb0U+VN4O3kXhpVnmCphViDf77jzeN9wLfIAJ75inH374jlZyub0ZT4eD31or5lVf7bcdaQOTsb/Hns+FleajxNi5GftSrA33Vv10wlZZ6cTo7QlGiZBftgCdPH6OQobh36IqLCHdArSn+NJJppS+9irLtQjQ1b5P3ujBc4zHfSOZtGIXwBdndfahzXq0tqSYvX9eP1037bKyhLyq1evdN/9uhQjdGk/oawaUx/PKywWtvrB2nvTMc1B0xqcQm3tWw7Xh8e5wos8f01agx5TrvCGLwniPEP30YNjxwqRbPPOnF9gbT/B8yQL0yavak19Q939CfcsyXEmA1mLlbr8AzU/P6hslEqvPTqgJ0Om15fQC0ieF29k5KGDZXhG6fqxjs2OLsKthxXNd6HMgT692XwfTBGgSoWcXoHN7PVFn2wjbkXBM+zyT6PgsiL5SaHD7AbtVlCQyE7iikvygyEt7Rb8Fe/jtkHGy6EFhkvD9dvj0+dL5lS/vC/5YfE4EwX5IQKe0sQht2dlQvpmQfpEeDBPLjAV5F4ezQ3er7PmY5YZwPPIY2ca6tdHu/Dse12HFfXPZHeuM2gCvZEcBGhq8g/2k/lLY1ubgr8LgSF/oEn8QbmkVkRqYuce3/oSByF+4kre1N6YUm4DXdDOkJkDXxcmaAB3DKCPtoz8SkSE/Li/4F/O34n6qXyQ8AQR4ZYeHy1ge07BNffVAhUSAprqz6xSJ6eHvmc3kbQ2MFyG9T/uyIhUB+uzSsPdkaV8p/Z6ft2HABPUY8gHxwIQ+lleZOQVo3U7G0/NoeB3zpVkjRLAU2bdqWKT6xr30zz1+jPH1vMClsecgTjjS1StM5SU4HnM7DDNvFlD+/xkjjsM15casfpbUVyZu/Pyw8eb+lgBt9Buj8j1WgMZ2Y4VzfcwjQPM5Qb+b15Nkkt3Zrl/V6hncrK0smjfBVP2/Rn+cFwsRdo2auKXFnkkC9F57xe4P92AipssMfndvX3Qw7DRfrrc5HMjwb+P2G10rl7XQDmQ3lLBeDvqve9/fGTZf4PVGhjEHmA7r+Eha5052zYDyeVp58sESoKs3iHBc0rMNSC8bw+YrLG9/DnUI0Nk7RfClc+w/Q5XfVD5A2RRvuJW3B7zzx/ZwZIXnGS1AW/PPn++5uRi+f0aHP57espN2hm31/NVPynj+W7lRUhCgo9imxLnL7eFe6TyR8yNJZYvM1QRo3K6l8A6o778d7v29OWy/3I9ibYYlJueceCw3hN1rNv1Y6ayQ1Y9HH1/oRorAs5Cd0x2Av7UK0HEiTdCkPp1kx8l+6bhw/4zAdyGspSLvqRPeLpyATEI0PqbPonAqOKDIKldEs1iJIiwJscEPhuu/uzghLhSe0YZfbMiiLYvdUYSlY+H3R5/eEVAaWHz2uPBsewtKG4ZDUJlIG7lyGPOPcbBbrA+qxwi9FFDj8xp+xzbQIobbj/ZDvyluzpPMC9nFvLA/fYKcqt8EDkgLg/jkQoPhS38QfnGA5PcEK+4ZViMVoM8uWIDGdmK3kXECdCzfcYg4cSsDM64bTNin7irZVuILlX9snxrVvgRXJUDLOC3bySux9UQYyuLso+/DPNjHyN98rL4Fh7dxYBrldwsUzKaugsYVr1A2uNKV89H7qLRjnQK03W5St+g+fRsIjyWIBgFvZl7d92n1E1ScALqy13mzqa4S1CuoAi0BuiR42Gmw2YP20NMWjUfLsR1MHSjOTK1885sUmtpkDcj6DaCz3gksYyNcxhSgbxb9AnR/uTSvJ/K86C4XiP+1OicccKxUZ02RSbb9cXkk0N7g+V0jLs/KAnSPyFk4p6v5U3noeYIlEVimlN9UVFq70eF0CPmAeTPQCfk6PKB1U1KC7/H4B5+6McK5bmptGMj6XlxZX/Nj9oWV+ZEbl8wpQH8z3P8vxMnXtQ4BOl3h3dtPrUKpnTL79ZtCP98fDgoieb8A7fPZqP9//fjdsPkERe88rqujfv5uwHUmF3NPh9PXm8O3hr1DlYUlyCVMEaCLW2QCyZgR+pmXkAboV4nDYf/Jg+G73v6lxI93hgeQhmMrP2OQwm8gFaDngMVo+n2YuEl3C7S30phi2XisfPcwNSzL3xSssAPyhop1Xl0Xtb6vIkA/qgnQI19CyJ0wTehZqNBiRem4cDcFaC8e8HEAxWcWhlF8TAVo9CMFWb1alvzovZ+DPfqFOGjlMwnQTuB0NjHsKGyo46MFaB+vExQFLmzL3obSjuEQuQAdRXUuAyuOWJdcr6k7gf6k39gGWnAbsNws2F76iaubpQBN+Sc7zAflRfrTJ4ctQFcmqJMF6FWwBWh3A8GoY6QuCkqhBP7OIUCvsg3DCsh9tzZ/rkzwSoOKa4cnRRaybfn2JZhXgFb1GUjjRFL3qVtYGNsHvIxtmc7jCJ/b4XiXAM1p1L9zTp82Bu4lDBF93GrkmyBAA717YRYpiCdTH1WvIsUcKAdc2eNELqBXTKkJNaXVLM8Ph61/G/ZMJlxDekqCR4W+GwF6ldCIvF8FtfItCvyQB7x586a0FRVhiiijBuRfiwANvOptEzVRySPDXWe5tESUtQjQY8QeiHNUezscjuD6Uj+nre10gGY5p/lob7+Rv/S3vkJ0TtK09iPDOKi8Z0Uw4WbouBuwUF9/Qj9mhHN9HJaf3HQYW6/AuVNt94W+sOyHz83200Joe/dPGL/XtrX6CcZXrh79eT7q5hTQ80TULOh2GulpVxu/b5ttqb9P4nx2nh/And8fDDuv4Fqq4lwv9RtxRfH53fFwWrsuzChAm/2wo3JjXL7k/j/rfep349cHwz5u02HlqwdL+AS0QDwHJCbb5ILyOJt4DNMvvwNWvntIwh0RXuZP+B2DFXbgporP5b4PWasAHROQYosa8jiR2jLST4HPJ058+/SZXjiI4jKJtuiOYkPcnsOJ2t6fEzGEaBd+u2ME/sawLge/8tkfJz/gFr7nUPz9uPgdQnj2wiK7Wf5qRH/er8t/WrZuZfgnFqIpTnZDu3Z9+vCxfCt+9DFJDNN2T8A96vxj7akbNnL8y0I05MXnO9pQ+qJfOjFQfLYF6N3yI2amAM3hAtUX2UwlFZvOLuMNFSTWSaQuQKsJnBevuIxaJPn1x/CGwPHz+/O/FDBZpVx/o3R11cVNFqDNN+rrNplTHZzWUAK0jDdtRzI90kYw9caD9Shosm+yTIdBVYA27BOM8CcJsJaInpZnm7kFaLut1Dmc3pY8+WozYNSq1BHgJJTr/vu7wx5eG577crgw7E0qq5LkZAYn3e78RD914TJrC93in0DmrQm0v1926Xo0WoRdN5XylTdt8HzRNyk+bleuoYaI8n5sOX+dAvTJK7iGuu2xDJ6CW+NGYiL8r7Fc2n2R6vtG179FQ7xLbjSOzHvznNY3kzzu5ZpGeEUaKy0d6qWl2G+YYd1EeoR8pHAztCm096xST9n4BdrFlQn4LSrzFkTfWHXXjEa7L/WFRTFQlP1Ta2yo2h9w8mcpLKOvr70w0aH8TBmD4HV0tmtpfbVv4KeHw5ExXhgvQCNwnjwf8YL2n+8OW8+vYkV/XRwvic/PXqPodjgc126uzShAf/vLQz/fBPAGyeO7889rVwRvWBxDmQb9wrfZKFIaeZ4bIbZK0fjrBUV8oi0mM7LOYj3m587t5ZoFaDnZj8f67Pi3DYq9vKKZVoTSKuUgjrKtEKBTvFDrBOj4m1YJ077PTth2YYnwku+rQPEFnPDtEcdtv2Vsv2mZkjuJ0FK4JQE9rUuqJ/bH4fkyCQI0XgC1n/S3RY9NHVwJTfGXBOiY9+gHKQrQtQmwOSDjcIEpAjSLrMXtOdIBtROgoe643XP+JVcpQEu/bhD/Nwx+zHhrbISXUW39CZ05l/EIVhKgcbKH+2WukVNPcry4WjZtk1Y7Xa8AXa5rBt3rL7ssYQi3UP4cZyRt0wmTBOha2MfDYefKkYieTEHc3Xt1MjdAgB4lelpYLx6EdrWWgZQSCX7Cx1chLi6HbjGgNvEWZStXUI0VRkcKEyevNoe7E1ah457KB+8m1v3aqJWvOG8sgaC6ym0OAe0LF6B7Xpo0gaTPXtvKwo6V2Lrv677pVKMh3ibi3Yi8d2ztUBRexj490bP9hn76YMpNsmuhV3wuiPnd+Wz0DRY/wvXvyleSGoRtqSyMffNd39s430p9YSWu2E8cGeeUvk5Wxu3ZkzLgD66R9bmF6humPBU0mwjUvxo5lDOWsYh7mgBNnDx/aO8rXABX1u69g7pT4cxDrSwK5yzW30uYY3ix7vBxpSzHCNAXO8P233eHb1ca814z398bdt9D2UDZOqDNRIw8rxMnuH59QrQU4M1y6SKtuy9NfEZulADda5cfi27SH4qNKKJ+cttxxJXQ1vYT7N/hRGcvoHoRlQRYetGhWxkM4aJIWw4LqblV8PG71c4+3gzn7tNphVEkDSdNoyxTdFcidIhL1xP5QQGaRGgdLl4AtR/+jg0xdauh47bhBo51CfFDul2dQT4oPWRH+YXvfgV16hdOekE4XpsAy0FRMjn1YRcFaL8HtDsR6WTMX8RUesQnF6Cx7LG94/YwoZ2IuhglQJsrcFfgI4Z9Mhz8Cfn8xU5H2DrjEZRdyP9qHP1RyXNhVdgqyLZzChMkQrUl/1si3QhVfg5y036l/3kEaI6L4uXzhc+fOrh3shF+i2Qyj+BEgc7ZbpLzbKIAzX2/7//HrubOtwKAuCHsPrgeJ0x4HXMJ0J0rdIoYNxMwPRO2nughe5wV+pGj8KIzLAfbn0X5cXVRtrKPrwk8eiuWUQLdyBVLFv+GCdjaJo/T6Cpfq5x6r7/IpFX2X7gAvRbSMcj6hMvGKk4kERuwr7HCqWBO9MasHu1tE+2+tSg+jxbO+p5iSftqiGeW1ePrZn/Y+6NPyDPLc+zN0Ik3ZO/8AW3ECu9KaG2/YdwsdzdIJ/aFlT46tjGcA+g0aSG8tFWHIZhj/G9GCtCFvsEaV48h9CECbXPcu6XLTw/SuaDoW1cRoN148DmMaUeI0G4h0KO594jGm0eFbSlwP/W/wCbkg4HyEOLz6cf9Ybd2o4TL4ukBtOfaefCF4MabvoyM1bb4ZAOij18PKNDaIu5q7Jf5IAFbCzPMMquLzSlUP9BXSOB8aQJ2Vv/TBPxeNZheJ0AjKD5flQCNJJN9cdy2iba5mxcI/HEJHaeX68mV0HFFrxZfdZgRJ8aGcGjlc+p/Dki45bAl7Ja4B3ERscJj8rylYZfs0J1W1HK5RcFb25J9/J6i62Yc2GD99yAUM9yg9TFKF6afoLymdhoOS53U/pijtteUFO+yySmEXxKgk8FCgcpLDuTE4ewjrfTHmy0susctVCifowRotWozrffUrZsLMaCaC71KWbWT6mBtBgFat5coOivwwlK1pWMxbJkPeVz6i2Gx2zoF6DRNSLQJvHrQN8BOsFbLwu/snCdkO0zoEqBTP2mYsd+KjNnP2ljxim1SxFMm1uF8ArQMs5/2nqENspsJwLrEqXcP8xXCv++KuLH8DX8leh4jlmHWVpjJc8q1hd4yOBgOHs+0ZyBO5q7kUdpOiuUlyjesYIZyeOq3g/i9vFJqnv1rb7sA3bNKeG6UgLWu7XV6VvEmN3v6+z55DdXX0ma8sk10rbpXT2oYlB85p5VtdrglOoR765p1TRPTbj7sDlu/dgpKYb9gCeRxbfvwG1zXaujGSvvsZnno10bceJF9YeVpoBjX6XDyJB9fRPfDYe/xg+G+2RcXBPPq0zGI9Of9+DTrc38l4LyJwPhci0kolLf6MaSwVznHc7iSAO15BX3bKBEa+PleckM7ybtG5jvBl0tpnIU3zbNFWAgcS8RnZG/Yro3NuSyebDXax1XwzXBHbuPh2KzUgXj6twf9hDCMt7Myv9GsQ5D2wnOGZTsOTq+dlzUR5v34W55TAutcRCxbpOWu0MK1O85heNgt2BjcAAGasGyYkjv5ZYFAu2OnS39xFRsKcpefL4OAjKIqCZLkN4XD5FW9JGKTqEcrgqXNXLCgLAXTXNSlY+xO9mXhl/PE5cLHebVy6leWAdtS+JR/EjNJ9Jb27F8e52NMTMM4fAPmVcqu4Su3AB+n+F26cQU3EN1y29wNTw4+yelE4ePdQqYfKMQwMfzCI/U9AnTl4pkI0BcsQFN98U2XWP6Hw351gloWoGN9R9gtR+abf0t3iANFOc7fGPClYm+A93SO96Tn6gRocXHQhAuItNd+4vEYPudDx5f7Y/erE6BjnJGDjv0mNYXVst3CLeHSmAgGWoyN+ZCkYei+y9MrquuVmBhvQUTPkeV4jQJ0x+PhdfLHaSenpcHph53hgVFOG//Zj3E/jxM3iRkeApNZ+63qUuiE/LzZXo8w+m6rMPnWfDNsrPgorS4TRLqvhZpIwU/A/DZGfFercKGcrUGxxEzXCgJ0O+z1QnHvDQ8n9RkroEXfKY+2F5BlWt3nk0luekEbgP5GhjGJ2qIDxBj3IXZeDob9xqP3tvgMvEz7sDxs261LMF3pKY31oPOU0N0/Aj/cgwmscS2afKOkfQOhxre/Pxz24Rpg5svATkM/9RvJ+qY/nDP8+D6Mo77rvfGS9IUV4TqcKxDnP8Z46oeN4Rt9TKPHV9xWWwJ0Ms+C+OfoGxxyHA5IsUhzsTXc6xpXGYsxkESAHrHtRJJexesJIvSPd4dtGEeY4UnwGuxQ5cC8eZCK8T/fHR7+va/Gzwyes1ZYMP6r3Sjhsni6N9wfm88u9BPMwKitIg+GzWK6rHH0GKDuW3VwY5ECL4CCr8cSg8vMIzxn6XFY6b4BuPMP/xqY9p7QViaiz/8aYL9mAZovSHih74X9lPylbql4IP1KGxIjozBHInRYIeqEUylG4AWNRIcovqLtW7ECuIYlYsTwc3cIE4VkBtPq0iRtYpoIdI+20j6Wh4UMw5eL8ItY/tCGV0KTCE1bPUh/hJW/eFzWS15fYyj5p7hp5TbXLQyq/AkW79pwGmI48eQQJyT7czYH9Ud95EQE79IGfz6+rhXQcLFB0e3V/rDz18NhC/m7JnAAIl4UoLFdc1tCAZp+0yroKQJ0rFOuwzFw/n0ZWKCQHB6VV7w8G87eYb7oPMS8UD7AH9Zlp7BXE2STFSBKgJYdpjwuKbUZh9XZI87d+wu/NY24svAQsplXgEbS8oyk6cNj41cIFfZ5g8G2bntlRF/z7qGYiIwToJNwAmyH24q0hHXj8dCJE10Uk9YhQHMbKYP93GqPKuYvHoQ++I2f2M5JQXxGkhsaYuLWxcfyi2g2fr4/3P+p9waLrAugIIRH9ofdR73CK0x88BHVCROrsSLI/KxBKJVCkxLr+mmkS4kudhjXybRyDaK/o7Yiy0BeM/A8v7DStSowbqluI+BJ0tJZPzx5cohrqv/djFfGWW0TuFdp7bqMq+P8i0M1oT0fDPtPN4eHj5GHw25TBIL20LGNUroKFs6hdfTVswBlCOOL7j1aTfEZmNw/eNx1Z+xNdsH33w73Hm8Ph1bYs1Kvf/M6je0e/Vb3jQakEJy0+0ofFPxAnbxqCNxF5GIFIZi3bhSpedYsN6cceA4Kkj5EcLFdHKuk3Bk2/+Y5mADL+EMMrypAJ6u9wR/60elk0G1lEdqHsyrvjHw7sJ4hHsvPxcN6O5L1/nR/2K7NpauI1csT30VkU9peE9E31keC402rzNaGJcxKwTblpAPLXxkZ73hOAnZaesG0uO9BuLbju73guSgpHavZH16VAM3Eib5Nzb7mZrmTDQkHUUxgMfnSCXO8LzSKlGyLYaHARfYoZJJQ7QVo4VYmhqWx0hTFZxJ2c1E45jP1S3banm3LsP8oQJf9U1myDZWfF6GFH0LmUR6XbrFu4vc2fLGPx+IAWdpx3CxAc/x8sW0L0GSnIZv65C4RPPDRl+DPx1cSoFFIgJNwc+r+VHIC9O58uBjeUpv+fOLbOQvQMOiDNNUFaJkPsJ8kQMvy5fzLY2W4vrid0XkXV3U7ARr3kQ6r4XvCrQuyut44vdy+7HYWqbWbtBMWOHfvL/zWpPHy7+CehcfMJ0DL+EtlmwATs7ErZ4uPGxfEYhvR1yQCtFxBYISJL6EFKC8iDIeyBZovVtQryTDOnhWvBlPFpJoAHdtQme79CUs0Hh2djeoqODVw9225n6llbyDLo5gOFFYeDN91njv4ckH5iOrJ363Hjy02hu/+2romIbpxM3ci1JcLUWI0jXq/8QL0iJvkRU6Ho997t9/JV/i7CYaZthVorcb0JNfy5s0ewE2GJP56Gtitr65DugRoOL+rL8rbgHKEPprDkUix1LoxhqsGn1hiZkvwZoxVsNd6c6rAh91x4pHeP5fBOpqjjU7cDzphzUJ0/VpurLJ1W7zgGPKw/cRBsd3vl7dEkP3n6732uVUixC36m5YArZ+OmKMNOKi8AlkfAnSLz4V+APsytZ9vXYCWY0Bs796fTqtI7/GLB6Nfvrfx685wjOkS4diwEJcTRD9ciKTzjWDbEsJ7xqgbD76dXuwPO8UX+5dYUQzOgHMPx4NvdoqLHdI4oc3i+Yk3B3t4B/m0ymst2HUr0SJtL1ZYESstc5HGZaWtSnHltBXX10DeHq9YgGZ4wq/hDp1g+/idMwHfGe8v+o2iH/s7+4jiAZzEKCqIl0vRClFcCU1i9LkXVlmAuPhEq6RRxHPHg1CRCxM1Yv6kXxRvSdRl6BjFTeR+SXjjMNgu9Zv5CVB5yGMxjAiWU7SPtmTvV0MHgRBFXoo/hA/1QumT4dNvtpH1K48x+njNhn9jPJw2Kk+82ECbgUkZX2zZT8yfDINs+OTAi2I4hu6NSVAmQDv/FLaLr7WX4FTEYOzZu7jtBr84EtvuxecLX1f4IgYjDIElQMs20Ics5xZkdwqQ0Mz7jiMkQPO+7a6dsfjcFQfZjBWgud5i/ce65IFrtJM2Ct+WTKQ7fD/xhOP+O+chxC9thP8IPuY7w80ML5Zx/Hb5EnR+7w+7v42Jt7DyGXmT9kmjSLbKUCv69UsI+Xogj1XZq+yLKFfmePjx0BGEeq6swq2TCtDjVvrsda2YK2MN0i1BQ7dZxLuZbVpy0LEKTt14MB/drNF4sc0ouEygHHAVT5aXB8O9brH7znD/DxjYJuVLeTz6syZw1fn29wfD7rt4nWzj68rCLM+cri0VRiHLWcVn5UG6B7vdEQI09o/opxMrvl6s8DKo/Muik/F0RgkY4Hetqtc33ILoa6UvosWTb3/fHPZRZDBs3TnSJaSqx5XH1o9FRx+cj/vwHJDA9bi2l/sPd4etx7rPRCAv/km6CLTPSv+M5/HW8z2IE2zfqcfbS+gtDVwdyjgNSu1TH5+JY7im996co5WKhZXkhpCXo+tPwH1c81wbiROi8akUIz2y3MfwsdaXGWMV7DfDOdhx/UsEaGz3GCdS8Sv7z1cH9b17A2LlKcMvKBf7ATevJ4kA7du4LN+Q/gqq/hMse2RV8ZnrRYU7SYCuAWUwXoS+O+z8A+G79JHAZopxgijEMT7+D1CXMt8oPGsRlesq1FfHXEcL0OjvEuLC98vgsSd7om09rDzdZo1tNVBXY4Xgy/o1Rs7HTy8M/yaqbJNjFmRj1dc6KaWjC9kWMvCctI5PwIo7I8+Lld8mXrR2WO4KK96Ilc6bxTUJ0EguYuDx2HDILnTufFwMBloCNMMCtEMJ0CRuISh0+RXIKNp9Og0CNK0gPXV+ZHpZVGWs49I+umFaSEzDeJgocth+HSi++e8xrBgefk/sM7hc6HcaBpEK0NGW7XHv6FhuKPby6lpv7+slDZt+sw3XafAjjmk3/b3kTuWIoiWJ4pgGbA8nMIGhNpW3DYbCJBs8MfiubDiG7o1H0vKJiPfn4oC8N1+SMRE5EHyNYjML0LRymARoOnb+GU76kQI01/04uGwtN020w7S6tBcFaGybHHYrjmjTLUD77RK43mL9i3bA/U/RRoBtoIR0h+8lAZraD8fl42N/wn9kBfFsogCN+5vvjBKfKyu+Xsu+cDynT+WKCLVnrxagR3M8HBb38DRejvMey0aWYZtQz5MF6FR87Rege1fMVUgmeR7fjnRcNuBmtmni+NXD4UHXpFWtAn8jwu2kPsEbA680w7qAsF1eYJD0dIzwDOfLb3u2qOKAsN/DZOzP1dK88es9ErBUuefIuhQY5Vik9Yh3IBcgdkzBToBCk5y0W3mQaQncfgG6uALRejIhA9oprriF8+Xwr1ZfYIhY4Vy30hcpnVvY/nB7ieRmSK+Qqvtfl5Y03tFA3PZe8JF83IfnAYPX4vI5ufHzlvFyPATqoZR+64WrkzH2qMebdVa8Eqt96mNzcLEz8pF5vy1RUpae56L/teJKkHUoCOcYgwLYXNcJwt0MfCMEBFnuI6gKsllf4NtbiK+xry4ix4rJi+EqoqAUA18e5XbZE2QtoE79tb15vU5utHghksE8y98lRPkS3A7gu2X/pnev8lK7hfzhlkZZ2K0xvhKgmzddAJeHg+Hwv2NuZHtR1l1vbZFMs5JIJsveHWu8gBBJ2pSodxwXZ1s/wvy42O6lAO3PlzlWGr+pX2PkfDy7sV5Elq8s71I9IKh5pHW1TmS8k5BtYZ1YcVeReSOs/JuMFKARKz4bK63Xy1oF6PRCnU6yIyxgsJ1MIPx2F334HhoDHyNkWO4YuMljBMXBgigKqCyISnGaBK+z4fLzhePi01vaxkE+oo32UgQW32tw3BEUSyN0zPbrwHiSuGS+KLwIh5WXQXosHk/DwO9ahGZb+otpxvJyL2V0L/qDDtKHFVenyjyTG9cbIerVwXWo6zm6hbQ4N/LHj86//XTu0oJpQxscHDpRD8MLIrQIw8PhIChWJyd3cGvdaVUXJxwUOX8i3WsSoNMJELYnEpyxDWN9kgiNIu45tOmDyn5ThLzgjX0JnIbzfoZ/sV2EOvVl4qB2Qjc26ImEc3+DCG/+kHBOTyZQuNGfwzwHZfi9AjTmV7ZRqL/QF2mETQK2mbTdMK5t4Xe+GKC7D4/dajalNOXttWNQViJZoYJlgeFRXnWZBsa8EAj56X5ZQIL2G24S+vN6HMY+zWEACvX7Qdtj27PaT4XCkwzZfoowKJflZJWhLFv+Tn0flHtjYFomFd0TATq0G45HoF8IMxrjkV6cmGB8rh0JQjp6ILG2T3j26P0euwfugqZAiqJwFEW3ft8uvLldAAOorb/vjlhlhNsz7RREKgTiQ8EwiK147o+5EVTgxzvDA1yR173iZgq2yJHuRzsV7MuxXVvx1mgI0HrVn27XNcz41kR2LhfEYssv09pb09huqHsy/qZTRP352/5zJRGYRP3r8pd1UiKks9UHKwE3KdPKdfj7bwtPMiCNcoT0HT+f/rRDgiFExlWwBaw0zQ70+f8d00/iTartcj/Zeoy/F6s83Hhrhj5XEW4GWuloUX3ZnbWS09c7+2+synToxQoi/qIYLK/L2H/CWEqmM9+TugMXd8dKWN13i/R2Y9W/ZYf09nGlfcqr/UBLgFaLEMa0fZh/HP7dvxCBrisQx6ujZC4iMeOZhcb1GtEr33UYOD7mF+I/3RnuWmE41JOFU8aUFqMFaJ4fEnZ5G25S3Cyh/ayImd/bSu9530Wso6yergGdnlqaLFs7j21sAXp7PQK0RE/E4wTcSGhS6WCD+N+J/4IbPtqPwgGJDUp8+MjHyQ1FLxJUUchkMdMLD4gWgk3xKyeNm4XeKPYilr9AiDfml93Yfypmc3jSvkQaTsTyz7YUF4v2Tqj3/lJbGRaFF9uBqFcHHEvqHn8Le/eb3KLIjeImpgXSIeqLwhMnDYp6Po6YPoLjd+Kftw/+MD7n3loRUBKgZZx7w5b1+OQPd4dNFDDMFxvgHdnegQaAAh6UN28tg+XCq/qxni4ud0c8Uor5aLTLImkZE3Ac2jDXJx/D9HLbpdXO/BJFFNLhO+SB2lUhbNcWavGuQ4AG2CZBtjX5G+rW4zpsd8zbQFjslti4OMidgPjCdyJrr2i/kpAoRMQgQBOyPCnvMAh+PFJMK066AVz5zOLzJAH6eDg26xkmp26rD8jXRWof200L2Z4Ojbfgq/PQt6VYVhEORx8PuLrtfezcJk7kYNAaVt1iuCVWuGnhMAQujNu9kAzCl5jxMyg24wu2HjhGic6SRBzDdFhxtZhJIH16MOxUH+00+Ol+x4tuIF/WBBUf+f33KnWZkjzWPzO5kGaJI1PAyZpRNk1GCtBmGDcDfFrg4aPSS5MKbSehJuoYL8rim0299Ao0XeQreZNzXvY7zT5I0BTijHFfw++3v5VWPQNYhuaKR4HrR1GAWlX0NPpsXsnKfbWFTs/MHL/aHPFkCPTHP29WnoiAOmndaBmLVR4z97kJuMf3053hWKejSG3sULhO65t1zRsvQEWALu7LqwXo0J4g/pdy/GRz8ngH+jIYH/wleLQJ16ft9vjlCgXo45f3O8bFtZsmrf65Jbym/VKfAM3zDmSv+2mq2J6g71IiJoVlxTUTPTdKWgK05J97dhiOqQK0LNcUV06NPazl/PT0TT7nG4UWnBnLdgR5XmX+F8Yj2scVMjbOWN8lrLwR6P+KVkBDhA7+HYmTevhtCCwZIZz4nfzD4NP5F2E4OwLdpVhB20zAdy/soj9OhyVQhJXPjHDrAcPCMFlokwK0ZU/ENPHq0eSYt+P0pmHL9As/HI7Eu3EaA2Hld7TJ4vTCphMNffxsk9riXworrT9fV5LEDeIEMhuA0xNvGFC+3TYG/gRIThQXJreHCIfHtpIQX3M1XHrH2Ragj+Bio/eM0xOnnJM/Kxco/cj7K2pPTmx2IjStIKa6eja8ff2wuXJGXvDGC9Bp2fJxPgdTG2obcbsNqkeH+/1suOCbCsk5x/41ZbeyAK0nkJRWwtd9D6GusZ1B24HvBH7PSQVow4bbn3NnYltlZFt19t37zdXwqy55giB5tz1soTg49rHY1irO99znCFy/0csRTLpqq8JwsL8zHHE8ru31tKkCuj/Q5yEOFrG+wHYUvo77JjA1Noa7v0ObwHR0iK+zrai7KST10TsBy1lNIK09zmnww3fDZs8qaswPvozGSG/gYmd+QQT3Kf17M308fGUOhsPnKCL0vl0eygbFDuynmZZg14L7Nve9PrFPbj7ccAGagLKxhB0UOnseyzZvZkLfkm2fhJNj7MPAzxhm205Cb3/Umb8mrYUHxrgv+IWJkr+RRmwPh9kj3wwcR/F3VJo7Vv/VsFY/S9HLqi8kScOMvNkaNkfccKwLzwjkp3UTSudJf9ewmwXeUOnZN30q2P/+t0OIrixAMF/4bPUFqwrQxflSaW/i/WH/b+j/w9NESOs9D+NIhPdsb3VOh/ot3flYFbie/a8n3aUtN5COdtt6OiWZV0J4chGCzwdtM5nOH1L2hv2/2uPCRCB9T2G6+baD4lobYwXo1k3SqhjcEqBlvgHoz9xcKbA1HMDxtIyh3TdW7s8qQK9AmteFbuR5p7Hsi8S2ZdVPoHRzQR/XyDCuiCsSoMvISb0lsBQJldjyD26IsyHRgSARgsUH8ktEUcLjxWcnQGu3TlgoYZGWf1u2EU53DbJNw26I0EViWCkyDG2D3yneSFyxKsuawqG4XFnjXwfWo6izULcCVzf4l4/RjQK3wtcBA3gOy2joMSyZX04L+rE79hBn4y5l8eIk4qS8pnvGlfcAFBQfC0rFELc64C+YyD/eHLbhYrf7+tgL0LiimFZBn/7TyseqAjQiyzc/zm2HxGZaoe1EaIm7qYHis29L7tyT4QLuXO1jtADN9T6SIDzLdmSJy/A3tMmSjTuehq8JdjDYeTjq0f71gxPEpqD0AvqpbFuMEXzAVdgP+kUMfPT58cNh+/kB+JdtcyzyaQbjJpJbPc7nvIG/1qR4MW6UuN/gp3vDw0fbw6HRdgLVx3VvKXJy3Fr1UqVXIIW+Vb+h/EN7Vfm3v8E50iU6IzgBgXB7RSoUocesuh7BBpRF/4q8HqD980uBRH7HvzxyVeqiXiJizL2ycl3olzu5dtRfrm4l9d/YL6EoVNh/e+zqZ8H4F1/lZE8lJHvSrkLr0X4pfEO5FlctwvHiCs+aPyCMEwwmP+1kXLN6b0rMzZvtEde8jeHub63+Etzw3JwzL7U6kLzZXOHpsx6+HR6+MeINlPsvU3zGtmeJnU2BE6gJ0D0C9pWi2rsbn4n0zsJedb93AttvZTEGnoM9N8s73p+QCJe8CEG04zB30CSC1P5w8OR+ZetItdWHIZBiH1qjZl9zIzpuwkkB+sVxFibj4qvO82Vfj/WUh5FQCgufaIA5y/arveGkY+y9LgGays+3iylwW1r1PJLhzBFeL1a8FpZfRtv0+LFgfxaWfRGuV7vObxpfgQANJy8cZ7GKhVASMFhMYH8cBuHcUPi6ZQI0hR9FaDs8K/wYFpGmk7YyITt5nMuT4ibxEL9HtwjH5coY/zqg7OWJFupWwPUSjh2F1decZ159qk8+d0J6fzGvEY5X+ol+ya0tQKuJiBKgc6AsXhiDaJyEo+gbXl5Gfw+yF53kj9Id/W6JrBvDvUfbw/Y/ENbl7nC/KTRpQVa2nzHIMo7HMO/Udnh/Zy+OQ7uR4HGuW7Sn81ERjun4csoCtF7BhO0c0sn1PpLxArRvr9IdCX7zOFZe+bQ2cHCNIkXtZWkMlPW72L+M4nntMbkJ/L4DbYTbaC9Hwwm/5OfHB/leqB/kuW6AfRlMVq9nkvbNcA8u1tSW5niU++aRCFIriGMRqK85BFK33yD0MVbfX8J6G3wv6xKhf35Qv6kxhfd83WHwOjox35Op9a0FEaMXM74r4gLSyjdGpral16U2C/W00ir0g1F7jubovechPb15tOpJUxN79FY/xceyodyDXbTvEko5HZYblt2UrZqsJ3ZG3JSYj9ZetogfV/Q8HYH74a/6RESJYh2kHL/cHL5b10ro7+8O269K+YOJd+GFiEXxuVjnrZX/QE2A7lmZeqWoLdLmFqCbLxtsCM+9fYGn5wXJiXCZzEfxu5hjaOSqSAfYv9wfdn4x+hn9pNkVrtB18/qOFcS9ArSjNs9P3ivSIUBfbA8PV9rWDlEr2WcoX92WqnB7keeKPCaR/nqxwunFCm8MVpgWU/0x2r+F5a+E5b8CPelwdeflGNYqQOMk3Zx8C6RIRCKjXYg5fCKRP4oLfhegOEg8YMHU/XaiMscPtipM6W8VWDxhsZR+27Y2Oi15+jiOKD7nAg/7KdUBocOz/Is0YFmF8joWgiLlNeYXOm3nF0nrx6HKn5DHAfCL4UjR0qXHuXlkI/eCHrtR2hUubLTfF5D/EG/rjrN+6VXy2LsRJ4D70ZJ99IdbEXD5J3zYgxNxc9jilXiPwH/i99lw8mSVvX+ZVQXo2A4k2NaxHeCqZ94ahFdln+F+zyg6u603kPPQXtJwfNjY1pAQFyNsFGUBunNfr6R9lql29lJcDm0S25hwY8SxPJ4bIEDjSmLcew9X3P+52yE4M75NqZt58QZV/F5kdgF6F+LFtib7ujR9JlAPOEnb+FOutgVQMIQ2l6Pq8dpWCQkBevIKuptNcnNurq0SVhJIwW6M6IyiOYqFE7cOSbjcG7b/b86bDDCZ/hPCnSt9kvcQphRK/XXbtF0LtVXr6tp45auzr5lsJTWVw2RBO2F/2P3PlDZq7WkL586sK3kr11v14sPydkdQRtyuGdPOoHUOjH2CJdt6A7iu1c8wznFPmCSPqgO44r57XAHn4jqFZ01Pf/ThYNj94+Gw+fNq/a57isw9eaBXfefnnbmNFm7bYb53A8us1gbbL/VLzjstQPcI2FdKukAo3SpnVcr9w8YvD7punIy90TpagH6H/vy8ohO0j4B/GLfn/b8E4hkhkHLYltsoXultLVP0tllmGMzFZnnl/1gB2rE77Kz0RKOej+f1qNvG9SLay22Cr7Gta+0XjGxTV8LljROg7YKxkY3c+9eNKIHjYSEDBQcUEVBMsOJne/KzKixskBhLgqxlV0anJU8fx1EXoMlvqQ7s8KR/spH+3eAacW5agKbv7D/643oRiLKP0DEU9fAvpQvC9dszYBzBnwtHNXIW8XwcWdqRYG8J0L6dtR5JS+4E48XJp8lhxAm4cparimAQrYW5jI9gE+KRQDgXcHF9tbninoqpILuqAB2FQ2z7JDLHlc9Yjx7vRgK0fKGlETaU52wCtL5xsLIAzW3JwLdF+X2aAB1Jwmdw9W1zsHjF4OPHpZsrI4ltSgHnxtkbiOe5Eb+Jb994Iyhrax2EPgomX0FcxDYEv6HN5dh1WATDKe4ZOgEUxlvCxyW4Zyt9bznZ5HgFtEBq2ZiAbfUlS+CG6cRw5xZ1ERjs7f9Ze5S2Ba7gQiFEP93g023FOQf+um26rYXaikx9bRxT/18IciU1MqfoN2UrIGMl71puDJg36vQ2FtC/rkPE7TgHjvlpnBY/3IPJnO6HUKC6IW0Zb3J0X/Mg3bjt0Tr6yxq9/ZF5w2ZOIP8i71qU3Pj1AUzUYVxj+Ovaoqa66MZYUZz4n2mRBL+gPWPkS331jaJZ2/t+8uJkx9Pd4bjZjn37ndBn9JzvUoBG4dKcKxSgeW/OCY5/snwwkJ+LPKwSIcyV2a7c7JACLtASoGs3oPUcH1eHm2Fo9oa9PyY8peLQN06w/tNys9rH9XHT0tMJX2M7rrVfMmm7XT9rFaDtSXiKFInSwogNOU10eiza1wA737AoLiUkYNyi4XEcdIzTF23jb5WHijDGglouPlv2FTgOjyzHGIcFC9JpvOyfiHkmyJYEHhkW+Zfl5coslBfZuxWvvKLVv1TMhcv2rv5kPdNf+TuIcADGyYI2ityUBuHf2e4PxzAgIPYgDBKTZbgaaU/EMGK7q13kgGSAQxcnCp/ya4NuVA8pXEcW4J49CosXptimTl6tsqpRXfBgwhniLaYturn6/Yz1hKIy4AVlEp3pO4nOuIod/8btNpA8zHkoCtD6EdqOF7bViO1F4NtwIGlXJdIbIUiMR7R5/DtmZeWV4QfXKFKEdGuo/ReBeivCNtmq1BWBiRS3GRkfHeO2STbkBvlAOB1Tt3uAyWqWlisB6incdIH8zCl43wggP4kgheeOhI9fFTp+Sc3ecivAbRL6muQ4bv/x4mQ4erRtTOgLGE/aZOAK8xCnQsa/JmQfmfaTU6gJ0GqbLb+qrBurfCRmelaDt4Qy46thhaWwbFZl1MtXS2KqE+Vk2efxINRWNLYtumUvF/sJxg5yJfEsW/14GnWhOelZcfrTA3vv5LmeEAHGtousLfWKdgUBkcOz0iHdSmg/jpF1kYA3bNZ2QxfnGSKuN/4F0fgOmFfQls0tc+DYSxy3gHsRCMtRaVPJuBnIBOjSCmq+kSnp2bIt5+RRex9kQt8ogja0wjjfajdIsMEbD9UxObZhqAM3R6yjr22hP3/XenquvXVDjEekvUCSTxxHWOep60fGxyHtp7FfXq2v22lTgD4Yjp7fHb6xwtJzfMNvCbcA4D8TRGg9Px075uhC1IfZH3Qgw7iVYB5knaVt3sHnHiPc8vAiSRgeyy6H0jQG19bMsDqx6laj4tTEMizDdk58/h3nI9upAI1cuQCNGIWiE6/J7aOfWDDgBo0mFxIQjJvcyT/69b992kok7jCBd8hjDi3g5gJ0K54Ax4FiAfxm0E3HkQvH8biOm+A8YznA75AXS4Am/84fllUoLyT6oVWttNoVt1rA4+jO9SPrKP4W9ecafaw3XvWMYbtw/AlB9iTaSTGZRbyQRgW6RcGZBegoQnM6kKOn5QtI+hIcvjjZcUZkGWu4jDXghqukUXBm3ArO1O7kxea01W5qT69nFz1pirj24VY0Iyguk7D81gnNBG+9QX/Jxn0HPxSOjHMeigK0Xhmxwmoa2e9kQDvtF6CpHWu7GFf87trYtQvQOMCF85oJ6ZwBqLsieO6sUYBGOC76Hdt5TAem0acTJ5pTV9/dBAF67Su2rgOok2SlKl0v5Dl0tcj4NS17y90gtEnLD5RFdSX2WLD9yPNAkcU/Fpl/G7uPnEpFgDaflsnTU8QqH8ZMy+pMEp8RI/2ynKmsLdDvKvTuaaz3ffZ14s713nT12kkg/NL1drYXHwJmXXg3AxwHHBXF+zvDfXMbBmDmrTfaY94UGjOJY/IJE420K0Dhcfvk41R+0o3jlchwEkbWRQ60GUz/Sv0u+MVtRrgsWuNUc1wE5wcKWHhdqII2hL3SNhd0zadBzKcG5E28VTkctrpWQes4V2vzsc2kbSm0C7N/wPqDehspIMY4NDuNFeZjXw4Y82cR82y7E2n4aTyWPSPTQVjhVDGfntHbM0E5wPjc9J9gl609x28T87U/WoRO45ww5mii6sLsD3pQ4UwGwgrpkt/nR7bpvN60OyD6RR2O/K3JwgEsuxzO/xSs8Dow61ZgxpWTl2cK26xXgA6ZYuLE3iJM6EWB6ITbtP2wW4xPi3YUNzUQ70ekm0nTmh+3KQnQeTirYMdB2KuYKQ0hHb6MUvA45YHCycMnm7Tc2T+KiixC4mpY8lcXoK06YEETwTB0XaFYZwnJLOLF/ETYr7SPaAEaf28VVgSox9FexPxZ8WZw+Qu4XupwHTLpsZN/6ntjWWQXvMs8Pk6jblNc1261M954wO023F+qM1eHTnSmtsDt4gzc3fno2pmNVSY95cRpLU1q80GFUT8dUFuU7bFGLi7nbhJys+Ot+ddu0+C4YnnCb0Skow8Mq/OcqOHTQXUs274+1oP0I8OI5HHFc2B6WaRY5d2D9Ed+pf/0d2yj0i0n2kxDxkPh2PHk5GGVkX6m+Jewf03NbZ3U0sVuvRTCeAf9bej3xoITOTgHimLfVaPzvAoVATrbZstKC2OEzX2FxrLtwQpLY6ZtGnZfoxg5UXFk6WyIK+bKZ8CvwGuD8a2AeaMOzommuKTC6cYKqwRM0Pg9Ia0nGFB8rrZhhaxbXc/69zVRbJce3YYZy/bmMKFN4MKUUNde/BxT1wHjXDS2vcGtF3K/+/m2IL/AnCzxOwJsryzAe47/25rjGHvEY1nI9qrbrv6tsNoPQu5QN+/SNFK/MI04jsrjqy2I0guJWIDWeZHU3GW8ljsibTTRJuYp5jMNpxcdNq5clm0hf/EmlEOvgPvmoXqppJ7jQ71a/orEvO7/3itC65us0P47Vs33w2mSWHYKPcZw4HFlt3Yg3knEtjOGPP7bglUGBay6NcPUoJ1tK/uweJyOXY0AjYQM+ck8ik1KcAqTeu9HN4CUgjgDcaR2KeiuxQSCxAQuKGcrwuS0d4GCrP/OcUmhDsnyLHGCboHMPqaP8iHj4HzF/Mo0EJx/b+vigfA0WTiR6Df1g8cwjig80ipXPMZplnVjgWFg+CQ8Q2fs0qH9UVuwhGS2CenCeP139mv50wI0/z58qR7DRPSA7GVZgKYV2+KYKwcqWwnluwcuf6oD/fvov8aLSYrkq4rOPsY6Y/hGgKtX/OtXMRP0m93dft3ejlZA+9XOAG9Hg7hV3dD20rxFrDKplRW7MbYArVZydD9Ci3XIYDtiqM7bpH2X7SZhN4qH05H6Y0p+pxPzDWUp+geZlgxxnjFV+1FwPcu2vg7SNhWBwSf8LfaVIymXdxntR5K2T8KyYyx7wo67zpjwNRSG7Td3K2GHSfBv6Zba99GO18byp6nZyrBmobbiUAOTt7WlwyHrZ3rdrEZFgP5Fvmx07sngzUe2w3nbgFXPMNH4m1/AJik8rt8UU3W7suLM0XmmfINfvcIU99e/1H1MCvkdh46bsWwjcF1qbfuAAkrhJVouDDcuHYtMwzRC/P679VvS4yax7BjLvgzkdyxmmTUw4+7AvQfE99sXsd/uIQvrYnvYfrw5PPwdb2zspNvOIM8hDrCzwmJK24GEbdoCOKaieBP/inissTWiJZa7VeAT8XVJ4wlOnz63o11EuvcT47Ao5V3te8x5Bj92+JwfnY/xpOkjLLsUXVYtrDAEZlsDfDvtB+IqPWEZnnax/JXyT+nHYz0idHazZkT6Zfx1qN45bVZY62f1+Dk/8rd0T6E66IX95OFEol16LMLnF5e3tJG/p5dBL2m6IpZtP5hupu845pUEaASuMWsVoBHfiT9DUEQIQgIRBCNvbxVSJBVYXKZ8+KkNf/d2IQ252JD6ZWK6CZHOEk6YoO8sWEgBzwlu0l7D/i0S2zRtnJcYB+dLljMeT9NCxLKI8UG4jM97zI+OR/oj0DaGjyLkqVsNi39j+nV5p3A8TrD8fGpuY8DiMIvHR0JIZpskH/47tyG2TWEBOrc5fPVg2PyLV5noARkOqmI7CvFynFKADvWGZZES66sHrjv5nTkYDv7su+OaXfBexL2bSTSGOgRwS5WLz2/dcYJeKoi2XE8kPlPbwLqXthxWkk5sL77NWFhlUisv6YbYArS6q939CC3WIYN1zVCdt4ntquSWtr/UhtOhjyO63Vr+xxLzDWXp4Pj5uIE4zxguJ318PFzPov10QX2f7VYibVeMa1eiLHqw8m6XtyxzG8sfk7ZPwrKTWH6seOuQv76wc7h9aP9jKYcbie7yez898VpY/qZihT8FK+wWVjirI9vSGKywpqNX7RHGC+fAdn1lcfNYXxuw6tSDL5UNZV5iiviMWLYpOs+U7zysvH+xbNh/HzJOC8tPAN/dYZYVilG4QCJPs4THpqOx0jICmS+dT/4t6XGTWHaSlq1Vr91Y5dWDi3c8Vvp7sMJymE/NRHHTCitgPjVAN/FCmwM7ifRfcsPvx6WVwHqPdhGnWc49iPqU50ua/tSOYLc+ZN5r5NvubMB1CsaoSZ6hjsIK9ZgmnX5Gp2UsMn2We05MUx9WGALcozq7AQdlIF7gZyPdRXzZlirwu/pekbQMYjmQPZXz3rD9S2HfauSH+8Oe0hUozjSeEjr+OpwPOy/rRcY9PX7Oi/wt3VMorpj/3CY91k6bDod/E/HcYqJd/fc6SNOWYtn3wWUk0y6PyePkhvlcswBNkVHmuGAL8KTeTezpWCyYXhElDTP3x78pPhITotjAF5nUDxEvQiKdmhA3fqdjHEcUYr0IwjbdqLDDb8CnLY+L8wb2aONs8XvMt0wXib2xPNgv+Wd/DNmm/imM6FeKPeSPVr0Cn9kN85KXN9niymcUM5/5+HXdkMDGohsLxFGAlvXtcWVG/qWf1B/7lWFrIBxzlQld7DmNsZ7kueDdOE0ub2W47MpwGcdyTn/vDTu/Vi52SHbBA15D2TvRGW8anLl64BsIXC+IXMksjzt7LzyzeI02IW246jlJc45VDvJYN8/vGnlOX/DQv38v1WXE7jMIakd1cnvZ1rQdpyP1R0h/lt8pxHxj+cQyMvvzcI5ZpGUmwbCY1C23xTRQW+D2sy7S9sa/3THdB1eJeY75tMuasfPN2H7mRsY3JU72l0JhyvruLZOFhavAfrQ5fwTX8rswN9Bf1N5x4Fc+236/dqDs5OpS8QTDwsJ4jHNxTD+otgU5fdWzH28Pu8PO7/Km4Z3hvvmkBImQdhgp9tjFtr0R1LbUGnmtulX5LvEerguhDKDexVPJo8GnCZJ2n87xp1MQoc0tppbr3MKXxw0SoBE/2ffHYkL7BRQZZu4v/o6CQhQcKH77AtUlFoa48Tsd4ziiQOsFOLbpRoUdfgM+bcW4ZNrwu7djoj2LytGN4HxI2DbGJdGrDSl+sSI6CNDkpssb4zgHOxI4UYAGGyQR1Oh7FNy0kMx2sYxkXNJP6o/9yrAN8A3XyUUCEPs/I6HcxbHgxmmCvPaQ1wFj1ZX6/WFn2Px36YUdd4bNv6E+krzABfAS6tevZg6CsvtLdUjHovgsbxgQcgU128W0nja23UCs/Mtj3XzYGr5TW6dk+10X3qyeg/UqsfsMgttrjdxetzVpV4tP+9N+pxDzjeUTy8jsz/05ZiPLTIZLYRHaJrUjoB2EdhPb0/yk7Y1/u2OiHNrEfMh81rDzzdh+5mbV+GK+JRRmLAeJHc7CwpXyythXVD/KPZt4stAG+gwppAaWOlhYuFLw5X3i/KMVzDcFSE9t65kvWogt5R3mNSNvPN2ufN929obd8DQ1Ymxxg3W4jDcWvkDWKkDzdglpB5ZPNqmT48luSmrLYoolqNAxDsue0EZ/LPxpwQGPWX5pk3X04wGbOhQWCRZRqOW4ErvE3wr49LOIHOMrxUH2Mp1MTVxGyEYfj/4pPALjkvWO5YfHUazEF9Vh/E5c/gT1A+WM/skNOl/0j+0o1AXXvxTZWEDedSIyCcksvrG/GH/0T7aRXR8W++XwK1xA2nEi5Dm9lHGWoLTE9hTroYUs14hd7okbir1vtoa7P6iJ9Q93h63HWnwGXp25ukkFZqz3uMrZidMAr3K++EQvH3Tis7XNRpa2iJXXedkftn+VArze7xrvavN5UQL7lliP+ndO2la43THpseiH3SxSW0Kmoewn99cP5x/KUfRXqVuZPLw+qM/F/Nnhyv4rpC2p8ylAuOYxOp60V5EWPqctuJ2kdnaemTTseEza3EZiWeRY9gsLV4/eW9PeU9P2u7CwsLBwLZRWAuOe5zdKLF8RnBMzfCxbELVcp24HMM5/Wblxgk/5fEltd2HBs2YBGk4sxE2k7QQwNAll20g6Wa+JKfFY7s+wCYKCFMhIJCuJBFGIiOmr4sUKDDcKeBRPtEMhIxUzJoOiSIiP4szj03gxJaSV/DNRzCakm7aJxygcCpfikWXKZY/pI5EZ0uft0R+XFQqdaJtcZEUbIIGNVyyTgEziM4nIsr7TOo1+awJ0xDrGx1O3NM4SlJbQlnzeW8T60eRln7m51cb+e+1ihzx/Npx/jAI0idARFqBpWw0Sm90LBll8Rju/4jmmC9Fpi1j5nR9f3taLJbpeQIh9i1WfJWRbqRPbDX23bBgdj0yTZY9wuDGecVD+oQxFX0VusnxsdFi9tAVogOtU/06QbYCx7Fqo9irSEfuXHG430c7OryQN27a5rcTySCH3/jJaWFgXR68eDg8fPxge4uqkP+FYcr3Am5W5n4WFhYWF6wTGTK/UwpIv8UkJFp+TufHC7QXarTUvX7aYWviCWe8WHNlE3U4Ekk5G2Z5IbUsiSjxm+yNxhv27eD7FbSsk5LcwCQY/Tlj3cdRhwQIFWkuAxrKRaP8jCSIJxZHHV0KXO6WHxRYOw8FCJouZglDfLh26DKl+jvm3E5YgbAiHRc6wXzCL0uDO/rWgRpAALAVk/Ituuj3ItLDf6I/9WgI0i8wtyF7G6zAHCVzOnlBuObEOesB6sI4Brr78Mfxe3FcRjn9AEZlwwrKDBOkLgLbhQOEZ6grcnNj8mVdJY7uL8ad5obScBiz39Ni8ULs8vYS4dZ4r+z9T25FtuY+0HdXhfomxbBgrrkjZvwyfsPwruP3i+crlGMoFbfLyYvJys46V3YIAzeCxDDvubrhNeCif+hh/53bt264Lg9KRpj9FpjPNc5mQvhF+rh/Os+XWIubXhst5YeEKMbfZWvZ/XlhYWFhYWJgLGOeqLaaWlc8LXzJXIkCTqAQnV5jQQ+SIkSCecMbJbGlCKwUUKbDgbx9GEocWYSguFhSioEpppjRI/x6Xfgq/ic87hpsK0L48vNAbUf7H4so3xpnswYxxWn6q6PRZgJ2LN/or11kKx0FlT6uhUYjm9EZbWW9RUNPiMX5nMTjGQfHENKFfsrPFZxaT+fsYOI2c7jJcVgEuwwCUrYDq1D7WQ2Z/CW3juZpY4x5iH6guuL3yzQGJfOkgtenYzog0LjOt3H7gu3Tn3/Pjy9WVN/xO7jafDqcf2C2ntz2nxHY6Bt3GLeptrNd/D2nYuhwTN1FeTKvcckEx+mHB0QpXg36s41OguA03f06GduqPp+nXcNo4ry37CIXN2DY3j1XTTH5DmcMxKreFhesCzvVkb024Viwvc1tYWFhYWFhYmAbrgFOwwlu4daxVgObJeioswcQSKDWk/ol3KpakwooXESB8hO0tm5BGsUKU0xrjEri0y0lyBRceiXJRrOM4yD0KuYjyPxZfthQHxhvFwVD2lr+VIJGAoN9muXm0O/mh/JO4eeLSSe5SNNtzv+MxLT7H1ctcvzH82JbY77EQnHMBOsIiteWWk8ZdI5aXwNdfBOuM0G3TcqsR7UQ7hzJ3L3NzUDtlN7bldmtvvxLtHBiGD4/rVIYX0pvZxLDYZn6gPHV5d2LVXxvZVueA2hdTb2faX2yfqf9eKNxQjo40Tqvcan0BtX/LDcub/NphpkT7eaC02W6Y/9BO/bE8/RKZF/6tbXI47+zfsrmJhHLyWDZjiOW2sHCNXMD5zquSlj01FxYWFhYWFhamwxrgVKwwF24VVyZAu0l7AkxSAStR+cQ7iiDpMSm0SHGFbWqTBZokJ+KZTmeWDvLn/GpBS/8GKDwp4pEALfNP8TCp/9H4MJ850rhdvI04OG8BDA/+EpT/1E6Wi4WsC6ov7S7ri8sFv8e6JPg3URafyY8PL0tj6pdEaO1fCnZsmx6zSeOuwQITg2Upfzt8XYa2WIEFXarzFOfuiO3bUbB3cHhBlGbEcXG+MDEuG5lmads6Ng+ibLvgeiKsemxDbWJ1xrc12y8fS2mlk8MM/Qeeo9kggNpx2pale52ybeH8mB1OA/9Wbcd/D+3T21lp5rAklp1F9GOHfdOQeayVycLCwsLCwsLCwhpZxLmFhYUbS9QUxgvQJD6PFKBJwMJ9X8ME3lGarJLoQN9JIMltysJJtJHhpNBkOaZNC2oufc5G+6cwSZQg9+S7gMK6zQI0l5XMP4M21nGJrIu8HrP68vGldUnEY1EUTsVnEthkHJQnH7Z3i/5LAjTZMH0CNPuLcdeQYg2Xu/ztkO2jQRCM8bvCuTtE+w72aZtP3emcCPHgdzjuzpnEfwwjpMeRhx3C8ljHS7arI8q2C64nwqrHNrFdrIbd5uw4ibJfGW4fHGboP6As1yFA2/Z2uDnSfQxpODGeVvskuzy9aXgx3D6iHzvsm4bMI5epZbfwNUDXWNttYWFdcLtb2t7CwsJXziJALyxUGDtWWMYW8/H/2Tt70Diutg2rcKEihYoUKlJY4CKCFBakiMCNBS4icBFBighSBJEiiBTBpAgiTRApgnERhItgUgSUwqAUAbsIyI1BKQJKEXCKF5ziLVy8hYqvcJFivnPPzpk9e/aZ2dndmd2Z3esKF7F25/9/7jn7zOCybDSA7odo0t24B6FVeFOfBhojb1yLNwIrNJH++8HpyKZlYPw+WLACtV4/5vS5A30+zOzmO9QPMwygh0Jg339o+H2RI/vrz1MvgO7Nl//ehzr9wKWvn7/BcKHnwPxX0q+32OJurHUZhmg+ePb6zwdDMT9/vb+L+h0Ml/vj8cHzOAF0f3681mfF9pbx8PpIzbfHEabbV2DR506/ndeqhqvhu3/PXi2nzHzZuc/D5VhRa/0MmW9r4fYbfO/+7m+/02htc7L3/eA4rXHb/VXVD7O/bMqWT8Vllxkv7/4xxo+nr++2UQeO6dp2/PaT/dttZ9rO9Vlvuvrz0p/u+LNx7M/v0Hf59mYYfBevN0u9DDZ/IWzdalrKpnUuWvtnFX1/sVa3s7RsGsqmM/yuqJtpHXccVbopc3T/fnsP7fc3nv3+Z6k9LaO1htVGrWmXVrfjGA6jrmFOazgd/t9lxv1PazjMeFxlhsOYxjqHbQ0r1upv0MHjQpllwyz6Lvt85DnR9x9rdRs7bn/jdNukdYx7HvMSj9Mab9l3y2y4XCZZNnH/XqvbrjjOPITzXGRZf9bf8Xeh8XfW3/7fseF9pKXVzyin6XcSw+kdR2tYRVr9xp95w+/i/q3v5qU1HYOfFQbQP/sA+sgowSHHDaDdzXvYcnIoOBp54152U93fyAc39l6g0Z+OcJyDDgVpzt53vX6LQ4Fs2O672N5wrABaZt1Z0xV+nxt9HveT9jfYbS90niSADv/OlmHm0PyP1K+L2OFu4nU4aC88Gw6QowB6YLj99VXcvw/lBu0Fz73vOxVAy3xbKfgsM9zWa1XDd/+fvVpOmfmyc5+Hy7Gi1voZMt/e/DYdr+94G55Ua5uTve+Lt7Oy/v13o/XDq7Z8Ri273vFl8BjTIge2IW07fvvJ/u22M23j+sye11HzP8qS/stuYIPv+uutaLvw3djfLably6NY31+s1e2sHDUd4fdxN/F38ffTag1fWt16q3RT5uj+w4DJ2+9vPOez79jTMlprWG3UmnZpdVvVeDh1DLMOw2nw01Rm2G8dxsOMx1dk2M801jlsa1ixVn+DDh4XyiwbZtF32ecE0IZ1jHse8xKP0xpv2XfL7jTLJuw31Oq2bpsazzjz4Lsts6w/6+/4u9ii/uLvYnvd9u9HYq1+Rjluv+H4xunPG/dfVWtYRVr9xp95w+/i/uP+/PezMB6nNQ3+s57lAfTRdAF0OOL+TX7/Rt7fzKc39Kn+xj+c4J69i4Oyi//BGdNnQ+Mc0H8X2+8mDdJyBwOH/g4VT0d/vL15GwygfSich/HTqnFYn6clRTTuMID2ZRT681stCBqex+r2llN/3fW0PvMOfheGwc6rzIFwuHhd+OEMDGPAOJiLxpf/PdxdXz/d8fjtaerrt6m+Q8s+DMRS3fqrWb8Pjqs1rLlpLbvKWutmHP32F67v3t9+2+g5uL2M/51lr5vB6QkdNZzwe1s/LGu59Y2/cw5tu0VqHYb/nqHp8TD8rOI05PPZm//+8tZ+HP7dt7cs7XUVLkvr+9SRN7BePx5rfL3PBtdv3M0i6uezHsPlN46TT1eV7scd5jwcnsb+spm1flqKDYOpvvb09j7vdWMNKzQcnvW9t8qwBh2erqb1y8NaJvU6i/m1xlFk2H08HMuw33G0hjWJ1rBt693uBrutuu0PWzJsnRurWDqsCcyHa3w3NC7/d2jYfZlWv31ncZwYvZ+XDTscd5FWf5NoDbuK1rAizfUdDqPIKt2Gw5zc5o/D42jNZ6zV37Ra45Fl3VT9btCyfaKZdRFPW1WtYcVa/TVlOL7e+PvLMuyuSD/NdVhl+FY3VYyHU8VJ+6tqPI3T6dfbuNv7ZAF0xRIc8UQOhhO9G3kz0Epv4r1FMzk47J5+xnp/98blhp2Zhw2pvekIx+E/890M9ue7742nbDp8t735KgigZ6A13nD++8vYz7f9WWkoMtLeOgnXXW+5DX82bC8kGwiEowBa3/txWOP3wxoYxoBhGNcPm8PvQ8Nu+/bGMTju4mkadHCZDy73zDycC3XrsCbDfXAcrWHNT7dMrGVXSWu9jKNf1+H67v3tt43RDm9P9nexvW6Gx9+fjtHDCbsZ1g/LXnYjrLrN+uOS9V2mtQ2GWv2UmfZTYbym+TzGy1v7cPyZ9MvSWkdatn2t71MHbqCr6Mc36PD6lVb/i+TgMpjWeBlW1RrWIjl6PvvrIlwu5f3Mz3gaQ8u67X0Wb4M9wwBuVHDU62ZwPG0wnFdLq59uOLhuitfPYD+Df7ff3noK53Nw/Xmtfqd1cLzdWXbW8vFa3Zc5aX9F9pdlqP+ueHzhd9b3oVW6Kd8X4umLtfqp12rzMKnjzEf98+vnrbn5W2wnWW7xMg//Do37q1e/3YVa3RU77XQW9e8/HzXssLtQq9vmHLXsJl++4zuLcdTnpOttshIclQPocGS9FdcPJno38mFgmocI+c29D+V6K2NwxvyG4Ifb+3/vJOyDPDd8bzqubPhZIJI/zXSmw87+PTxt/f7Sbl9rWvrhzfC09Ka9N87BIHjm/tvzwv1b0+LnTaVDevbmudBo3sYzXF89ww3U/3vYMBzrmQfCQQDtv3vi1keqMQ1+mP1AeVg/zn7QHH4ffj48Xf1pjsffm8fBz4rsba/hZ/1Aqr8v5Gbbb1+/fTp9oOYNv6tJvy+VafXXnNYyqW643Cc3Xt/+7/72YWttUzLo5rX7W5rdyX63g9PQs/+91a+3P4zQcHhD29/ANhmtk3g7jMyPy6nuGDv0maW6i8yP0V7X3Tj6YRvfDc3LwGfD+2yx9vKsbtbPxMfj3njD9Ro62TTFTjmMEecca7q9VvfD+vmMtbqtojWs0Q5P+/BnszCeriKtfsfRGqa0uq3TsvHE3/m/Q8PuiyzrJ/4uNOxu3G67rDV/oVY/bXTSabf6m8ayYcbjrkNrPJNYx7DL+guHW7Ub7zjdFmkNw2t1L63vqvTXhOF4x3GS4YTdxf2H38Va3XqrdDNrw2mfRGuYo7SGM61ND3+Uk44/7K+KVv/WZ7M0Hr/X6tY7bvezcNzpKeouHMY4xsMZre4/hq/57W7rNR7nrMZbh9a09+3dR40OoJ2TBtAn/z1M+t5LfTTkUaD1fc9e/4PDK+qu/3c47PJxVO2vNx3htMT9hvb6PZ3YY+OzcdUwvMPz03b7y9s27e6Vmx85MH+yeDjhd7ED37+qohtXRU9LLO/Orb+hv7GS/8u0vptGP9xadOt0wCrdDHd3Fhh/13e4v1H2hulOLHPTXQSU+MR75f4e0vUf/K1uRhl23+vfD8OdPP3f5nSOMB/WdGoaeobTN632srC0l43dbavNLoTGskr/43YTanWLDegfIo2rNaxYq79ZaU0PYkWtY9JI++ejeuwNb/D8ZBmfh9C87vDG3YR/x9/NzcHrWMvia9TybpbGSe9Twv5S3b3CkljlHj00vF/3/cWftVsryyjTGkZmmJng3I3zrlb6z71mA+jjvw8Seb8296N/h3+Hn8efjel/SrS6r6I1rBl68p/DVOu7aqrf2LLvevbGG46//3m/u2g4/wQOdGd74robUJ9lWsPJvw/7abW9nXUaHxmaB4VI6+BmDWtIq7/a1Alv1EnPdxNatbuK5idfw5Lvhh8SlX+X64YXXwD1/7YuHmP7/Xn7/XsHux89jvg7q/v47wa1LqoN45uV2GrdWjdPRU7Sz7x0N/Spoz4L9d8781Cg50Cw4L6v3XgckUPT0BWtcGharfF4B7q1gs2q9ocz8CuJAn1/1nfeweEPdh//jd0zXK8z88r4zDTbnvP9pKSbKob7XD7MTOu7JTU+j9SqeQ6roA9pY6t0a3XTSsNrnNGG10qp0TXZWfR3t530Wtb3N6bWfUAFw/uN7mjdn5Vo3XfGWv0VafVfonWPHX82uVUygLibOWtlKlnmMpC7hMbdZ/rcJvz3gK7fcn2mNMpx+ou7HdX9nLTyx5baaAAdj2wc6w2uS7RWYJnj9B93G3Yf/2056vvKWjtKvCNZ3UymDizDwwvH478L/90PqdODkP93XWqYRVbppi7Van7gs1Enlfj7yTRPuE2ocY09vqoXIWF33TO+OAwvGEsdeTHqLnDNz4vGo+4zSy+Ore/9Z+1SNzmTOHTzZBjfnPU+84bfNWx8QzuO1vCKtPqfSOvGv1grhKik+jUMx2v2hxV8lBn9nQZm+r+lvvNa39erFWhWcdr+cTzDdVano4Y9NP58mw4Mv08NtuGB/SH7zPocq6njs/VZZHj8nkzrnDSl1vlyHK1hSqvbRg2vYeq1f90U6K+3Omd47VvR4Fp77Gv9SN+/ZZVuy76bv2X3deF934wM71uj+9j8Xlr/jvXf1WqV+/+sm/zX+Nnf8zLMWya1ZLh2djStPp/yln03qTUNz2eGVbT6b1prOkbY2gB6ZloLssxx+o+7DbsP/11klW4qaW38fqcIjbuZzN7BIv7cGlf472UMoEtOKqXdjG9+Ym1ajWvs8Y1z4RF22y3ji0H/90iNC9tB3YWy+XnReNR9ZulFtvW9/6xdhqHyOPqbpTLjG7feZ97wu4a1blyrag2vSKv/iTRCAQULBQ6FElVVv4bheM3+sIKPMsO/3f/TEM6HdbH++7Ju6tMHjOM6bf84nuE6q9NRwx4af75NB4bfpwbbcL7tZxZ9jtXU8dn6LDI8fk+mdU6qQeucWdW6hzex4TVMvfavmwL99VbnDK99Kxpca499rW/ohxFbpbuy7+Zv2T1deM83A+P71ujv/F5a/47139Vqlfv/rJs2BNBh1jKNJcO2s6Np9fmUt+y7Sa1peGGOOEqr/6a1pmOEMy7B4ctmTFImI+w31Op2xlorI7RKN5aT9jfkNBu/33lirW5js+7+8f/uqwNL/+cUve7Dg07cfWx4QBo+QA1/lxuMo/S71mmdgMbUOnkWmJ+ALfV9gXn/k1phHPVqXfzMxvDisZLWxW6poy6m4+9Dw++r9iOrdjc74xuj0IGbpELLbtisG7v4s45q3SxXsEq4YBp3H/4dfxfqv8NBy0K0Mqt0Hw4703px7nCwN2zYPeI0lm1T+TZXGDpb2tt6bsn+kBt34//GUu1QeRrt81UtWudPb5Vu5m58XTO51jVYdw2vfYuua+NuLCfsz7oPGKF1r9Eu43uv8H6swPD+cw7q/tn6vMihe++xrZIBWN3MyaIMJchXrGwm/mxINwzzc2c8/J5qyJjlSUP2uvF5U7lWd4PjH7Ssm3AYMzDMJltuhwJoOW3/NRqu7HDl12ltw55mJ4h3Jq/VbWzWXc0BdP9AMvh3JYNxlH7XOuOTzwS6E3lVrZNqrr4vMe1/UiuOoz7DC6PZal08lmpdoJY66oI3/j40/L5qP7JKN7M1vzEyDG+cii27QSu6kYs/76DhDfYYDoUJVmhcZNh9/O+iYfnvsG8YgI0TelXtPhx2JgE0ztuybSrf5ioH0PZ2PmDJ/pAbd+P/xlLtEHka7fPV1Frnzs4ZXtNMp3UN1m1HXf+G3xc5YX/WfUCB1j1Gew3vveJ7MsPw/nMO+nto67vQgfvtqaySAVjdzFErQwnylTDDCXOb+PNc138/IxpWwx/+3GdPw/bHZX/ft9rwWm2YVbbYZktwDC2MhgPkSRa+72fWVhl/bdMX7khVdizfTZlWf7Fhd3F//m/7M//UKvys93nxgSv/LjrwDXweW/R564xPPrZFJ0LzpF5F9RtrdTd3w4ubbmhdRJZZ/OLAUONCNy+54b6PtbpPDb/Tv8u6bam6GQpvjKK/ew7fgPnu+t2X3aD5/uPhxJ93SH/Dbn0XO3CD79XnoXbAkGoFyrFWfzgYco3rqOFZ34eG3Q44IvwLtLqTVbpB9IbbSyXzANrafmOD/nKD70fuD864G/839jWO+0Nlmlx30xmck6xz2VIbXtOMdvD6qOA765psIfXXx2VO0s/g/cJyaN3btcO4kVap7j65HssygPC7FpvlL2ZWE3yW6rqX1nAGupuLPqca1wn7jzPC8O/4u7bop6uic6gBXRRAVwmlGwiuqy7AuLtJDYcXDt9/Nlen3dnC/oPhFLSA7h9Ysv717+DzVHUb9RsbHsxSjf4HPgsd9f3cjU86E2qdJGPD7rL+rBPxkOquLq3hp466UIm/b78+BLa+kwNBcanugrYsZNbnAxe9/u/ws/i7+HNv2G83zGs+BzdJRdo3VfENWvh3eBNX9nmNlt1EhzfZoVa3lla/Yzt8818WNBSa9VM6vEzrs6UzDL1ire4LfWR85s2+y4cdBnI+oBvWCg5jrf68Vve4eFrrvnbzAFqG23JVs/6G9g2s0/iYP73WuaoGrfOo5Tjdzkx/vVKfeQAtg+uwxdC6Jq7gwDW61Gf1at1DtMcq92phN5nWPaI37CbuJ/x3Teb30plVuhnf6P6/9J1R4XctNstYCvMar9VvYNwSOv8s+nwyswyqTcb5oNfqti6t8TVoCwJo/3eVcNnqL/x+Aqsu/LC7aYyH18Q4JnbaHTLsPxjONAF0Ztx/aN6d/h3+XfRZqP++rJvGrHIiCU84U+hOxiMNu4v6GzjBx7ruatMafuqoCxbr+0mse3jFVrlojC8ybUdc2A5dELvuprqgDvsNh9VOxw2ghz+Pb9TCv8ObubLPa7To5jf83DLstkkoQfIAAP/0SURBVFI/k964hzf9PfNgwQqai8z6KR1e8Jn13VI5FJQFWt0XqoDO+lz68M79Ow/19O/w72GtsDHW6s9rdT+tTQ4bJzNc541ZSwCtYbh/Y2PGx/Xptc5VM9Y6B89Vf71SnwMBtAyuxbpvfC1crP/FYvqrxYFrdKnPmtG6j5i/Ve7Vwm4yrXtEb9xN/O9R/Y9pfk+caXXjjbsdrXXv7xx4uWDFftpmlq/keY2l1V9kHDYPfJ8Nx383vlkG1TbDfHAWOaE1vgadQwC9YForcZTT9t8JrZ28gv4gI63vMwcOXuPoD1idMj7xTKA7GY+jP4HHf7df68KmHVoXi/VZ4QI3uzCeXjf8LmjdDEVaN1DVtW7oZmyTN7fhsMdy+ObfChiGjIJnrzW8MuP+sUatIG7Isu+KtQJJRK+1zUxl/iAl2F7zbT37d/69/1xm/eZ/VzQc1jhaw1oirWP8eFrnqAktOjeG583YuNtQq/uZa13bTG5+fRVciw11E3zXLa3r4RKt6/AatO4vuqt1Hxfp7mGHtLqb0vAeeCLddE2ndf/fAa2sZQytjGc+WlnWEhlmkzOwMICWBNAVtFZiFaftvxNaO3gF3QHN/DzQOohVMj5wdkbrZDWG1smyxPiEHJ6k2611gdMOrQvJ+nQXxwTQg+pGZ4TxjVF1rRu5OdjkzWw47LG0QgA7XBiQALr9DoRjWWg3ZNl3xVqhI6LX2mamkgC6E1rH+PG0zlETWnRuDM+bsXG3oVb3c9G6xpnM/PoquBYb6ib4rlta18MlWtfhU2rdW3Rb6z4u0t3DEkC3WCtrGUMr45mPVo61RIbZ5gxcrADaWqDYkNbOGztef3Ue0AoNx9EprZNVdc0T+Cx0J+VKjtV92UWM9V33HLjotC5sc62LZKxqfGM0vtbN3Ay1bmq9VvfTao1nSCsE6JmHzJnhS6as8LmOAMIaZme1AqomtMZdSTs8rOJAODiG1rBweRx3m0vDY/2/VLct1625v2CR1rF8erNzlHVua9rwHGl9P1eta5vJtK6z6lBl1KzP26d1nT6Z1r0BZvd6/7h/p+rf7dS6Fy/XuvdvmVauMkPzzMhNS5gf9bQyp9hxu/eG/Y2jNawF08pjK7h4LaCthYMNaO1ooVY/0uq250wOcuE4OqV1sqqudXKciXkwXMHK3YcXI96y77rnQADtNS5Qe1oXwVhF6wZqPK2buRka3tTGWt3XoTWuAQdv+geCBR80Fxl1Hw9rEuNhLoxWyCXH7aZO/88O/ao4HAJW0xoWLoeTbAdhP8VqW65Za3/BQq1j+fRm5yjrvNa04TnS+n6uWtc2k2ldZy2X1jX6hLrrfuv+YLnN7vVaHj5L6168XOvevwNaWUsDDmRGbrwDf6damVPsuN17w/7G0RrWgmllsRWkBMe0WiujinUOq5LWjlFFa1hVNYang4Z3nO9KtA5Uhbphd1PrZFXdfkA7nuHPi6zv22N8kdI+hwLlWnUXvkWlNybVvLhup9aNUPNaN3JLbHZzbYUJZthsGfRjBwjDjtN9OHwcoRWilWoFedW1wkLsltZ6reK0/U9kXkqjTLdd16W5z1TQGtYSaB2/J7N/bsq1zl9Lr3WNM7lhqbMhjWu49qlr4EjrOrmFWvcf7dW6n2uf4b1woca992RaGUDLtfKWEVp5Tnu0Mi00tfLMCjYaQD96fj/BOehWxJBWd+NoDbOKYwznNNP6rkzf36TWNZzJPIks+w4r+Udk2Xcz9KxRH2Va381aPy1Y6p+L6umQTyKtbqZxnGHG04I4ln8tgdZ8I1aw7Hhb9p31fT1a56gF17reGKU1HK/VveU43bZa67q2uk1e+8fDNm3yfie8nwq1uh2lNRycwjA/aL9hjtMa48zKa3VbRWtYmNpoAH32y1mC8/ZJpvVdu3ySaX2H3ViHGOv3v1Cru8XX799lWv0hjnLcbYdtDXFRXN5z6rIaXjNwLK/bSa9T67++jdez1+oWEbF91n9c7JZ+/oeXQaMB9JOnTxJERERERERERETEify1QKtbbKUE0Dhbfzvvmf6t//t/x9/N1/NM6zssM1qniN7fAq3vEVtheAzjeIaIiLgwhtei8TVp+Hf8HWKhy3mdOL+cJFzedV2n1zUcrGKjAfT5s/MEEXGxvDA+w+nsLdOLQP9d+O+4m/g7XFyrrut4+6jaHyIiIiJiV61yzct18SwNM4M4P1jePKHRAPri+UWC2HrdAcB0VDfh9zgXzwOt77FFsv8gYu26m6nUsu/KukFExM4ZXkta//Z/IyJiazx31+PNBtC/uxFN4OWEWsPCBfGPSKubGmXbap/Lvi7YFtvkZWbR50XfxZ8hYr2O2s+K9k9ExEWR4xwiTqe/7+T+E+u20QD68o/LBBERERERERERERGX02YD6D/dSBARW+0L4zNEXFRfZFrfISIiYvNOci7m/I2I2FV7mUujAfSLv18kiIiIiIiIiIiIiLicjg6gjyYPoF/+52WCiIiIiIiIiIiIiMtn8wH0P25EiIiIiIiIiIiIiLiUNhpAv/rvqwQRERERERERERERl8/mA+hXbkSIiIiIiIiIiIiIuJQ2GkBf/e8qQURERERERERERMTltNEA+vX/vU4QERERERERERERcTklgEZERERERERERETERmw2gH7tRoKIiIiIiIiIiIiIy2fTAXTyb5IgIiIiIiIiIiIi4nLabAANAAAAAAAAAAAAAMsJATQAAAAAAAAAAAAANAUBNAAAAAAAAAAAAAA0AgE0AAAAAAAAAAAAADQCATQAAAAAAAAAAAAANAIBNAAAAAAAAAAAAAA0Qh5AK3wOA+ifCaABAAAAAAAAAAAAYAoIoAEAAAAAAAAAAACgEQigAQAAAAAAAAAAAKARCKABAAAAAAAAAAAAoBEIoAEAAAAAAAAAAACgEQigAQAAAAAAAAAAAKARCKABAAAAAAAAAAAAoBEIoAEAAAAAAAAAAACgEQigAQAAAAAAAAAAAKARCKABAAAAAAAAAAAAoBEIoAEAAAAAAAAAAACgEQigAQAAAAAAAAAAAKARCKABAAAAAAAAAAAAoBEIoAEAAAAAAAAAAACgEfIA+iEBNAAAAAAAAAAAAADUCAE0AAAAAAAAAAAAADQCATQAAAAAAAAAAAAANAIBNAAAAAAAAAAAAAA0AgE0AAAAAAAAAAAAADQCATQAAAAAAAAAAAAANAIBNAAAAAAAAAAAAAA0AgE0AAAAAAAAAAAAADQCATQAAAAAAAAAAAAANAIBNAAAAAAAAMCYvPznZXL+7HxmanwAAABdhAAaAAAAAAAAOo8VCD/68VFy9LW7iY3cvbubbN/aTt1ybgauvrGarKysdNa1t9YH5kfz5+d1/+N9c3mc/XI2tOyurq6yJQsAADAdBNAAAAAAAAAwdxR4hgHo/Qf3B0JSH6L6YNUKXyt7Yz1Zublh+9FOsvLp7mi/OUhWfrg3O7/cs6cj9q5bNtZ8yfU1e3lU0AfbPtCOw+wwxL788zJbqwAAAATQAAAAAAAA0ABhoBy2RFZw6YNkhZpW2Gkah8ZxUGwFwk/djemfj3CU7sZ/aNmFy1bGwfYYYXYYXIehNYE1AMByQAANAAAAAAAAlQlLXYShsi9lYQWQA6rEhQ8xb28NhpxhAEp43C3DEFsPA/w61YOCMLi2tolA39I6DKv1AMNvcwAA0D0IoAEAAAAAACDFh8sqp+DDP99aubQ2slrD+oAxbJnsA0mFk1Zoicvr8xM7sNZDCW1HavFubWuZG+9spg89fCkQlWwhpAYAaCcE0AAAAAAAAEuCSh0ooPP1lfUyPoV4paUw4mBZtYh9cKgQ0QoXEevUt65+cNgPqv12WfJgJG5JTUANADAfCKABAAAAAAAWCAVsvgWzL41RGDD7lsuq7xuHy1YQiNhWVbIlDKl96Y+SltQKqPUQJmxBrV8BAABAvRBAAwAAAAAAdAwrZDZLZPh6y77WskodKKSjvjIum77kRxxQF7xMUSU+fOtpX4NaL9YEAIDxIYAGAAAAAABoIb4eswKww88PR4fMvhWzAjZaMCOOpy/zoV8BaD8qaT0d1p7WgyCVtgEAgGIIoAEAAAAAAOZIGDT71sxW6DXQkpmQGXF2+nA6bDltPAxSq2lf0oNgGgCgDwE0AAAAAADADNDP90cGzb41s0IuX4+ZchmI7dSX9VBpG99q2ijpEQfT1JkGgGWDABoAAAAAAKBm1PJRdWMVOJmlM6ygWWGWFXIhYvesEEzr2KDyOv4FiAAAiwoBNAAAAAAAwBQoOFKApFbNaukYh0xpHVlfn5kWzYjLq28xrYdOOiYomI6OF2FraR1bePEhACwCBNAAAAAAAAAVKQ2bw1bNavmourFWCIWIGKpjheq6+9bS0S8m1t5aJ5QGgE5DAA0AAAAAAGBQKWxWYKTgiFbNiFinOqb4UFovH41KePhQmvIdANAFCKABAAAAAGDp0UvBVLNZ9ViHXg5I2IyIbVAlPEpaSutBmY5hOpapDj0AQFsggAYAAAAAgKVDLQb1c3a1IBx6QSBlNBCxK/qW0jpm6dgVHMt0bNu+tZ2X7gAAmBcE0AAAAAAAsNCoXurZL2dpy8ChUhr6Wbt+3q6XgunlYFbAg4jYJfXgzL/oMCrd4VtJ65ioX34AAMwCAmgAAAAAAFgofDkN1W5WndQwfFm54f5WS0FKaSDisuhLdxitpHWM1LFSx0wCaQBoCgJoAAAAAADoNKp16l8WOBQ4+9rNtG5GROyrY6JRS1plO/zLDakjDQB1QQANAAAAAACdwrdwHqrfrH/7chr6CboVuiAi4rC+bIeOoUYgTQtpAJgGAmgAAAAAAGg1hSU1CJwREZuxIJCmZAcATAIBNAAAAAAAtIrwpYHrcUkNAmdExNkbBtLBMTl8qaGO3QAAFgTQAAAAAAAwd1Rr9Ojro2Tr1vZAuEENZ0TEFuprSOvFrsExW8dw6kcDQAwBNAAAAAAAzBy1lPNlNQbqOK+vJSsf7SQrDw6TlecndvCBiIjtUcdqHbN17NYxPDue69juy3XQOhpguSGABgAAAACAmeBbOW++s9kPnH0d528OkpWn7ibCCjcQEbE76lhulOvQsV/nAFpHAywfBNAAAAAAANAIvpbzUCtn/WRbLeUoq4GIuPgaraP9ywx1jgCAxYcAGgAAAAAAauPlPy/T+p+7d3f7gbOklTMiIha0jtY5Q6U6dA4BgMWDABoAAAAAAKbCLK2hlm53t3st36wQAhERl1tfO1rniuBXMjqX6EEmYTTA4kAADQAAAAAAY6PQ+fDzw2T9rfV+6OxLa7ibCDNsQERELFLnjqhUh84xOtdQNxqg2xBAAwAAAABAJQrrOevn1JTWQETEulQYrXOLzjGE0QCdhwAaAAAAAAAKMUNnX89ZP5+2ggNERMS69HWjCaMBOgsBNAAAAAAADEDojIiIrZQwGqCTEEADAAAAAEB6407ojIiInZEwGqAzEEADAAAAACwpukHXjbpu2AmdERfEH+4lK3e3e/vyp7u9v9mfcdEtCKPvP7ifvPznZXbWA4B5QQANAAAAALBE6EZcN+QDobNu2HXjTkiF2E2172ofXl/r79fhv/1+rmBa3SmUtoaDuAj6MDrYBzbf2Uwe/fgoubq6ys6GADBLCKABAAAAABYc3XDrxnvr1nY/jNKNuW7QdaNu3cAjYvv1rZ2z/VoPlo6/OU5e/udl8urVq+Tyj8t037/3xb1k+73twRI7UqH0Rzu9Xz24m39zHIhdVtu1tvEgjN69u5u+6wAAZgcBNAAAAADAguJfJpiHTQqfdCNO0ITYXa3Wzgqhf7iXhs6jPH92npx874ahY8HNjf4wvPpMpTseHPKAChdLbdPaV7IHMXogQ71ogNlAAA0AAAAAsECoxMZQXWfdcOvG27ohR8RuaLV2/vo4efn3y+TVf19N5flv5+mw9j7cSzbf3uwfO6TCOh9KU08aF0Ftw2r1HzyAUYkOlaeiRAdAMxBAAwAAAAAsAPqZ/XZYYkM/rdcNNmERYnc1WjsrJD57fGYGyXWqcah0x+6d3cEHWlLTo5ccUk8au65a+evhSrCP6ZdDlOgAqBcCaAAAAACAjqKfDetGOa/rSokNxMUwau2chmNf7tXS2nlSNW4fSqctR/1xxxu+5JBjEHZR41cGR18fpb8sAoDpIIAGAAAAAOgQ/oWC+rlwHvyoJaJaO1s31IjYDefY2nlSL3/vveTw4JOD9CWH+THJq6Dav+SQetLYFX2JDj1UybZlXlwIMB0E0AAAAAAAHUAtsAZaOyuk0s+GCXUQu22DtZ3noepJnzw4SUPp0nrSvOQQu6Ba82v/zM69vlU0taIBxoMAGgAAAACgxah14VZY21nhDS8UROy2RmvnNOT64Z4Z6nZdteJO51fzGM6z1N/6FQcvOcQ2a7SK1kPh82fn2dkaAMoggAYAAAAAaBlq7awWVkO1nWktiNht49bO673WlC/+epHu98ui5vf059Pk8PPDZOfOTroc/DJJDetJa5lZyxJxXkb7sUpi6WExraIBiiGABgAAAABoCWpJpRZVAyGMWlxZN8CI2A2t2s4f7KUBrBXOLqsXzy+SRz88SkPprXe3+g/gwuOhryetsgjWskacpdq31XI/27e1zWr71fYMAIMQQAMAAAAAzJmhlwpmP8U3b3gRsRtGrSTTkOrLvaVr7TyNT54+Se5/d78XPKv8kF+WXupJY1vUg5FgG6U8B8AgBNAAAAAAAHNAP9XVT+/X3sp+eq7WfrxUELHb0tq5cRVK69ip5Vr6ksOv9+11hNikap1vlOcAWHYIoAEAAAAAZogCFLWMyn9erqBKLaesG1lE7IZWbeevjpIXf75IXv7nJTasrye9cT1qJf2QX5LgnPTlObJzvR42339wnzrRsLQQQAMAAAAAzICh+s5qpUeZDcTuarR29uVzrJAUm/PeF/cGX2R4Lfs/x1hsg3rIHNSJVgt+PYwGWCYIoAEAAAAAGkTB8/atoA6sAirKbCB2V1o7t0It7507O/2w2bn34V5y+cdlcvbLWe8zAmhsk6pVHtWJJoiGZYEAGgAAAACgAVTzcZ36zoiLYVltZyMcxeY8+f5koPazjrP6TN+9evUqlQAaW230EIsXFsIyQAANAAAAAFAjZvCs8Mq6CUXEdmu1dv6a1s6zVsv74LODZHU1q53v1AMABc0+dA4lgMZOqIfSwfFFv5YiiIZFhQAaAAAAAKAGFDzrJUPpjSQvFkTsrmWtnf952dMISct88fcLnEAt862bW/l60AOA42+O02VqBc9eAmjslD6Izl5YSBANiwgBNAAAAADAFBA8Iy6IRa2d/3rRD56bCqDdOLDvvS/vJWtv9h8A7NzaSY+1VthsSQCNnVQPv/SrKYJoWEAIoAEAAAAAJoDgGXEBrNLa2dIImcs0Q+dQI4RdNs9/O0927+wOvFRQDwEURlshc5kE0NhpCaJhASGABgAAAAAYA4JnxAVwnNbOlkbIXKYZOodGYewyef+7+8nG9Y18XWy/t52+VNAKlqtKAI0LIUE0LBAE0AAAAAAAFSB4Ruy4VmvnD/eSs8dndshcphEyl2mGzqFGMCsv/7xcSJ88fZLsf7Sfv1RQ/z/49CC5/OPSDJTHlQAaF0qCaFgACKABAAAAAEpQ8LxO8IzYXePWzm5/Pv76OHn598vk1X9fpZohc5lGyFymGTqHGuGztMLbLvvoh0dpC2e/Lvz60DKyguRJJYDGhdQH0dm+s3t3Nz0eAXQBAmgAAAAAAAO1Ltp8Z7N3o6dWRwTPiN2xpLWzD51DhwLmUUYB8yjN0DnUCJ+lFeJ2zYvnF8nh54fJatZ6068LHWOt8LgOCaBxoX16f+Ch2v7H++lxCaDNEEADAAAAAAQoFNHPW9MbOwUmam2kMMu6CUTEdlmhtbPlUMA8SiNkLtMMnUON8Flage6Qf7RTvchx5/ZO/lJB1dk+/satC7c8rNC4TgmgcSmMgmjVsb+6usquZgDaBQE0AAAAAIBDoZJaEfkbOYJnxI5otHZOQ5kf7plhs+VQwDzKKGAepRk6hxrhszQD51gj/J2XF88u0sBfYbNfFyoToEDYCoqbkgAal8rHR8nKzd6LPPVLAwXRAG2DABoAAAAAlhq1FtLNmg9L0uBKrYqsmzxEbI8Ttna2NEPmMo2QuUwzdA41wmdpBs6xRhAsL36/mJkKfPc+2MtbO6e6f2s6rIC4aQmgcSnV9n6j9/BHx0O9wwKgLRBAAwAAAMDScv/B/X5dUrUeUisi66YOEdvhmLWdq2qGzGUaIXOZZugcaoTP0gycY6Pg2WsFxXWrh3ebb2e18p1b726loZe1jGeptod0mgigcRnVOyuyY6RKiqm0GMC8IYAGAAAAgKVDN2NqHZQGFLpJI6RAbLdRa2ftt5O2drY0Q+YyjZC5TDN0DjXCZ2kGzrFG+CytwLgO1br44JODZG2tF3Ctrq6mf1/+fmku23lIAI1Lrx7WqZRY9pCdFxXCvCGABgAAAIClQTdfqkeaBhO6KVNLSuvGDRHnb1FrZ19P2AgeJ3UgXK6iETKXaYbOoUb4LM3AOdYIn6UVHuc+H9+T70+S7ff6DwE2rm8kJw9OzOU5bwmgETODFxVSHxrmCQE0AAAAACw8Q3WeP9rhBYOIbTVq7ZzWdv7mOA1yB2r9GsHjpJohc5lRwDxKM3QONcJnaQbOsUb4LM3g2WsEzFK/Dgl98uuT5PCzw4HWznoIcP7bubkc2yIBNGKk9oXsRYU6pmr/BpglBNAAAAAAsNCotWReboM6z4jtVD8Vv7WZ/1w8319/uDcYOocaweOkmiFzmUbIXKYZOoca4bM0A+dYI3yWZvDsNcJn6YNn1cffubPTXxeZdZU8aVoCaMQCVR86O87qF2E6ngHMAgJoAAAAAFhIdFOll++kIYRutnTTZd2MIeL8zVrmxeon41s3t5Kjr47SYJQA2tAIn6UZPHut8PnpeXLvy3tpaQ2//Pc+mP4Fj/OQABqxRP0CTL8Ey46xlOWAWUAADQAAAAALh26mdFOVBhCU20Bsvzc30vrCCl1PHp6kZR8239nMg9DQjbc20hdqPfrxES8hlEb4LM3g2RsEzwprd9/fTctraPmur68n976415nWzpYE0IgV1C/CKMsBM4IAGgAAAAAWBt08UW4DsYNmAbTqtYcqTFQdYrXMXbnu9u1rg2G0XHtzLdm+vZ3c//b+xLWJzZC5TCNkLtMMnUON8FmagXOsET5LM3j2Pr9IW5WrdXm4LBXqW8unaxJAI46hXvaaPbTXwz0dewHqhgAaAAAAADqPbpYOPz/sBQ66idLNlHWThYjttCCAtlR4evztcbL/0X7/gVOmfvmwuraabL69mRx8clC5fIQZMpdphMxlmqFzqBE+SzNwjjXCZ2kFz6qJr+XiWzvr//r78vdLc7l0VQJoxDHVL8Vu9x5I6TiqYwVAnRBAAwAAAECn0U1SXm5DN0+U20DsnmME0LEKHE9/Pk3LdmgY6bEgUq2kVWZCLXytsNUMmcs0QuYyzdA51AifpRk4xxrhswyD5/vf3e/XxHeqzvPJg5Oh5bAoEkAjTqj2mfW1dP/RMUPHO4A6IIAGAAAAgE6i4ElvcE9DBt0sETQgdtcpAmhLle1QK+mVdzbMsh1q+bv1zlZy9OVRWrZjKGAepREyl2mGzqFG+CzNwDnWCJ+l5kutm1XT2c+zXiq4aK2dLQmgEacweknh/Qf3sysvgMkhgAYAAACAzjHQ6pmXDCJ235oD6FiFuYUvN8wCapXz2PtoL3n0w6O0ezN49hohc5lm6BwahM6hZuAcGwXPmv784VymWjt3+aWC40oAjViDeo/Gjd4DLFpDw7QQQAMAAABAZ1CQRKtnxAW04QA6ViGlf7mhxps/0ApMX254azs5/uY4efL0SasD6ItnF8nx18d5a2epkiNVa2AvmgTQiDX6ae+6i9bQMA0E0AAAAADQCWj1jLjAzjiAttTLDVc+30tW3t3svcw0C3Jzr62kLzfc/3g/rTltBc1FmqFzqBE+SzNwDjx9fJo+lPMvFVRoriB6mVo7WxJAI9YsraFhSgigAQAAAKDVKBii1TPiglsxgD745EWydfMy9+T7l2Z3daggs/DlhirbsZq93PDObvLo4aM0wLbCZ2mGzqFG+Cyt0FmqVfbWza18etJp+PHRUBC7rBJAIzZk0BpaDQMAqkIADQAAAACt5fzZeVqXNQ0S7m7T6hlxUa0YQCtwDr14/srsrin9yw1V3sIq26GWyKoxfe+Le2m3dQbQKgOy/9F+Pl4dGzWeZXip4LgSQCM2qPYrNQhw+5gaCOjYCDAKAmgAAAAAaCVHXx/1AgSFLQ8O7ZsgRFwMW1CCYxIVEuvlhiu3t5KVNaNshzN9ueGHe2l3qtc8bgCtmqtha+etd7fSlwpawSv2JIBGbFg1CFA5tOwYpwYDAGUQQAMAAABAq1BdQbUgTMODmxu0ekZcBn0A/b+rTvvqn5KXG17r/Wzdv9xQD9n0E3YrgD7/7Twt/eFfKqj+Dj45oLVzRQmgEWekGghkxzkd0wCKIIAGAAAAgNagGqZ5YPPlnn2zg4iL54IE0JYXzy4Sle1Q+Yy8pFDotZVkI3u54dGXR8neXXfsy77buLGRtnZe9pcKjisBNOIMVUMBNRhw+xwvKIQiCKABAAAAYO7op+wKX9LAQG9Zdxeh5k0OIi6mCxxAx6qV9OlPp8nK+1vJylu9OqqxKtmhn7S/emUHrFguATTiHOQFhVACATQAAAAAzBXVOM1LbvCiQcTldIkCaEv/ckO1kFaN5zR49hoBK5ZLAI04J9WAIHtB4eHnh9mVHgABNAAAAADMkbzkhvzmwL6ZQcTFd8kDaK+WgSSAnk4CaMQ5qoYEejGr2wfVwEC/cgMggAYAAACAuaCWMWlAQMkNRCSATiWArkcCaMQWqHd5uP1QDQ1UUgiWGwJoAAAAAJgpagmTl9xQCxlKbiAiAXQqAXQ9EkAjtkTtg9nLpe8/uJ9dCcIyQgANAAAAADND9Z7TkhsKBtQyxrpZQcTlkwA6lQC6HgmgEVukGhro125un9QLpynJsZwQQAMAAADATFC95zQQUABNKICIoQTQqQTQ9UgAjdhC9aJpt1/qV3Av/3mZXR3CskAADQAAAACNoxYvaRigFjBP3YWidWOCiMsrAXQqAXQ9EkAjttRvDtJ9U7+G06/iYHkggAYAAACAxtDPLLdv9Vq8pC1fqPeMiJYE0Kl1BNBqWbjsnv58SgCN2FYfH+V1ofXrOFgOCKABAAAAoBHUsmXDv2zw0137JgQRURYE0Pe+vJfsvr+bHH97nFw8uxj6ftEkgK5HAuglUQ+19T4Jd/xY+WgnWXlwyK+suqLWU1YX+vDzw+zKERYZAmgAAAAAqJ38ZYNSP7e0bj4QEb0FAbQ+S4PEQH2mYPrJr0+Guu+6BND1SAC94Gq9ZvWEU7PWtLnra73vFU6rta01DJy/eoBweytdZ7yccPEhgAYAAACAWhl42SA3fohYxZIAWr7480Vy8v1Jsv/RfrL+Vq/VnHfz7c3k8NPD5PSn0+TVP6+GhtElCaDrkQB6AVVYqQfaCpezfX/vw73k7JezfF/Rv+99cS/dh9KH4Fl36fWIWknr11hsE+0zeDkhIfTiQgANAAAAALWRh8/6WSXhMyJWdUQAHX+uoFmBs4JnBdB50ORUQK2gWoG1guu43zbr55cAejoJoBdIXUsooPSBsgLoL/eSl/95ObifGJ4/O0+Ovznu9R8E16m6TqFsR3vUwwW3XlS6jZcTLiYE0AAAAABQC/r5ZH5Tx8sGEXEcxwygLVWSQ6U51H0YNKklZFfqSPv5HQjSjJC5TCuQXTYJoDuub+2c1QhOvb2VnD0+M7f5ql7+fpk+KD/45GDowRVlO1pgFkLrmE0IvXgQQAMAAADA1OThs27eCJ8RcVxrCKBjFTYrdFb4PPBzfKeG2cY60n5+CaCnkwC6o0atnfVrBpXUUHBsbet1qFCbsh0tUtuAW/aE0IsHATQAAAAATIxq9e3edTdnulnTTaN1M4GIOMoKAbQCY9+SeZLguAt1pP38EkBPJwF0hyxo7azSGNb23bTnv533WkFTtmN+ZiG0lrlarMNiQAANAAAAABOh8FkvjElvygifEXEaKwTQ+v9AGOTUZz44HrfecxvrSPv5JYCeTgLoDqgAN2jtnIa9n+422tp5EinbMSe1fWQPJQihFwMCaAAAAAAYm4HwWS2XrJsHRMSqVgygpW/JXBYcT1rved51pP08EkBPJwF0i9U1g0pbZPvW7p3dNGC0tuW2StmOGanW8YTQCwMBNAAAAACMhcJnvaU8vdkifEbEOhwjgI67kWFwXFTveZLyGrOuI+3nkQB6OgmgW6Zas6p0hd+H9P8WtnaeVJXtOP76mLIdTUgIvTAQQAMAAABAZQifEbERpwygYxUc+3rPcStp/e3La4zbmrnpOtJ+Hgmgp5MAuiVGrZ317/vf3TfX2SJ58fwiefQDZTtqkxB6ISCABgAAAIBKED4jYmPWHEDH+nrPReU19NkkrZnrriPt55EAejoJoOdo1NpZ+5eCWIWy1rpaFrVNHn5+mGy9u0XZjkkkhO48BNAAAAAAMBLCZ0Rs1IYDaEtfXqOsNfM44bG3rI60hmf14/XzSAA9nQTQc9Bo7azPrPWDL5MnT58kR18fVS/bof/7ltPxsl8WCaE7DQE0AAAAAJRC+IyIjZsF0APBqzMMZM1wtkYv/7hMQ42DTw/S8YSBkMLj9CWE3xwnZ7+cmf0Xef7sPO1P/SuAtrrxmvNohMxlWmHXskkAPSMViqrlrg9Q1Zr3o52lb+08iaVlO64F/1awb62LZZEQurMQQAMAAABAIQqfNwmfEbFpWxBAWyps9uHxwM/mnZoWhdUKQRReW/2PqzmPRshcphVuLZsE0A2rlrm3t/J9QWUl0trO/3HLH2tR23AYRO99uNf7e80dh6x1skwSQncSAmgAAAAAMCF8RsSZ2dIAOlZBs1oxK3i2aj4rJFJgrVbPVv+jNOfRCJnLtALZZZMAugGt1s53t9OSM1aAipOpIN8fW1ZXV9MHX/rcHx9W3lnyFtBeQujOQQANAAAAACa7d92Npm4yCZ8RsWmnCaD/+yp58feL4c8zFRorJNNP3F/89SINKK3uJlWtpO990av5bLWS1nd6UaHVb6w5j1HAPMo4jM2Ngq5FlgC6RqPWzhtvb6QhqWqjW8seJ1PLdH29F6jqOKLjhj4PjwU6Nix9CY7QIITWQz9oNwTQAAAAADDE/sf7vZtNvQTHuuhHRKzTKQJohctqlXzy8CQNHhVEKGhOA1n3vQLos8dnAzYZSGv8mp78J/NZcKeXjlndh5rzGAXMoxwKnr1R4LXIEkBPadTaWYHo3gd7lVs764EQjlbHpsPPDvPgWf8vqxOvYwMBdKRCaLd9ahu9/PMyu4qFNkIADQAAAAADHH5+2Ltx19vWrYt9RMS6nbIFtMJkhWN6iVcaRmeq5bEC5/T/Pw+G0KGNBtK/nafh3cXvF+b3oeY8RgHzKIeCZ68RFC6qBNATquWlc7+WnVMPUNLWztovjOVcpBW2Yl8fPPtfTIwKnr06NhBAGz4+IoTuAATQAAAAAJCjOnrpjad+bmtd5CMiNuE0AXTsf1+lIYRaHCuIDANpqZD69MfT9DsrjJZ1BtIKnlUzmgB6dhJAj6FakH65N9za2e0/k24/VuiKL9JfR2jZ+uB55dpKWsJnYH8vUccGAugCsxB6453N9B0m0D4IoAEAAAAgRTdB6Q2R6unphtS6wEdEbMI6A+hItTZUIKnQOW4hnQbSDx+lD998a2lLBdJpWQ9j+KMkgJ69BNAVjFo7qxXu0ddH+UOXabYfK3zNdcNfNtNfQdzdy5f11s2tsYJnr44NBNAl6p0lbvnqBdqE0O2DABoAAAAA0taCaYsctYAifEbEWdtwAD0UKv/cK8uh4Fm1owdCafe3byUdlu3QcKzhj5IAevYSQBcYtXaWapGr5WVuM6HGci7SDJ69RkC7qOoYsnN7J1/WernzpMcRqWMDAfQIsxBa7zKBdkEADQAAALDkqJVIGj5L/YTRuqBHRGzSBgNohWcKvhT8qKyGWiMOhNGZCuEUSKtF9EAg7dRnarGoUCkNeo3xFEkAPXsJoCOj1s5r6+vJ8dfHycu/3fKythVLYzkXORQ6h0YhrVcPwhdFPcBSK2e/vOU0wbNXxwYC6Apm27pa9EN7IIAGAAAAWHL0U8X0BokbdUSclw0G0EUqVFMgVhhMq5W0L9sRtZJW62nVyFWorOFYw/cSQM9eAminWjurNWjY2vnDvXTbrrS9xBrLucih0DnUCJ+lFeR2zeNvjpONGxu95X1tJd3vtTwG9ucp1LGBALqiWk5uPeihIrQDAmgAAACAJUY/UUxvlPSTXOsCHhFxFlYIoHff3032P9pPw8Uqwe+kargKyuJg+vL3Xshkvtzw4UlhwEwAPXuXOoDWL5nUAtS/6E4BtDvHq7XzWNtLrLGcixwKnUON8FnGYW6XVPC89mb2EsfV1eTeF/fS5TCwH9egjg0E0BXVA5gb6+kv/LSOYP4QQAMAAAAsKWoVkt6c6kbVunhHRJyVFQPog0/czeunfe99eS+5/+B+46F0kQrOFFKrPAcBdHtcugDat3bWS4Q1386dOztDrZ0tzW3F0ljORZrBszcKnr1xqDvkH+3y4llvv/bB8/pb6+nDqIF9t2Z1bCCAHkM9jHljNV03vJRw/hBAAwAAACwhuplLb1J1s2pdtCMiztIKAbT/t8IwhbkKGRU+K4RuUygdSwA9e5cmgI5aOytoU+tbtda3tg1Lc1uxNJZzkWbw7DXCZzkUOMcaIbDUfjVL9YsIPQhTiY1ZBc9eHRsIoMf0wWG6nvQCSJgvBNAAAAAAS4ZageiGKb1hfeou2qwLdkTEWTpGAB13IxWQKRxqYyit8RFAz9aFDqCN1s4rt7fSXzVZ28MozW3F0ljORZrBs9cIn6UZOoca4bPUfjUL9SsHtSr3wbPUZwP7asPq2EAAPYGf7qbri5cSzhcCaAAAAIAlY/uWu4HRzdMyv5wJEdvlmAG0giyFUmG3sQrNFBzNO5TWsAmgZ+tCBtB6YBzVdh63tbOlua1YGsu5yKHQOdQIn+VQ4BxrhM9S+1WTKmTOr5uc2j+rlDZpQo2bAHpCtdzc+jt/dp5dDcOsIYAGAAAAWCLU+iO9iVJrEOsCHRFxHvoA2ghc/Ofhv4+/PU5D3cPPD9N/+xA57NdS4Zi6qxxKu+6t4YyjhpMH0Mb3ofk8EkBP5UIF0GrtnIVnUrXQJ23tbGluK5bGci7SDJ69RvgszdA51AifpfarQp9PrspqbL69mS/3vQ/3pg77p1XHBgLoCdUvB95YTV9KSD3o+UAADQAAALAk6AYuvZHi5gUR2+YEAbRafx5/0/t/GCLrQZsCOrV0U7AVDs9SgZnCqqZCafWj4ej/1veh+TwSQE9l5wNotXb+aKff2ln//3Q3DVwn3S6KNLcVS2M5F2kGz94oePYOBc6xUfDsTYPmIo1geZT3v7vfK1Om5e5sQ/Ds1bGBa7gp1PHArVPqQc8HAmgAAACAJaBzdZ91MfnLsbNoWk/cjcRhsvKd83t3Q1HY3QS6i9p03H8Y33VWt7x+dfP0awfWPc5Hd3NX6340rhME0EdfHSVPfn2Sqp/EP/rhURoeWQHyycOT9Kf0CrLC4RepEE0BVh2htL5XP/q/9X1oPo8zDKDNkLDjnv7U0QD6k91k5Z2gtrPbLwpfcGes+0k0txVLY9sp0lonuUb4LIcC51gjfJZp0FykETBLPZyKPfjsIG0d65e9Hmy9/Hv6X0DUqY4NBNBTmtWD1vEbZgsBNAAAAMASoJ+ppzdVehu4dUHeNn/YyW8CU99yN11Pw26Ok5V3+zeKqbcOgu8n9SRZ+XDNDc8N+ys3DrObBny8n6ysuXlY23T/dtNgdTOV95KVN7PldM3Nm35W/HCcsDEL/H8YZ5m4fj5RkOLGd8utz++Oxg/1n7t1uppNs268VULG6q4W3fL4cq93c/qFWx/fTzC9RT53y//OltPNwyduHJMsiyZ9qJaW2fbxrpv/Z0Y3TTtlAG15+mMvPFZ3h58d5uHxuGU7vArW1P24obT+re+rjCufxymCRjM8lEFAGGqGhB23kwH01+64o2nO3Li+kW6rL/58Mbg9TLhdFGluK5bGtlOktU5yjfBZmqFzqBE+S+1XhRrhswyD572P9pLV1d71hP7fxuDZq2MDAXQN3lhPHzZou4LZQQANAAAAsOCo1V96Q6uXF1kX4m00DqDf2ExWfg27iQNo9+9P6wga3EXsrWy4CmnT0HAGvuXnw3nDzXvtAWAQQHs/qRrmumXysbvhTftzy+aDg4rhqRv+jWic4z4kiLeDlTX3WQ0BvbuZWfktHs40y2iEvw0GS0MPOHTzlLb4n7Vu/r7o1zjNXXfb5E9umsJ5aNoGAuhYBcNqTVpH2Q6vwjYFXWWhtMJQ/VvdWcMIzedxiqDRDA9lFBJ6zZCw43YygM7KA+jXSqt66Ob3R3ltJdl8ZzPZ/2g/3ZYJoPsOBM6xRvgstQy1n2m5avmura0lJw9OzOXTJtNpJoCeXv0S8I3VdJ+C2UEADQAAALDAqPRG+pPS9bXeC1isC/E2OhA8biYrv8XdHA8G0B/WFDKoxa1vCTpPw/mpI5x87OZLLaz98N91y/eHI7vbUHdDsPKeWoQH/cq3K4TkcXj89lay8q0b5kB3bpv81nV3Yz1Z+fgwCrbddx8GP0W/5m66vy0KhF23X7kb8+uum89GbQtuGt7Ohrnm5u1dN13fK2x1/YUB9FsKYWvaZ+IA+r3dZOXXYNi/7g1+3wbfddMczkPTziCAjq27bIdXAZzCLx9KE0DP3i4H0No2de6W+re2RW0TA/unc/36ei+Q/uWJuR1U1dxWLI1tp0hrneQa4bMcCpxjjfBZDgTOsXHw/PhJsnXTHduD5diF4NmbbgcE0PWoXzy59a+HjzAbCKABAAAAFhi9aCW9yerSTbicSwB9kqx87lv6jtvS1nWrGstj19B1/X0QBLyr7t8KUcOgto3hpCxd5m76bwbrZ83d8MeB9R+um4/88s5UsO2D2af7eeu0Xgv3gvBZw/kgCKrlOyVlJH4/HH7IkA7bzU8eQLvx1VmCZSCAtrYtzYNbRmoNfyuaFwXkcYv5xt1OVr6rcf6rOIcA2rLush1S3RNAz9ZFCaBj9Z0VSK+urfVbSI8ZSJvbiqWx7RRprZNcI3yWZugcaoTPMg+bLbPgWQ+T1tf7x9aNGxvpAyhrebTZdL0TQNenlqXbHrR9QfMQQAMAAAAsKPopeXqzpTfpWxfebbb2ADoLiJ/FwV/gz7v9wHN1K1l5bnRTaBheOt9yNzVVArwwZFULX7PFrRvO527aVJt4Yt1Naxi6qiaz2V1FP3PTXdYC+lu3/Py4xjUt0+FuJt4PgvlJLNomfgq3rTBoDtfhuAG0W2+qkf2dG8Zj119comRkAB04Trdj64allu1l+8G8nCCAVhkNldRQaByGyHVaR9kOBWEE0LN1UQPoWHWrQHr3/d2BF+jpvKIa0rt3dpNHDx+Z24nX3FYsjW2nSGud5EbBs3cocI41wmc5EDhHar9de7N/Ltl6d6uTwbNXxwYC6BrNSnFs3drOrpyhSQigAQAAABYQ3ZiqjmTnSm946wyg1ULWl3JYczdu3xvBon8JoB/e23vD3ZQahpfSTdvnReUiMp+772/7G2P3/+/GbT09juH0jRuujumv0bJMW/C65Z4H7W5eb/mWtrFZy9sHQeu+Nbfu/Pdh6+A3gs+HdP2bL1l0+0L6YkQ/DNdt/qBh1DJyw/v+MFn52Rqu63agJrnzA9et/772ANp9ppdlall+XrLtD+j68fWetR/MuoXzKMcMoJ88fZK2Sh4IhL86Slsvq6yGWoGGQXJdVi3boRDOz4OCMH2v//vPisznkQB6KpclgI5Va189nBkKpJ0KYq1A2txWLI1tp0hrneQa4bM0Q+dQI3yWYeDs3f/YHUfzX9CsJHsf7iWXv49XSqeN6thAAF2zWSkOnTugWQigAQAAABYQtcxLb7weBCFYl6wrgFbIO1TD2PX3Sbhc4vDQ/XvsgDYML50fjwg9nrrx3wjG+Z67Wba6K/Oh6+fzg/KWyLnh9FWZP/f9R1vJyvvuxuxpSVga+4db3m/7+XL//9AvZwWmPvh1n5eF82GAPdQq3N1k5C2j3f/dDeNAv6P8wy2H9WzYcmC7KVlGmq87fvrdeIdeeGlsQ58E3TQVQPvu3nTTdn2UrvsgkFlZcZ/9XDIds/bmRto6MQ699Jn/PPy39/KvyzSwU/Cr414cCKsFpAI3BcdhkFynVtkO/e2nUaFgGkC7/4fTbqn5I4Ce3mUNoGMLA+mshbS2Ne035vYSa2w7RVrrJNcIn6UZOoca4bP0ofP5b+fpfObz6FyU4NlLAN2QN9bT/UP7DDQHATQAAADAgqEbxfTm6/aWfaE9c4+Slbf6N4TjWyGAHtsw2HP/97Wf1aJU4bS70E1LFVR14CV/broUUFrdyYd7gy2EfT8DofgogwBy3S2fr934v3P9F+puysMSHB/sG9143bA+zpaHfMP922xNHBuGw06F6mEpiirlRp658ftgvmi8KpXix7HmbsbHKZUStqzWNDx026ZfL0Xr8Gf3+TvGtvauW4/5uF134fb4vpuPcLxNB9Bp7fA4cI513YQBdFmd7Hk4YQAdq4BLQZQCSAVvYSCtcFhh2yRlO84eP0n2P7pww9DP+s+TRz+cm91JBdEat58mAujZSwBtq6BXD2tUKzr9lZSWUaZqJGv7KwykjW2nSGud5EbBs9cMnUOj4Nmrda361+G86Prn5d/9XyEsigTQDfnYXQu47UbvTYHmIIAGAAAAWDC2b7kbFLV0Um0760J75p4kK5+6m0MzFCvwrTDwqxBAr1UJ4ALfdsvoaTxMr5vesEzDzLTms8gogGzaT0paLKe6bS1v4ey8E4XPqW6dvR0MM631HH7vhnErW6daP79Ywau8F7Ridt1/4YZrdhcbbTNT64aVt5KOhh23yG86gH7X9TPUTaybplmVYZnEigG0jm9xN6NU8KsW0GqVPGnZDh9Ab928HHDvg34orW7ULQH0/CWArqaC36JAWi1CtT3mgbSx7RRprZPcKHj2mqFzaBQ8qwxOOM2aXtVpX8Tg2bv13hYBdFPqfSluO1JNf2gGAmgAAACABUK1R9ObMb0ozrrA7oq1v4RwTH857C3Dyir099PrnOQlf+4m35wW0yiAvO7Gb7Zm9rrhj9MC+r1g2b7t+h0KkwNVniIvc+L+P1SewuumOQz233LD9d/59X3Njfe6u7kurWscrfuhILvAsPXzm26bGloHY67DgRcxEkBPbYUAWj+n98GxAt40NP71SRpGxf2VOW3ZDrV+VuCs4FkBtA+jDz65SL8ngJ6/ixpAXzx/lZx8/zJXf1vdTaqCYO0X+rVA3Kp4bW0t2Xx7Mzn89DC5fO72OWNb8lrrJDcKnr1m6Bzq9vOLZxfJ0ZdHA+VE1HL75MGJuS8smpvu+EAA3ZB6X4rbrrTdQzMQQAMAAAAsEGtdfvFg6Ffhje8cAuixnXW4N24AOc70jTnsb90Nsbq74f7/g7sJeHbUC7J/NbbBMAQOy1QMPHCQ1jr3uuF+HATZI1tnO1X7Oa+57ebNrB09zTocsT0SQI+2YgvonTs7afAcl9eQk4bSCsWmLduhUJoW0O1xUQPosPW9VAhtdVeX2p5Ofz4dO5C21kmuET5LM3TO1EtH9z7YGygjtEzBs5cAumG/OUi3rUc/PsquqqFOCKABAAAAFgSFJOmNmS6grQvrLtmWAPrnw2Tl+yotk8cM93SxrPrCZS2LSx03gBxn+iYJNwP9uitaJ+5GYmjeBwLo9dE1p7X83M1Lum78cHwQHtee1vx86m7Y02G7ef+0aH2OuQ4HdN0SQE9nxQA67kZBcy8ArjeUVlg8admOhQmgjZCwK+phQbqtE0DXqravokB69dpqGkjrlwrqxtympLG+pBU8ax/buR09oLy+nu6b8Xa/DBJAz0BeSNgYBNAAAAAAC4AulNOfpC7KjUkYQL/pbj6HuhkR+NViEPK946bBatGbO0a4F5asGDncIscNIMcJHycJN73uJsC/iPAtty3ecTfLVXw3GJ+m75bRTaluXHnLONf/x8H2oHA7/c59/mHQ6nrIisvIt/AeeIHfiO2RAHq0EwbQlk2E0uOU7SCAnr+dD6D/d2V68exVcvLgZa7+trqbpZpe7QPabvNjknN1dTWt0TwUSBvrS4bBs/Ynhdnh8LRvLGvw7E2XMQF0s2b7oY7zUC8E0AAAAAALQN76uUs322XWGkCf9FrcPisJ/UyjkK8pr7mbycdTTtvauhHKhoYBrVM39mZ3mW8F3Y4TQKvURf6CwHnqls1DLVO/nTjvjvplgJv2UQHt08N+KY81t0y/992M2B6bDqBHrn8ZhfQLHEBb1h1KK0grKtvhh+e7JYCevYsaQHfBSoG022/ideb3E5X2CPtT95e/X5rb+rJJAD0j3TKmFXT9EEADAAAAdJyFa/0sawug3UXph1m94Gvu/9+NE7qNE/KNEfDGrX0/PIhKRlQxmrYmHSeAztebm68v3DpR8N+0P7vpWwumd9UtF9Wj9qH+86Nk5XPXzc9Gv6GP3XrIh+OmXy9TDL//YW9wPL67dP257+cZQI+tm9aOB9BqkTxOSQ3LukNpBWi+bIcCtvBzDY8AenYSQLdHH0jvvr8bHIN6rr25lmzf3ul9tzr43S7B85AE0DMy2xdpBV0vBNAAAAAAHWfhWj/LOgLosNRFrg8Mo25No5CvNIh1469a3mCg3rGbz8KX7ZUZTds77uY9DEtjR4WrA7rl5stoyKoB9GPXXT4Od4P8a/a5wlmVrPilJHQdqbu5+GovWfncDSded+G2csMt24HSGNKN/20/XU3oltUPbpnNM4BepBIcUTiah87Rv31grPrM+rcC34tnFwP9TqICL9V1HhlKu27UrTWMWE2X+q0yfZo/AujpJYBur9oPtB8pdE4fnms9ZaqV9OEXh8nLv1+a2/aySwA9Q29vpdukjp1QDwTQAAAAAB0mb/18192UWBfQrfJosLRDVd/aNYZ1PBj4jaXr71t3sTo0zNhxQr4xwr0mAuhbB0Y3oeOEjxOEmwPhszNcZz5QveaGqQDZDL1H+HXvRjD1utvWfZgdlvxYc8vSLGXiPvt+L1n51E1TqW64b2TDkrfcejK7i/xSobibxnkG0CPXv4y2gUr7wAydIIC+90Wv9rL+H4bEeiinkPj86XlaTzYc3iROG0oTQM9eAujumIaqbr61H2t7nGSbXxYJoGfoU3eOdNulHnJCPRBAAwAAAHSYbrV+PklWvnA3T1ZZitiRNYijwG+cF97pp76VXvwXhXytCqCdv7pxqmXxQ7cN/G58P+AY0yd/ccNVuKrSIrfc/0tbL0frQqHpt8HwBwLVmvzEzbPWzydu+vS3yqv8MG2gOuYyGjBaBrUH0M5f3TjCOub+ZYjfu/+nrcLd/H/v/v6haLpdv9+pFbkbvrYZ35K8lhbqNThBAK2X/Smskyp9oRD4/nf305/7hwGx/j75/iTtpmqr5VGOE0pf/EYAPWsJoLujtvdpt/llkQB6xt7eohZ0jRBAAwAAAHSUhaz9nHpSIfgdEfjVYjQdanmroM50d7D17Adums3unJ8GJSPGDaB96Di2Y0yf91vXj2/VrIBXNZ2tadJyUgtl1cBWnezPysJXt84+cMONWxGP8p1gXd9wfz/XsN0Nxy33uVpWfzdt+CzddLc2gM6mTetBD52s/r516yDtR8s4KzPjh/X2TsFDF/dZHuK7cX1etI5n4JQBtKVCSNVjVneHnx3m4XDdZTu8RaH0/W/vdz6AVkvyLql1kG7XBNCtlwC6ugTQMzbbJ6kFXQ8E0AAAAAAdZSFrP6dmwaLmTZrh8hwC6EYcM4D+edcYxqxcd+MvCU6LHCd8NY3WQ5WSIEX+fNhrMWx9VyWALux/RgF0/vkos+kfGFYVJ1k/NdlAAB17+vNp2hJ6FmU7vAqlF6EFdBzwtl0C6O5IAF1dAug56JY3raDrgQAaAAAAoKOsvbW+oDcix4MvjUvLLRjdzDqAfmvLbp2b6m4Kq9YP/iBrcZo6ZgCtFyt+ZgxzpGNMn3dgOt1yKGwBPcLWBNDBcN5x8/+T24bCOtOjXtT4w17/+ztuGtJW2F73/SwD6LfddjNQWsb9HdbgftutP72MMQ6g3w37kW4dq+W6//62677SCzobcAYBdOysynYoeCaAnq0E0N2RALq6BNBzMNsvH/34KLv6hkkhgAYAAADoILoQTm+uv6ny8rGuGYZtWUvOoW5GBH61OE7wWWWaM+uqAT2WY0yfd2g63fIobUFcYBsD6Dp8Zy8Y9iwDaGv9FYx/5Hgn2C6acg4BtGUTZTsIoGcvAXR3JICuLgH0nFxfS9bfWs+uwGFSCKABAAAAOsjWLXcT4i6IzQvlrvvrXhaIFYVmckTgV4tRYLnUAbS74f3G/e1by6oFcNWWsgMhqBv3pwfD9aZLdd2/F6zrugLooRbtI1qJ3wr6lbfDhz8jtkcC6NFOEECrjIZaKSs0joPkuqyjbAcB9OwlgO6OBNDVJYCek2rs4fbN82fn2VU4TAIBNAAAAEDH0M11emOtUMy6UO6quoD8fj9ZubXemz+5uhWVOvCOCPxinx0mK29n3d/Z65UnsLobsCUBtLvwzstATOqo8hKW37ob3Xw6nWGpBvmeWx5VQuiBELQG6wqgh4YzYh1+5daV7/dNtw7D7wigp3fMAFov+1Or5IFA+KujtPWywkd9H4fJdVi1bIcCXD8PBNCzlwC6O04bQJvb+oKq4wMB9Bx87s6db6wmu3d3sytxmAQCaAAAAICOsf9xFio9dRdc1oVyl/z9OFn5dq9Xi3bVB2GBbxWF7CMCv9Cfgtq93vVNd7M/avlFgeVcakC7aQxfyNgqK76UcCAEdfPyaUtaQBNAO0cNd4ZmAXQcgvrQOf639/KPy+Tsl7M0+FUAHQfCarn86OGjNBSOw+S6tMp2KKD203j+23n6mf4fTrul5o8AenoJoLsjAXR1dXwggJ6Td3sP5bUeYDIIoAEAAAA6ht7GvXLb3YRYF8it9yRZcRecK5/uJCvvrg+3qpXhZx8XhQdR4DaJQyFibBRYNmKFFtAP9wcD7IkcIyD3xi8h/CT6/quKwc444atptB4IoAmgo25CL/+6TJ48fZLWyVf4HAbSCodVNmOSsh1nj58k+x9duGFcuOGeJ49+ODe7kwqiNW4/TQTQs3dRAmg9RNl9fzdRyRm1oA+D20WRALq6Oj4QQM/Jx0fp/qmHjTAZBNAAAAAAHSJ/+eCDQ/sCuY3+fJCsfOhumt5ZswNn+aa7ofrUdfd4P2gJ7br/vqiVchS4veX6v+PGMY6fjQomosDynV27VIUcp8TFQGmLCgF0LU4QNNZVq3rqANqpZXZ9vRec6yWIWo5Va1DnRuuTANo5wXbRlDUF0JYKflXLWa2SJy3b4QPorZuXA+590A+l1Y26JYCev4sSQGtb6O/DK+kD6EULpAmgq6vjAwH0HL2xzssIp4AAGgAAAKBDqP6c6tCZF8Zt9fGeHTyvriUrH7jvfghCrzDke8PdeP8eDGfAEYFfLUaB5a0DoxvvGEHez24d+mGuuXn0Na4VYisY/7yJeRlj+rxtCqC9fxwlK+9l6+QdN31VSoDkRuuzywH00AMO9/c7xvjjYX2bhffe+MHJggbQsdOW7VDrZwXOCp4VQPsw+uCTi/R7Auj5u0gBtFTYrNBZ4XP6K6h0n12MQJoAuro6PhBAz9Ev3TWr2+90jIHxIYAGAAAA6AhXV1e9m07VobMujFuruzB8Pwj+rrvpVyvWoRas7rO3sm5kaah8PIMA2vnMTZPqEJvTG+rGXzngPUlW3MX3ykM3TB+wP9wZLJHx7q79okS1Jg/LYFTWLfOpSnDUFUDX7DU3jY+rhtCzCqDd/z936zb8vtYAuoJmAD3KUdttw1YIoHfu7CR7H+6lvwSpEuZWtY6yHQqlaQHdHhctgA4DW7lIgTQBdHUJoOesXkbo9jP9kgbGhwAaAAAAoCPk5TdUh866MG6zv+5nLS2NcM77rbuxym6iRweLNQbQv7l+rQB2LCcIeL0fhkFv4JpbHk+jaQ2X0UytMYDWDXRcDqWq7wYBsral9/fsoN60yQDaqVbI3zl/NcrG1B1AD21f7m/r4c3AsNw8fRD2I8Pt1pjnWVoxgD74pB8OSx8Oq0XzxfOLof4nVWHxpGU7CKDn76IH0LFdDqQJoKtLAN0Cb28la5ThmAgCaAAAAICOsKPyG+tr9gVx131+6ObNB2HO90fVuK4xgH62X1ybeq6uD5eY0EV2WEKhquPUqPbWVat6nPB1lFOVBWk4gC6z1gDaCord39b+MHK8o4Y7QysE0P7fKqFR1GJZ6jN9p27UbTzMSRynbMfSBNBumbTVZQugY7sUSBNAV1fHBwLoOfuNu55y+5KOgTAeBNAAAAAAHSAvv/HRmMFXJ3QXjneCYFAtf0e2ai0I3CbyJFn51Q3PCmGrOknAO8rfSkLKsZ0gaGxjDeiZBdDOW247vLGerLy3nax84br90P3bfzfzAPooWXk7297fcvP9U9y/24du+f3B/d//yuB3N09vu+nWCxzf2zX2K9edbzm96rp5OMW6mdYxAui4G6nWz3lA/PVwQKyWzHWW7igr2yEJoOfrIgbQ2o4VHuv/6ubVP6/y7kbZ5kCaALq6Oj4QQM9ZynBMDAE0AAAAQAdQsJLeMD4Y1TK4a7oL+U+DEhTX1t1NuLuQNLsNPa4xgK7DMLx00zXPlqSmE0zfUgfQbhl94MblQ9/YmQfQRnexv7rpV73yX8dcvu6mLn3gUVrjfAZOGUBbKvBVQKzwWaFdGBA3UbpD4/NlOzTe8HMC6Nm6iAG0/t8/NvRcf2s92f9oP1GAHPY3yjYF0n4eJ93mzW19QdXxgQC6Bd5YTzbe2cyu0KEqBNAAAAAAHWD/4/1kRTeJ1oVwZ3UXjJ9u9m+mFT4/rBI+SwLoQn8+zF6c6KYpb0U9wfQ9c/18tuvcS1Z+mGJ+uhpAp8vI9fPQLYO8dXtmWYkYd1OUt2L3L5mcOIB206F9X+tz1o4bZE+rD6CD0FPmoXP070m8/P0yDenKWi3rO3Wjbq1hTOJAAG18H6r5myaMk1ZwlWqEz9IMn2UwXQTQM7BCAC1f/PkiOf3pNH2oor/DAFluvr2Zh9JVQ+R5BtJ+vibd5s1tfUHV8YEAugV+6a6L3P6hdQLVIYAGAAAA6AB64YlefGJeCHdRhZt33DxlN7krb7gbqsrhszwmgDY9SVY+CEJWuer+1g1rXud6xtM3EKg6tS2rJMQkvhUGLbMIoLP+fCv9a+7z0hcfum4/cdPpxyHfdH+/E342TgA9R2e9T80ggLZUqKa6zScP7NrOA6U7jP6rSAA9exc5gPbfhfpQ+vDTw7SbgX3Zqc/0nVr9VwmSZxlI+/madJs3t/UFVccHAugW+Pgo3R90boDqEEADAAAAtBzd6Kc3f98c2BfCXVIXiV+5m+M3gpvjd3cmaG1JAF2sW5a/uOn51C3nuOWun75vxwn7p7SxQHWCsiAP95KVO265fOKmaWibK1mHvlVzpTIVbrg/un31Izd94Xaeuz78cskB3XjeCbbtednyAFotlBWAhd3WpYJiBQtm6Y6vjtKwWqF11fETQM/eZQugLbV9KnAuC6W1fSu4VoBtDcPbZCDt52vSbd7c1hdUHR8IoFvi+lqye3c3u1KHKhBAAwAAALSc+w/chZVu9p7OMDRswueHg4HoO+6G+LtJg1rXHwH0aJ+FL0fMvLk323q/45SfGGVddalNG1iHj92yzlueZ8P90O0HVrehupnyZTzmpS8fMivHDKB9CQ29CMqXzqgS8E7itKU7CKBnLwG0rYatsFglOlSqo39s6oXJGr4PpcteclhnIO3na9Jt3tzWF1QdHwigW+LdXvkbqA4BNAAAAEDLUQsLtbQwL4C75B/HNdaXdRebt7Kb3jV3MzZW+Y4mjMLLWbYwHmXa6tfdtH7gtqNvj2YbPsswgL7m1tXjmgLoVTdPz41uJjZYhyoJ89O026h0w/jWTbOW/8duPVR6weaSOkEAfe+Le/n/w0A4baX88KQwEK5DhWtlpTv0ne+WAHr2EkBX14fSCo71UsP8GOvU3/pc27S6KwqlywJptcK2+vH6+Zp0mze39QVVxwcC6JaoXyW6bVzHQqgGATQAAABAy0lv5u5u2xfA2BLdxe/3Wbj+EyHjoCfJyq9Zq9pnU4a6+UOMe8nK0zoC4kh3k5NO56xDepwogFbwq1BMKvBV6GiVzVBAraD49OfTNCgLh1+nCph96Y5lC6Avfr9olXoAkYagHQygz345y9d9GM6aQW0DapvQNGi/KQql9z7cS/fBcFpDz5+dp9+rfwXQVjdec76M7bpIc1tfUHV8IIBuifpVotsf9CtFqAYBNAAAAECL0Q1HetOnN25bF8CIiIugAuibW0Mhpz7zn4f/jgNoy9MfT9NwQN0dfnaYB9J52Y4fHiVPnj4ZGF8Tahwab5Vxaf6mCeNkHFrlRsGz1wyfJQH0bG1JAG2pdayHKwqlNQ1hK2epch4+lFb4bA2jSHO+jO26SHNbl8a23nUJoFum2w/2P97PrthhFATQAAAAAC1GN3ydu4lGRBzXBgLoWLWAVmtM9VtUtkPh38Xzi4FpmFYC6NlLAN28PpTWtq3p8mG0d/OdzXTbsfoNNefL2K6LNLd1aWzrXZcAumXe3krW3lrPrthhFATQAAAAAC3m6Ouj3s2cdeGLiLgoziCAjh1VtkOtp/UyNpXOCKdpXAmgZ+9SBdBunWt9DX2eqfWjYabbsfu3utX2YHU7rWr9rIc8ag2tUh0ap9VdqDlf0TZd5tB27jW29a5LAN0yP91N91moBgE0AAAAQIvZurWdrNxYty98EREXxTkE0JZNlO0ggJ69yxRAa7tV6CvVyl/bmZaB1qG+TwPox2fDNhhKa/za5vV/6/tQc76M7brIoe3ca2zrXZcAumVm+6wevMBoCKABAAAAWgwvIETEpbAlAXRsHWU7CKBn77K1gNY8a/vy22uoHqqoVIZa85/9bATRoTWF0poeAuj6JYBumbyIcCwIoAEAAABaytXVVe8GWj/xsy58EREXxZYG0LEK6aqU7UiD2WweCKBn77LXgNb603JIQ+kfh0PpRw8fVQqltW6t4Y9S4yaArl8C6Bbq9ln9QgZGQwANAAAA0FL0k77O3UAjIk7iuAH0t8dpwKUyGQqi0+D3x1MzNG5aq2yHps/PAwH07F32ADpU60/DVNCswFnBswLoKqE0AXS7JIBuoTp33drOrtyhDAJoAAAAgJaiG8H0BtpdkJkXvV332UGysubmT/OYupms/BZ8/8dhsnIt/H4M19wNmlqOf+aGEY5zlL/0XihT6rv7dr9DniQrH67Zw8hdTVa+cxfOA/259X3d6nZK72TL4iu3nAc+d+thYPyIc3DMAFrBmIIyBb9xaQy1TFYLZbVUVohmhcbjevb4SbL/0UVy+NlFcvzNuRv2udmdVBCtFtp+HgigZy8B9LBap1o22kbzVs4jQun0oY7bbtWf+reGa6nuCaDrlwC6hd7dTtbeWs+u3KEMAmgAAACAlnL09VHvBtq64O287mLxThTOfhgFBdME0AOuJyufVgyiqwTQ19wN4B9Gv0NWCZLnEED/6Zbzm+F3bj38cBKMH3EOjhtAR6oGs4I7BY8KgAcC6S/upYFwGqjpJW1RYFxFH0Bv3dR09N37oB9Kqxt1SwA9fxc1gN65vdPfLqZQ613rUNtkHkYbobRVviN80WG6zRnD13cE0PVLAN1C1djB7bcwGgJoAAAAgJay//F+srK+Zl/wdt3HcdBrhKC1BdCZ13eSlWfB8C2rBNBVA9vf3Poz+w+dRwDtpj1umX3DzffANCDOWB9AB6GmzEPn6N9VVBisVtAKg1Wj0wfS05btUOtnBc4KnhVA+zD64JNe69I8gA6mIw2g3f/D6bPU/E0TxkkzjJNGoCXN8FkSQM/WEQH03od7ve3XbcvadtWd1kO+nUyq22a0jlX2S8MMw2itW3Wj7UHLVcFz+KJDbdNDw3OqWwLo+iWAbqHfHKT7rbY5KIcAGgAAAKClqKbcYt5oHCcr7672w09plbWoO4CWo0LoSgG0M26tbRmXujCdRwDtHHoA4KbjK7deBqYDcYY2EEDHnv92ntdrrrtsh0LpoRbQ2Xj1mcah/4fTY6n5I4Ce3kVtAb17dzfdfgceqNQcSGvdaxn67dXqRqq7dJszvlP/mjb93/o+NJzH3GibLtPc1qWxrXddAugWmu23eoAD5RBAAwAAALSUjXc2F/NG4zt3A5UHnyXhZxMBtCyr4Vw1gB5ZB9poZWw6qwDaTcvAeIyHAGtuvYxqIY7YlGME0AqSL38f7G4SL55lZTu+r7dsBwF04PP5qPWWHtcWLIAOtw2tA3XbdCA9iVr3mhb93/o+NJ6vVGO7LtLc1qWxrXddAugWGuy3UA4BNAAAAEBLSW+eVVvOuuDtrEbwGb980FsUQIcteYd0F6Ff7SUrH7obtLi/3DiMDawaQBdNc667IRmos1ykFUBP4lGycsMafuaHxjIbaqFd8CAAcRZWCKB3bu2kQZUP2hTyqsVylWC3qhrWtGU7CKADjXB4Fi5DAB2rddKWQFrrXuPW/63vQ835MrbrIs1tXRrbetclgG6pbr/Ve1ugHAJoAAAAgJaS3jwvWgD9w05vvkKLWhNPFEAH/uKGu2b0L99002H2UzWAHhEc1zWcSrr+P1w3hp1ZVN/ZqlFdtFwQm7ZCAK0Wy1JBbtxqWSHb8bfHaTictpCOhjOpGta4ZTsIoAONcHgWLmMAHat1NK9AWute49L/re9DzfkytusizW1dGtt61yWAbqluvyWAHg0BNAAAAEBLSW+eFyqAdheId+KyFCWtbqcNoOVQrWNvQSvoouD49vZwi+ayOtBDrYvX3U2jm9eBz2QNAfRQSZPA0rIaVmv0ktbhiE1aIYC2VCCtEhlxQKx/6zN9p26sfiexStkO/3/fDwH07O10AP34LF+XeTgb/duvE99dFdV9pUDa6Hdcte41bP3f+j40n68Jt3lzW5fGtt51CaBbqttvCaBHQwANAAAA0EJ0E5jePH9zYF/sdlGrxW1ZKYs6AuiyWsxWy+uiAPrO3nBYW9ha2Ah239wumI4pA+iyVt5VwmTrRYkj61sjNmAWQA+El04fQMefF/nk6ZPk0Y+PErWGDkM2hcUKJRXupSGl0e+kpoH0w5M0gPDj1L/D7/WZ/h/2Z0kAXY+LHkBr+/bbtv6tbV7bvtaL73eU6rapQFrrXsPS/63vQ/P5mnCbN7d1aWzrXZcAuqXeWE9fEArlEEADAAAAtBC9TbtzN8+jHDfsrCWAdlplP6QVIBcG0AfJyqdxmYui8Nyts6HW0m6ah/qX0wTQI+o+f+q+N/sLHPehAGJT1hRAx4bhsA/YpP7W51VC4XFVEKjSHf5vjUPjrDIuAuh6XIYAOm3l784fcUt8OUkore60jdYRSGvdq1/93/o+NJ+vCbd5c1uXxrbedQmgW6pbJ9u3trMreCiCABoAAACghSxeAG2Ve3CWlbGoK4AufCHgerLyS9RtYQDtxjkUZLv5scqHFHVXawDt+pmk7vOQ1rIpmC/EJm0ogB7w+UUa7sXlMxSwhYGd2e8UEkDP3mUIoLUNq6yLV+VmHj18VFsorW4mDaS17tWt/m99H5rP14TbvLmtS2Nbl+a23hEJoFsqAXQlCKABAAAAWsjiBdAFQWdZ+FpbAF0QflvjLwugrdbCQ9NilfxQ0O0+rzOAnrjuc6wb9x1j2ZQ9GEBswlkE0JFqpXz602ka2A3Vj3af6buwJfOkjhtAK2SaNIyTZhgnjTBOWkFXas0BtM5rs1IBaXosW6IA2rLOUFrfVw2kte71nf4fDyc2n68Jt3lzW5fGti7Nbb0jEkC3VALoShBAAwAAALQQ3UB37ua5TDPYNVogh9YWQBeErFZL37IA2qztHJfxKOmmrgC68MWK0o3jhzGHZ03X9aotqBFrcg4BdKxCOIVxCuXCgE3B3TT1o8cNoDff3pw4jJNmGCeNME5aQVcqAfRsbSCAtqwrlNZ3RYG0Ht7o39oGrH5D8/macJs3t3VpbOvS3NY7IgF0SyWArgQBNAAAAEAL0Q10526ey7TqP19zN1J/GN16awugrVbJmXGd5NIA2hqO+/sH97nvv6yVdC0BdA11n2PN1tTUgcYZ24IAOlbhWh31owmge8YhcZMSQI9nHaG0PveBNAF0MxJAt1QC6EoQQAMAAAC0EN1Ad+7mucxJWtnWFkA7zfDXOVYA7b4fCmujVtRl308dQLvu7hQE6bLshY5lmi9pjIJ1xKb1AXQQWMo8gI4+n7nPLpKzn8+SkwcF9aN/eJQGeVa/AwG08X0oAXQ9EkBP7zShtNa9utH/w88t8/macJs3t3VpbOvS3NY7IgF0SyWArgQBNAAAAEAL0Q10526eC1VwupoFm4GjAtM2BdC+JrLVwjmfjxEtpKcKoN0wrFbk3rHqPkea8zxOMI5Yg20PoCPPn1aoH+26UbcE0D3jkLhJlyGA1ram0jAKiq0AuQlHhdJa7tqmtO71t/7v56XIfL4m3ObNbV1G27nX3NY7IgF0SyWArgQBNAAAAEAL0Q10526eCzXqIstRQXKbSnDk3bn1MfQyRV+uwvgurBFtlrqoGPSW1n12N6OPp2itXLScJynngTipHQugYxXOqRW0gsG4frQ+078JoO2wuAm7HEAr5PXrTIGjjP+t7W2g7vJnh+m2lpa/+LH+QPr0p3Pzc+lD6eNvetu5X9/+335eitQ8EUBXU8uKALqFEkBXggAaAAAAoIXo5j69ef7mwL7Y7ZRHycr1INj0ziyAdhem5ksInWMH0CWtnEtbRzsnDaCfufm1lp932qCYABrbYMcD6FiFzXH9aAJoOyxuwkUPoL1a9gqBta3d+7LfEl8OBNK/2OFxFQ8+0XZ5mf6/NIh249F4/fr2/w6n11LzRABdTS0rAugWemM92b27m13BQxEE0AAAAAAtpRcC7toXu51y3gF0QQtsK/wdGUA7rVIYKtFhfR72N1EA7b4rq/t8p4YHFATQ2AarBtDPLhK1KFYtZtVk1t9h961U9aMrhM+SALoeFzGA3rmzk+x9uJeW6NAyz9dr4OVf/UA6fnmmAmqVzkjrlY8RSCt09iF0WRBNAN28BNAt1e232t+gHAJoAAAAgJbSCwEJoMfub0h3Uz9UNkOuJyu/RN1WCaCtbq7vuOmKQ+6g/rMcO4B2/ZbVfdY4J637HEoAjW1wjAB6KFgL6i4rCAv775oE0PW4qAF0uN2rBIfmsyyQ1no8/+08DZ2tQFplM1Q+Q8OIA+XYUUE0AXTzEkC3VLffEkCPhgAaAAAAoKX0QkAC6LH7i7VKY8hr7kbuj6jbKgG0GWivJitvRJ/Fwx83gG6y7nMoATS2waoBdKBV5kIqmFMraYVuVVset0UC6Hpc5BIcWt4KjDWPA3WgKwbSWhd6WONrk3v1IMcH0pqGMHwODYNo/T//vKsBdLCdt10tKwLoFur2WwLo0RBAAwAAALSUjXc2F+RGY54vITxJVj51yzAehgzrM3srBdBFJT0i4+GPE0A/O0hW1uJuva6fr9w0xP1MqrmcS4JxxCacIICOVQjmXwSoMC0M1xQOKKxue9kOAuh6XOQAOl+fmdME0lLrxgfSA/3rxYbab74/MQPpuAwHAXTzalkRQLfMbL/Vw04ohwAaAAAAoKVs3dpekBsNd2FovQTQCoBD6wigC4PcNTtgrRRAO8tKY3hVFzrsp3IAreXVcN3nUHOeo/IhiE1bQwAde/70PA3WVJ5DL2TzwZrU36ojre/VndX/PCSArsdlCqBjpw2kC/tXIB2+2DAInwmgZ6OWFQF0y8z2Wx13oBwCaIAl4erqKlUndOtEXKb6Ub+v/+91NrQW8G9vnsouLqSfdgCALqI3aq+sr9kXvF3z0/Us2Ay87ubP6tY7dQBd0lL5zR2je6cZxhotjn9w/Q91F2oEuJUC6JIW2/LGiGU2iea8bCYrvxndIjblzY1k853NoSBRn1mfT+RvvUBaLTrjsh2+/MCJ22/Vks3sfwam87ssAbRbH02phw7psWwJA+jYwkB5jEBaAbN+QaC60eF+EwbS+vWBPvPr2//bGmao5okAuppaVgTQLfObg3S/1TERyiGABlggXr9+nZ6wdWL1F4Lxk+lafPokHbZO2Dq5zyTg/TdJLzB0YNdFpTldI9Q0a9m0KkgHAChBAUl6A21d8HZNK3y1ajCHThpA/+K+/3R7shIWRQF03Eq5aNpyjQC3yrBLg21301lX3edQa90UBfSITTmLANrw9HEvkFb4HIdzefkB143VbxMSQNcjAXSxWl9TBdJ/9QPp+EGO9Ovb/9saRqjmiQC6mlpWBNAtU+9qcfstjIYAGqDDpC2A3UlUFwgKhePAddbqAkMncV00KDCuA11UpPNnjG8adWGqC5O6phMAoAke/egubHUD/TQKP7uo+SLA9WTlF6Nb78iQd0LLSn9UDaBH1YG2WnePHLb7v1WqpDat+XBardNHlUdBrNs5BdCxav2sY69VR1qtP9PWnirboaDT6H9aCaDrsfMBdLZu8tA5+ne6/H+/zLubRg0nDaTdMhsKpN1naSBdMi5tKypj4+uva9pUZ13D0P+tfkI1TwTQ1dSyIoBumXe3k7W31rMrdyiDABqgQ6QtnN1JdtrA2bw4LNEaRhXTJ97uJD92i+N/k7S/SvOYtcY2deM3+wl1/WtcBNEA0EZ0g965G+hC3Ty8GQScqQWBqLeJAPr6TrLyzBiXt3IA7bSCW29c/1m2MoAuCNLjmteITduSADpW14tpHekH94fKD6RlO749TgPrusp2EEDX46IH0Nru/Hao1vsKf5/88qSWUHraQFoSQDejlhUBdMt060PvbIHREEADtByFzjqBVgpTM9WtLgR1gtUJPC2RUUPAqiDZ113WyVoXlVWDcF0Iqp9RYbSGXTZMzZvma5x50jh1cVIa3PsgGgCgRehY1wsDjda0nfMkWfnQeLGeFdR66w6gR4XPcpwAurBcRkH3rQygrQcDvIAQ52DVANpdUypwa7olcpm+bEdcfkABna8jPWnZDgLoelyGAFoPQDSf8Qs2ZZ2h9CSBNAF0M2pZEUC3TLfPal+A0RBAA7QUnUx10WaGpaFP3UWFwmZ3kk1D2Tnga0/rBK6LS3M6A9MQ2U1vGCArJC7qVxeR6l7jqYOyZatpGLvFNgBAg6y+sZr+vM+86O2aVmBbVuqhtgB6PVn5smIIMU4AbZYVkQUv8GtjAG1NE/WfcR6OEUCbLxCsuSXyOGqcCp0V+sVlO8atI00AXY/LEEAreA7vY9Tfo4ePGg+lqwTSF78RQDehlhUBdItUiTy3z+qBKIyGABqgRShg1UlwVKtiHzi3Nij9t//CwJHz4rrRydT6ThetTYbqGrbGYY1byxcAoA3oZ32Lc7Phbq6HWtsWhLVymgD6urtJU8vx7wpeNljkOAH0n0duPHG3zqIAt40B9Fdu+cfdlbVKR2zKqgF0YJMtkadR15J5HemgbIc+t7oPJYCux2UMoC1nEUpbgfT9b++n/+9aAG1u5y1y6yYBdKvM9lkdz2A0BNAALUBBqC7crIsGr77XCbaLtYp1EaET5qgw2quLxlm25ta4NM54OjTNXVzeALBYKFhJb6KtC9/OaZXhoNzD/LQCb9YHzskJAujYSi2R51G2w42vastsAuh6JIAutulQWv10tQW0uZ23SALolqmGDm6fhWoQQAPMkbIWuFIXajqpLlIIqvkpm2ddjM4yfA7RBUg8PVoHhNAAME/Uii69iXYXZebFb9e0ynDQ4nZOuuUet0i/4W6mzG4RG7aGADpW13JWS2Spv/WzaX2v7qz+5yEBdD0SQI9n3aF0V2tAm9t5iySAbpm3t5K1t9azK3YYBQE0wBxI6x27CzLr5C91cln0OsQqN6L5LGoVreUzj2Wg8DueJl0gE0IDwLzQTVR6E/3lnn3x2zmPk5V3o1a31Byej0MPA9x6+WrMkiWIddlAAD3kb+dpC2irbEdaRzor2zGPOtJeAuh6JICe3mlCaQLoZiSAbplvrCb7H+9nV+wwCgJogFnyb5KeOKwTvEJPnRCXLuh086v5LgqitbxmvUwUjusiOZwOXSQTQgPAvFioFxHKoeCTsg+z1yiHwoMAnKezCKANfR1phWnxC9XGfYFgHRJA1+PhZ4e949oCB9B6aJJun6778L6lSUeF0vpc2w4BdDMSQLdIXkA4NgTQADNCJzszZF3W4DmmLIjWMnIXETPFTU8cQms6CKEBYB7s3t1NVtbX7AvgTmq0gn533+gOG/M3t7zD5U/rZ5y3YwTQaQtlBY3BZ3WpYedlO6I60r5sR5N1pAmgp1PhqJahjmtrb7rz5vMOPdz0AbTbvvw68KFz/G9tpwMPTD47TAPhdPv8sd5A+uzxk+TRD8Pvy/H6UFoPcTQtfl34f/t5KZIAuroE0C3ym4N0f9V6gWoQQAM0TFpuIw4yJcGzjQ+i4+Xl1EWsWifPDCOE1kUU6wwAZo1uKNOQUK0trIvgLjrUCnozWfnN6A6b8ateQJNL62ectxUDaF2P+dBtFi2UNT4FgjoOD9WRVtmOb4/TwLqush0E0JOpMhB7H+ylx7PV1d7P4vWZua211TECaK+Wq7Y97Qfx9jkQSLtlEd7TjOPBJxfJ1s3LZPu9y2T/ows33HMzkNZ4NF6/Tvy/w+m1JICuLgF0i7y7nf5CEapDAA3QIDrBxSdmqZPHTIPUDpLWiHYXs0PLb9atoa0Q2l0wE0IDwCzReSMNCdXawroI7qTuYvFOVAKClxHOSLecB14+6NaD6qWa3SLOyIoBtFTgHAfCag06qxrOvmxHXEc6nIZJQ3EC6PFV61+Fzjqepa2ev+3ouXKCADpW68IH0nGJjLQFvzvW+7rN4f1NmWoBrdBZ4bNCaIXRPpA+/qYfRBNANy8BdItcX0t/oQjVIYAGaICiVs/6TC+5g+poeenCJV6WuriaVQisMDwuDaJ1SQgNALNEb9nW27bNi+Cu+uwgWVkLgtA1N3/PjO6wXr9zy9kvc3lnkR5sYGf1AXQWXnnzADr63KvrMgVqccmMvHWywjbXjdVvXZ49PktOHvbqSMdlO/JW2j9nZTtGSABdXYWpaeDsjmPr7hy592GvBXSn6j6H1hBAx17+1Xvpux6KWIG0tlmVz9A2HN7rlKnWzz6QJoCerQTQLfHxUbqv6kEoVIcAGqBmdBKMw0qpkx1MyL9JenEQL1Nd0CjsnwUKwuPxE0IDwCzRz4n1tm3zQhgRsetOGEDHhmFwWCPXt/5UuHf+1O63LnWdmIfiQSttfW51H0oAPVqtQwWWCoDU8lnBs9b54RcdfPFgaAMBdKwCaS3DtM6520f8tpnuI3pokwXSk7zYkAC6eQmgW+KXvYdd2s6gOgTQADWik0J8ItbF1qxC0kUnDYGNcF8XHrNAFyzxuHVhDQAwC/ST2vTG+oG7wbYuhhERu2xNAXSsgjSrXMa4LZOn8mkvGDe/i9S8btzYmDiMk0NBnDcK4rxDgZx3VDA34wBaZSPSh7E6Fzp37uykLRAVPstFbwGt+dU8KjzW8sjX05RqWD6QHnqxYbCfxPdBsQTQzUsA3RJvrCcb7lgN40EADVAH/w7XCZY6oUHNaFm7i9l4WeuEPAvmOW4AWG70EC69sf6Il8Uh4gLaUAA94NNe61m1hDbrRz88qRwUN6XmVeUkJg3jpBnGSSOMk0OBnHdUMNdQAJ02OIlU61xfbkMtxNNgNAuete4U2qfnyHXXzfMTextruxUCaL/NetPlkNU913rI190Ual0pcNZ+MhRIhy82jO6JCKCblwC6Ber44vZT7RswHgTQAFOi1s3phVJ4AnYXSTpxQnPo4mFgmTt1kdt0SYy0HnQ0XqmLHwCAptm5u9u7ubYuiBERu+wsAuhIXcPNu350LAH0YACtgFnLRIGPAmiFoD54lrvv7+YvIEwf0HY1fJYVS3BoeacvGlRd56hlv0Kx9EWDNbaS1rrzLzYMH9zIMJDW/qLP/Hr0/7aGGdr6ADrYzuctAXQL/OYg3U+1bcB4EEADTIHC5/TiKAgidYKm5MZs0MWJtfybDqF14RKOM9VNh8JpAIAm0Q1lepPtLtDMi2JExK46hwA6tg31owmgewG01oVa/Oqcp4B59+7uQPCses9ra70W0WkgtwjnxSlqQGu56RohbrUs624lrWH4QDp+saH069H/2xpGKAF0dQmgW+DtrfTF4DA+BNAAE6KT3VD46S6yeCndbLFaoDceQrthx+NMx6v1DwDQIJThQMSFdYwAOi2T0XAQLOdRP5oAuhdc+lbNCqF9eRSp1rZb7231zoXqRi8Ds7anLuoD6B9P8+Weh87Rv0d5+ftl/kAlDomHWkkb/Y+jtgXdC2lcWlcat1+PVYZPAF1dAug5S/mNqSCABpgAneji8FEnJ5gT/w7X4L541mwIbW0DUp8DADSJWoGtvOFuuq0LY0TErloxgNb1lg/SfMvkmZTKmFH96GUOoLVsVWZDAc/G9Y30bzX48eGzXsCXl9u4u93tchuWNQbQllrGha2kv+rV1NY2rADZ6n8cNS4NV/+3vg8lgK4uAfSc1QMvt49qu4DxIYAGGBOd5MLAUerEBXNmDiG0LqjC8aW6i+QmxwkAkJfheHBoXxwjInbRMVpAF7VMTms31xgGl6nrvibqRy9jAK1gX/Otc5sC5v2P9/PQWSocHXjJoIJaaxvqumME0P4lgdMExk22klY/Gk6Vfgmgq0sAPWdvrKfHZ5gMAmhYKlSjVycpnUh0QTQQHEbqe3Wn7n1tX/30Oe5O30NLMEJoXdw2FQhr3Yfj8urCBgCgSVbVAvq2uwmxLo4REbvoGAF0rA+k49rN+neT5TJCfZAXT0NeP7ri+JcpgH7yy5M0bE6DZefund20xIYPnvXvndu9OtBpuY1Pd+1tZ1EcI4DWdua3MelbMGsb8v1Oovqvo5W0hqN+qkwPAXR1CaDnqOrMu/1TxyWYDAJoWHgUHusEFAeT45peJEU1n3XCg5YxyxDaDTPeJry8kBAAmiS/YX/qLrisi2RExK45RQAdq4DMap0sZ/VCQauVtq4RrW5DlyWA1nrw5TQ2397MW657tbwGXjK4DOe7MQNoBcJpS+gHg2VhpH/oMW05jUlbSetvdRN/bkkAXV0C6Dmqsj9u/9S2BZNBAA0LiwJAnTDiYLAudfKClmKE0DphN4EuWsLx5ONz2x4AQFPoGJPelC96azBEXB5rDKBjdW1m1W+WYckMBW1W/1P7NHtxovVd5KIH0ApLNY86h6nes9ZBGDwrWB0ot7FM5aYmCKAH7kF+eZI8evgo/W6gLIzb5rVs/T2KH/akajstaiWtcWsc6kZ/6//WMEIJoKtLAD0nVW/+jdX0PSwwOQTQsHj827sxHzgZR+piSCcfndxUViNWn+t7dWf179V4GmlZC9NjhNC6qKib1//3emAcudSCBoCG2bq13bs5ty6UERG7ZhZAp78uC/QBdPz5tKaB9IP7ZqvOvGyH68bqt0kXNYBWCL9zp1dOQy2fd9/fHQiepT7LXzL4ket20V4yOMppA+jIvBV+tI2rX32n9+X48Uxj2EpaobS2jUUNoM1tfIYSQM/Jbw7SfTP9ZTVMDAE0LBQ60aQXb8YJWCcPncwmQf2pf2u4Gp/GC+1DreDj7eHVP/WXTYmDbq8ucAAAmiJ/GaEuiq2LZUTELjnjADo2LJkRl+1QgKewWsfd9DrP6L8uFzGAPvjkIA+WFUJrWYbB8+EXh4PlNlRr1dpGFt0sgFZrfL+MFTjK+N9VAugB1TraDTf9FUDYOtr9W+vj9PFpb11m451Wbcsavv5vfR+qeSKArqaWFQH0HFxfS4/LMB0E0LAYqNWzOyEMnWjdCU8nmbrq8ab1pN3w0gvEaFwaPy1e20faQjlaX6+v6tkePLrACYfv1RN/AIAmWXMXw9yIIOJC6I5llQJod42lkFhBWpMtlM9+CepIx2U73N8af1q2w3Vn9T+pixRAK1xeX3fnqZWVdL4UdobBs4LPrfe2esGzAuov9+xtY1lsMoCOTFssRzXKpYap8es+xk/DJGpb1vD0f+v7UM0TAXQ1tay47puxfr/88VF29Q2TQgANnUcBo06Q8UlVJ4imXgSX1pd2w4/HqenQ9EC70IXJwLpyF0J1PiwoLMPh1AUUAEBT6MYxvXHXxbF10YyI2BXHCaCjkgL6Oy2Z8XODJTPceNO6t0bZDgWredmOKadhEQJohfJpUObOT2r5rGUUBs9y78O9frkNvdxr2cptWM4wgI5V2Y+0dXTwsEXlaPQARq2j1ZLdT1MVtS1rGPq/9X2o5okAuppaVgTQM9Yt79U3VtNSrTAdBNDQaazWrfpbJ61ZoIOQNX5C6Pahi4dwPdVdv8l6CCI1XgCAptB5SBfF3IwgYuetGkB73XWWAuG0hXJQUsDXcG6idXJsXkfajS98GVs6DV/1ynaM20q7ywG0rocVLKehslMv7NIyCINnLZeBlwzyALXvHAPoULWO1ssM0+36s/52rfFpHWo79dNXpLpRP1W61TwRQFdTy4prvhma7ZPaF2B6CKChs+hkE58sdVCeeRkMNz6NN54WTR+0i7hWsy446kIXJ+Gwc91FFwBAk+iiOL2R5yYeEbvsuAF0pC+ZEYfBCqcVUs+ifrNaP2sa4lBc5mGh0V9oVwNoLff0gag7HylgVkAaBs8Kondu915CmJbb+HTX3g6W2TEDaG1jCooVGA/cf9Sstmutv7gUTdo6+ie7dbS2ZXWj/8ffxWqeCKCrqWVFAD1Db2/R+rlGCKChk+ikFJ8YdXKYJxp/PE2aTmgPVov5uupB6+InHG4o2wEANEneClo/YbYunhERu+CUAXRs/lLBr6JyGVn95ibrR3vTUFxlO9z4FNCm14ZGd6FdC6AVlvoWzWtvrqUvFAyDZ6nlPvCSwaf37W1g2R0jgFZZjIEHLX67/tFt19G9SK3qZYYPH+UBeD5+92+ta23Dmj79X5/7v8vUPBFAV1PLigB6Ruo45fZH7WdQDwTQ0DmsEFEnmDagE1o4XZpOynG0C20r8Tqqo9V8ul2Gww3UhQsAQJPQChoRO2/NAXRsWi4jqnEr07ICTdePHsOuBNCaVpXY0LlHtZz17zh4Vkg5UG7jwaG97rHnGAG0V2VP1H38oEXXBdquZ9E6On7Qo2nS9qF/6//h9Fpqngigq6llRQA9I2+7Ze32R21LUA8E0NAp9PK/9OIsOOnppNMmND3h9Gl6m3oZIkyGTt7hOtLFRB2EwwzVRRgAQJNQCxoRO2/DAfSA7vps3vWji+xCAK1l5ctt7NzZGarzLHff3+2/ZPCjHV4yWMUJAugB3T2NWkan5TKi1sl6+KLhqgVzfK8yyuNvzpP9jy6So68UdtvvvZFqfa3x+W3Z/9uc1kDNEwF0NbWsuNabgdm+qPMB1AcBNHQH1VqOavjqhNBGNF3hdOrEO/Pa1FCI1VpZFzrTEm+foTyEAICmoRU0InbaWQbQkW2oH+1tcwCtYHN9fT0912y+vdlrPR4FzyrBMVBu47E7N1nrG4edNoCOVCMYtfxXS3S/TcuBVv/RPYulAujt9zT+nvq3D6TPHve7I4BuXi0rAugZ6JYxtZ/rhwAaOoMO/uGJUH+3mXh6z5/RCrZN6GIjXD+6OJr2IYEuSgaGGaiLIwCAJqEVNCJ22oIAWsGUjD9v0nnWj25jAK0gMw2+Vnp1nvc/3h8KnhVOb73X6yZ9yeCXe/Z6xmLDADoLPPPQOfr32P5+mT5o0XYdt45WQK26zqNaR6v1s0Jnhc8+kD74pN8AJw+gs7/9v83pCdQ8EUBXU8uK67yGpfVzYxBAQyfQicWfyKRamra+RbHRYlsnDWgJbv2kF/rB+tEFyDTogiYcXui0wwYAqELeCvqbA/uiGhGxrRYE0Kphm9axjT6fpbOsH92mAFqhpcLm9Lzi3P1g1yy3sffhXr/chl6IS7mNyWwygI68eHaRBsZq4R9u0+lDFreOq7SOViBttoDO/vb/tsYfqnkigK6mlhUBdMPeWKf1c0MQQEPrGar77P7dlXIGZs3qf2gJ2xZ0YRKuGznNSyN1QRMPz6sLBgCAWbD21nrvZU8EAIjYJQsC6NbpruuarB/dlgBa4bqv86xwUEF7HDyrm4GXDFICajorBtBqka6HA76bOtR2Hbf6P/ws26Yfum26wssMlzKAfj5btawIoBtUDTi0D7pjPNQPATS0Hh3o/UlM6oTUJTS94fRLnqa1B13AhetmmqBY6zUc1oDuhgIAYBYo+EjDgE937YtrRMQ22pUAOrLu+tHzDqDV2nvj7V6orHrPahEbB89qIbtze6d3rlHLZ8439TgigN65tZMGtX4b8y3wtQ3WGUinraN/7rWOHtimfQmaH+3W0QTQzUsA3aBquPHGanoMhmYggIZWo5OPP4H5k1cX0XSH86GLS15K2A500TKwbpza7iahNIB2ss4BYFZs39pOL6JXnroLMusiGxGxbd7cSOsLK7RSyBkHs12xqH60/k6vCY1+QucVQOt9NT5UVjmNvY/2hoJnqXkZeMkg55n6HBFAKxiW2o6KtrEmAmk12EkfssTj+zobX9Y6mgC6eQmgG/Sj3vGPd3c1BwE0tJqB1qnugqyzAZ5Rb1gnLGgHcSto/T0JowJoWr4DwKzQjVcaDtx2NyrWRTYiYtv85qBfR9ipf2+/22vtqZDLurbqggrl1GpUYd2ol7zJWQfQL/58kZZaCMttWHWe9aK6gXIbDw7t9YiTOyKANg1eLjiTQNoNRw9ZtI3ELzPUNq5/+23Z/9scTiABdHUJoBvyce8dKrt3d7MraWgCAmhoLTo5+JOX1Mmly2j6w/mROjHC/Im3NTnJ9kYADQBtQjeCaVBASICIHXH/+Vmy++P9ZOvWdrJxfWMhA+lRzjKAVm1fldnQ8lW4nAaWUfAsd9/f7a8LtRLkHQPNmAXQWuY+4PQB9EDoWebzi7RFcmkg7b5PA02r/zFVIyuVmfHhs1TgLf2/rf5CCaCrSwDdkLx4cCYQQEM7iVoM62C7CGg+wnnSSQxagLa3bL14J2kFPSqA1gUPAMCs0DFJIQYvJETEznlzIw1EFcQpNNv7cC8NZpchkJ5FAK3xbL27lS7HsOxJ7OEXh4PlNtRK0FpfWI91BNCx7p5zZoG0xpUFzgTQzUgA3YBf7qX7nVr1Q7MQQEMr0YkhvBBbmCdR/ybJ69evsz+gTejiItzmJtnuCKABoG2ojl0aHKjFmnXRjYjYRoMAOnbRA+k0gF5vJoBWuY2Djw96y+uN1XQ5WuU29NnWe72AOn3JoAIaaz1hvTYRQMc+n00gTQDdjATQNasa9u5YqF/dQPMQQEP7iFs/uwM7QNNY4fG42x4BNAC0EdWzS0ME3dhaF9+IiG2zJICOXbRAOp2PN1YnDuOkFcapRIKv86zWz6rpbC1PLct8Od7d5hc0s3QWAXTs82YC6WUMoPXQv2l1fCCArlEtS7fPaT1D8xBAQ+vQySK8CFuY1s/QelR2I9z25Dgt1gmgAaCN6NiUhg6U4kDErnhzIy39sP/xfmFQWmTXA+m6A2i9MC6s86yyGkXLTd+ny0vnCx5azt55BNCxNQXSBNDNSABdo1npDT2cg9lAAA2tIwwBdVAHmBW6AAlvAKQ+qwoBNAC0Fd0ApqGCWrNZF+GIiG3ym4Ne6Qcdt5yqibxze6cXHkfB6Si7FkjXFUArENu5s5PPq5aBtXxUbkPLNl0uWj6f7trrBJu3DQF0rNuOJgmkCaCbkQC6JrPSG1qeMDsIoKFV6GQTXoDpb4BZ8fr/Xg9sf6lPn2TfjibefmN1wQMAMC8OPz/sBQwP3P+ti3FExLbpbkbTQPRGrwWvV6GBAtVxW0fLtgfS0wbQL/9+2T/eO9WK3KrzLDWvAy8ZVChjrQecjT6AdtufDzXzADoIOufqs4vk7Oez5ORBQSDtPtf3Up+lAbQ1nEAC6OoSQNekO6foOKv1C7ODABpahQ7q/uJLLaEBZk3YAt+ri6Aq6IIm7jdU3wMAzAv9SkOtCNXig5ABETunSgipZfSd7WTFh6ZOBah6YZ7CrqKgtcy2BdLTBNAK/9LjvJt+hXpH3xyZ86zgfqDcBg8m22EXAujYkkBaEkDXKwF0DeqhptvPdL6A2UIADa1BtXbDiy+dHABmjS4ywu1Q6rMq6AIm7jeUbRoA5o2OZ2ngwM0LInbdn9Q6ei9ZeTsLUjMVrO6+v9trjWmEr6OcdyA9SQCtBhQK8DSdqvd874t75rxJLZt8vj7a4d0AbbKLAXRsGEh/fZScPz23uwskgK4uAfSUZvuYXtANs4cAGlqDThLhxdc4L38DqAtd8ITbYWrFMhy6CBnqN1AXPAAA80YtPtLggTqfiLhIfneYrNzdSVbe7LeOVtCq1tFlZShGOetAepwAWuU2NG3p9Lh+FKpY8yD18sGBchsqb2ItR5yfixBATyABdHUJoKdQD9vccVLHSv0qEGYPATS0Bh20/YWXDu4Ac+HfZOAmwFvlJKWg2urXqwseAIA2sH2r11Iuvdm1LtIREbusygx9sZesvLdlvsxQYawV0lax6UC6agB9/PVx2p3GrfCuqB62gneF8Ol0anq/dMvFWmY4f6sE0M8ukuNv3brOai3r7/y7jkoAXV0C6CnUcnP7l5YjzAcCaGgFcfkNnUgA5oV+xhhuj1IXK2XE27ClLoQAANoA9aARcalUsPfhTrJyvf8yQwXGCnMUJk/yMkNv3YH0qAD67PFZXud54/pGaZiu6cqn6e425TbabsUAWqUttF1503IzHQ6kCaCrSwA9oVndZ+07MD8IoKEV6AQRXnipFSrAvNDFRbg9Sl1glKELpbifWH7qAwBtQjdVaShxY92+WEdEXET9ywzf3x5oHa3yFGodnQbGRphb1WkD6aIA+vL3yzSkS4flvj/4rHg6NQ0DLxnk1y7dsEoA7Q1rLbv13eVAmgC6ugTQE6iXrLr9irrP84cAGlpBGPjp3wDzRBcm4Y2AtwxdvFj9hL7+v9dZ1wAA7eDRj+7CXAGFWsZZF+2IiIuuaiGrdVz282yvAlwFyWmYZ4S8VR03kI4DaF2X6qWCvj8Nq6ietT5XiJ52q3FR679bjhNAx3Y4kCaAri4B9Jjq+O6Op/rVCI3B5g8BNLSCMKTTyQJgnujkFG6T3rKTli46rH5CAQDaiF7OlYYVahFoXbwjIi6Lah2t1nJ6KBe8zFCto6d9maF3VCC95sbrA2gFkfq3vlf3ZaVCFDQOvGSQ8krdc5oAOrZDgTQBdHUJoMdQx/Mb6+kxVOsR5g8BNMydOOyjlSjMG22D4Tbp1UWJRZX6z7ooAQBoK+kNjUILfqaNiNhXIa5e2ncre4lfplrT7b6/2wvyjDC4qrpGVNioUFDhcx5IX+u9WFD/ViCt763+pULpvNyGQnMF6Na8YPvNAmg95AgDRxmGkBP523ly+tNpOux7X94bCKT1tz7X9+rO7L9BNX8LG0BredYoAfQYajm5/Um/9oN2QAANc0cnAR/S6aAK0Ab8NjngU7s+uS5wzO4DdfECANBW9DA4bWUn9XNF60IeEXHZVbj70U6vdr4CX6dCY4VCah09zcsMvf4FgzomK+S2uvHq+zy0VumN70+SFZVWeux86vw9m27shk0G0LHuvrstgTQBdHUJoCuqX7G4fYmXDrYLAmiYOzpw5yGdO6gDtIEwPA7VhUQcQuuCw+o2VBdBAABtRjdZaQitF1bpZ4vWBT0iIvZU62iVLlLr6KCUhgLkaV5mqPIcKvehAND6Xh5+cdgvt6HWz18fJSs/uGmyJJDujhUD6LNfznqBZPDZ1LrhzSuQJoCuLgF0BXVcdvuRHgpCuyCAhrmjVqWEdNA2wgcjsfrOU6X8hqS0DAB0Ad3U9gKNdUJoRMRx1K9H9NK/oHW0VGCkULmO1tEKARVOp8NW6O2Ga4bOZRJIt9cKAbTuK3wwrNadJz+c9ALp7Pva/G12gTQBdHUJoEeYhc9aTrx0sH0QQMNciWvtcpCAtqALinDbjNUFiNBFi/X9gCrdAQDQEVQrLw03bm/ZF/eIiFiuHuApCNHPwPWrEh1Tnf5lhgrxFOBZIXORCrHzchuqD61yG1bAPK4E0u2xYgvo08enyfG3x8m9L/rBsP6tzxorm+GG2VQgTQBdXQLoEvUQ8I3VZIPwubUQQMNc0cklDOoA2sKoAFq+/PvlQAv+In1YDQDQFQ4/P+yFHApPrIt8RESsroIRvcxQwZGOrZl6eeColxnqu/wlgyq78cW94RC5Tgmk5+cENaDV+lmtoNUaOgyFG20dLX+rEEg/PrX7jSSAri4BdIFZ+KxSclpn0E4IoGGu6ATgQzodtAHaQpUAuqq6MAIA6BqqnZcGHnrhlnWxj4iIk+lfZhi0jlbrZrWO1rFX4Z1ULen0e7V8vrs7HBbPQgLp2TntSwh/64XCM28dLbNxx4G07oXM7gMJoKtLAG2oX5wQPncCAmiYKzqI+5BO/wZoC0UBdLjNVjV+aSEAQFfYVeCh8EM/Jbcu+hERcTr1MkO1jo5eZpiX23h7I1n5znVjhcPzkEC6OacNoCPn1jpa/pa9LNH6LpIAuroE0JEKn7O6+1re0G4IoJcI1cHRgVgHWR0sdQCzwrJYf3DVwVonA710rS50oPbj0fABZsWo7VjbfLgfhNtp0XeWPFgBgC6ja4f0ZkchCCE0ImLzKoRU62iFTGop7T9X2KvQV+GvQmArHJ6HBNL1WXMAPaC7959b6+gREkBX874eRClsJYDuGYTPen8JtB8C6AVGL/jTAXacsKyqOgDqYKyTwzSEw5x2WABjo5bJBTl00X6jfUrhdZXaz5LtGgC6DiE0ImILJZBePJsMoCPn2jo6kgC6mjt3spI8vCSa8LmjEEAvGAqddRDVAcoKwxrx6ZP0wDz2m0b/HQygeVMpzAW3HV79b3jbKwughf5vfR+q/RAAYBHQOVpvFSeERkRsqQTS3XeGAfSA7p5lnq2jCaDLffTwUbJxfaN3DabQVWV7rO1nWSR87iwE0AuCDrxFgdmAT3slNXSg1cFXN5Rlpgd0150OvDqomsMM1AFS/VRBww/7pU4uzJNX/7jtNtgGi/Yn7Q8ebe9WN96wWwCArqPzNiE0ImJHJJDunhUD6LR1ssLJ4LM6nXXraAJo2ye/PMlfCK2a8Gtra71txNp2lkXC505DAN1xdMBND05G+JWatU5Wd7XUbv7XjdOdEHSgLhuvvtM4yxgKoAHmjLZr/YpAVAmgtY1b3aS6fY+HKgCwaBBCIyJ2VALp9usD6O/u5yFkHkBnf+s+I2+h/OW9tNu0hfLTwfCyNt1wR7aOnnLcBNDDar2uvbmWbg8bNzaS/U96QfRSB9CEz52HALqj6AZQB6ah0Ev60NkduJvGl/zQOK1p0TRqWi10sgi7A2gD2p7DbTNWFy0hRfth3B0AwKJACI2IuAASSLfPCgG0PP35NO1GAbQPhGcVSJ89PktOHha0jnaf63urvzIJoPuq1fPeB3vpdqBWz1q2Wq6HXxwudwBN+LwQEEB3jX+T9MBnBV46YOlAO69Wlzr4pwdNY9o0zfF06eCv73RyrKV1NkBN+G3TUt+FaLs3u/ubABoAFhdCaETEBZNAev5WDKAHzFoozyWQzsZd2Dr656x29AgJoHsef3Oct3reurmVlmJR+Lz0ATTh88JAAN0hdCC2WhrrYKUDb1vQtGia4unUtIetoXXwT8PnrOQBQJt48eeL4W3Yqe02pmh758EKACwyOqfrppEQGhFxASWQnr2TBNCxcwykrdbRui+yug1d9gBarZ41/1r3CqC13HzwvPQBNOHzQkEA3QXU6tkd+KyASwfWtqKDuxWY63Ohl74RPkObsUJov/2GpNt61J3UfgsAsMgMhNB33c2TdfOAiIjdl0C6eesIoGPnFUi74VUtx7HMAbRaPavUhtb7zp2dgVbPoXsf9spyLFUA/fQ+4fOCQQDdctSCUgezoWDLHfy68IKzdPrdgdmaflqHQhe4/H3w4Y8uWmK0LYfdhLKdA8CioxB69+4uITQi4jJJIF2/TQTQsXNsIV3kMgbQClQ131rfavWssiVW8KxA2ne3sr7WaxFsbTuL5uOjZOWNXjBP+Lw4EEC3GLUOHmpB7P7WAblr6AQQzodOFACd4N9k4CFQWEYmxHpQJHWRAwCwDOx/nL2hXSH0stwgISJiTwLp6Z1FAB3bgkB62QLow88O81bPeoBf1OpZ68B3t/LRztKFz6tOLX9YHAigW4oOpHH4rINal1tT+kBdZQ0AuoT2O110aT+8+p8dQOtiJtxfc902DwCwLOQhtH4ySQiNiLi8EkiPb5UA2t2TqGxDGgxXfMnfWM4hkF6WAFrLTfOqdbzx1kZy9NWRGTxr/W7c2OhdT6nV8zKV3dA7Rdx8Ez4vJgTQLUQH0TjEYucDmC9Xr67SfVEXF1b5G7WMjvdbr/ZpAIBlQT+VzENotWKxbjAQEXG5JJAebcUAOnzJ3+Hnh2lg+cjNi+478u7qcgaB9DIE0PkDeufeB3tm8CxV6zlv9fzp7nI9zM/C5w23PWi5w+JBAN0ydLCNwysdFAFg/mhf1D6ZhtAG8b7r1cUKAMAykYfQqt9HCI2IiLEE0sOOUYJD9xgKnRU+K4QeCoWbaB0tGwikFzmAfvTwUbJxvdeaefPtzXR9WcGzWkPnrZ6X8QG+yrdpGbltoajkJXQfAugWYdV81gEVANqDLi7SUNldjMToIiTcf0MBAJYNHSf1E8o0hFarFuuGAxERURJIu/FNXgNagXMcCjfeOlqWBNJqqV0liF7EAFrL27d6VovmvY+KWz3vvp+9yFmq1bO1bSyqauF9eyuddy0vwufFhgC6JajGLOEzQPtJHxRl+6gubEJ0ARPuw6G6kAIAWDZ046afUi7lTRUiIk7uMgbSUwTQobr3mEvraBkE0hr/MgbQeqng2ptr6bpUq+f739ovGVSr5/W31nvXSDc33DZ1394uFlXNr1p7u/nXdgqLDwF0S9ABKwyrdCAEgHaiCxe/r4bBcvh5LPs0ACwras2yfav308r0J5a8nBAREcd1GQLpIIBOG6c5fQDt/55Eq4WyAj+1UFZQffbLmdnfrFyUAFr3fKrvrHWoVs+Hnx2awbMC6p3bO73rItV7/tL1Y20Pi6xKjOgXcm4ZqGwbLAcE0C1AB70wqNJBDgDajf9plS6a9AsGUfYiQl2gAAAsM/kLeNTaZdla+SAiYr0uYiDdUAAdqrBZobPCZ7N19E+nZn9NuggBtFo5+1bPWze30pDZCp8PvzhM1tZ63a3c2lrO6yGVZXPzrzJtWr6wPBBAzxkdXAdCKnfwSv7NvgSA1hKGzel+G31mCQCw7Ay8nFA32taNCSIi4rguQiA9gwA6tg2to7scQKvEiP+VlwJoLT8reB5q9fzg0N4GFt3gZYNaR7BcEEDPk3+T3kHXB1Tu374lJQC0H12E+P1XFzOjAmjVjwYAWHZ0M5e+nFA3Ycv4s1NERGzG586fnXEI3CbLAuk5BNCh82od3dUAWstEpTa0znbu7BS2etYy9N2lrZ6XsRSZ5jmr98zLBpcXAug5ooNZGE7p4AkA3SF9eWi4D7uLpfDvWE60AAA9dDzUDWd6M6a3n1MXGhERJ7ULwXORYSD9sEIA7e4pFBCrG/2qKL3P8N/V7KxaR3ctgNZ8q8yG1pVaPaushhU8K5DOr3XW19z6XtJffmm+s4YHWiawvBBAz4m4paQOZgDQPV782a/hnteFLlAXPAAA0Ec3sumNmVrFuItO88YFERHR8jdnV4Nnyy8qBtBfHeWBsPQtlJsMpJtsHd2lAFphs/8V1+77u4Wtnvc+3Ou3ev5oZ3kftOuXbm4ZaJnpXhmWGwLoOaEnZ3kw5Q66lN5oF69+3E82b+4nJ39Ns16ukku3fs//iYbx30fJ3jtbyd7Dy2Ro6P85TQ4/3E/u/fRi+LsyXr9Mzh+fJU/+nE0L20aXT8eIW0GXqQseAAAYRDfM6c2c/ObAvoFBRET0Knj+yRkHuNOo4akl8jxrSFcJoL3u3kLnz7iF8qwC6TpbR3chgNZy9K2eN65vpA8BrOD5+JvjZOPGRi94XuZWzwrc9Qs3txy0fvklMAgC6DkQt37WQRBmycvk0R13Mri2nmzdPUzu//pyKOx98XXvYLmytp3c+/EsOXs8vqdf7yZrGsabbhi/BuVV/j5KNvX5ylqy/YU7Oef9nCYnH2cnq5XVZOPuSfIin7CXyZPv3E724NQObB/3niyuvHucvPi/7LOY1y+SMzeMk2ejSr3MefmI/7mT/OOL5OWU2fTLbzWdq8naja1k56N7ycnvzZS58Rclo2RfBwCw0Q2eblDSc4teUENJDkREjG0qeNZw43HN46WG4wTQse5eY16BdFHraIW0VcbX9gBa89K7R19Jdu/umsGzHGj1/Onu8Da1LOoXbQrf3XLQ9gDgIYCeA2Hr5/PfztOXEcIMuTpNdld7J5DUa7vJo/8NJp15wFqX17aT47+ygecB9CjXkp0HWUvoP4+SjeDz7e+jIPO3g16Yu7abHP98mpwOBb7uguBOr+j/ypu7yf0/S5LdeS8f4QP1G/vJo7+taX2VPPlsK1l13azePEhOzW5eJ5dfZWFG5urdR8mrooB+CuKHSkXqAoZfOwAA2OhYqhfT9I7/lORARMRMBcGzCp6LnEUgPU0AHevuPeYVSPvW0Qqkqwy/rQH06ePTvDXz5tubaetmK3hW0L7+VnavvezXLwredd/9xmr6YAIghAB6xsRBlQ6YMFuuftpLg8v0BLG2nRw8OEsunr9Iwh+FhAHr2s295OATt5OM5X6ycz17+pmOZyc5/vVF8koPG8IAem0r2fP9fLjVC5FT15LNO4fJya8XyYv/JcnLB9v9Yb21kxz9dJ68cCfm8y8Uwq66breT9fR7nbyzk1+ZNw6T84Igdu7LR/gAuqqre8np0Py8SO6/1x/H2u17ySO3PC/+bubnP6PqP4fqwZMudl7/H2E0AECMboh9fcW0dqB1g4OIiIuvAt+6w95xg+cimwik6wygY909yLwC6VG2LYC+eH6RLhetC12P7H20ZwbPUnWg0+sVtXxe5msW/XLtZhbWu/Wp5Q8QQwA9Y8Kf6qetn2HGvEpO7/Z+DiLXP36UXPz+Inl1NRgEhgHrxieum7/cySo+oZV6mZy878ezlux88yQdz1UcQF8/SE7d52k/P+/nAfTqnfvJuTvxXf79yvVzmRy9E4S1pa4lW3f2kt07O8nObe92srEWd7eZHBqlNVqxfEQYQL+5GcxL5q3NgbB+6xN3kRaF5Mmrk2Tnmu9mMzn46Ty5cMvztR+HUO3sh3o6fz85M1tRV0fz5fdtv3+HfxdJGA0AMIyOqbqBSY/hN90NDSU5EBGXxyaCZ72s8LnTGl8d1hFINxlAx7r7kLYE0m0KoFVKZH2916BL01XU6lkvI8xbPes65el9e7tYBh8c9t7j4ZaFWr0DFEEAPUPil5Xp4AczJiwvcW3LbeAXyeU/r5KLH90G/OAsufxfr7PBgNWdZD7snVzW3g/rMgdcPUkO391Mtm7vJ/ceuHX7+io5+3AwYFVL5pQ4gP5DQfDr5OILXy7Cdf/tk7yl7tXjvX4wfX0rD2G3whbEgQqvL/8OTqxP7yVb+TxvJDufHSXH36tV82XyKp6XNiwfEQbQt4+Ti98vo4uE+/1w+dqOOxhdJC/+GWzZ/OrhTn8YVXTLZu/hmC9/DLBeRqjP9KsH7esDLx4tUE/bdREFAAA9dCOTHqN1Y6MbHOvGBxERu+8fzl+ccSg7rU0Hz0VOEkgbAfQ995kMA9tGdPci8wqk2xBAX7r7TV8GTHWcNd9W8Hz/gbsPdffi6bUJrZ6TlY96y0JhvH4RDFAGAfQM0UEwDJuo/TwbXv9zkdZBPv/narjl7vMXyav/nSV7b/gQci3Z+vgkOftysLtLd0G092bv77Xb95P40cHrX/utl1dW1pO9ny+T07EC6BfJ8c0sUH5jN7n/20XyQnnq6/Pk8K2sWw33+/Pk4g+dKM+T+7f7LZVXb91Ljj/InsC+sZMc/+HD2JfJ6d3sc7UU/lzzfJm8+O9VcpW1am7d8hFxAB2XzfjXTdNAAB21fg6Xp17o+G7Ugjp1O9nMpjnXrY8nQ6l8dXThEu7jusCJ0QWVLnRKW0i7C7G0X44RAADpDU3eyogXFCIiLpZNBc8a5jyC5yKrBNJGAD033T3JrALpeQfQJ9+f5K2et29tpyGzFT6r1fPaWnYPe8vdDy/z9cgPblvNXjSoFzOq0RXAKAigZ0gYOKm2EMyGl99mYem1tWTNB6lv7SePnql17+uBFsa97jaTvQ/6L69LA1bX3avvd7LayGvJ9rcX2dDFVfLkYx/yriabH58kT56fJycfjBFA/+c42co+W//wpFeOwv3XbxWdeW092Xlwmbz+70myk78oMCsv8UM/5N345CwtZ/Hq8X5WG3olWbtz7KbrInnx38GAtXXLR0wZQL9+dpjP98rKRrL/43lyqZ9VhRcb7sTpQ3O5emMnOfjmNLlIHwhMhi50/D7uL8bKUNkNHQvSi6+wv6B/XSQRRAPAsqMbG93gpMds3fDoxie+GUJExO6oQLap4FmhtjXONmkF0m0KoGPdvUlTgfS8AmiVR/WtmdfeXEsOPz80g2cF0prG9BpErZ6X/RdZvGgQJoQAekbEP8/XQXUeaDqWj1fJk496BfFTr20mBz+qJbGCxpfJSdCSeOXGfnLy63ly+slwwDpQnmJtN3mkz8Trs2Tf11jOWi9fuhNe9RIcL5KLr/z4emHy5T9Xyevf7yUbWXdrN7eSzTxwXks2b/pA1x34bx0l588vk5dXT5IDH6iubidHvz5K9tazv985TE6fFb2Ar2XLR0wVQOvlg8E0O9c/OEleRC8pvApftuhD/D/V4nvyfcQqw6GLoiqoO5XgiPtPdRdmuogCAFh2dKOTv6BQP/ukNTQiYrdUq2SVxYiD42ntSvBcpALp71ocQMe6e5RRgfTpT6d2v5HzCKAVLPvrCb1IsKjVs+ZHJTnS645l/xXW46Nk5Ua/pbiWMcA4EEDPCO2cYZg0N/7tvQhx6V549voiuZe/yG8t2f7yLHmpQPLPozzkzUtc/PkyuYhKUaQBq8LYW/1h7Hx3mYaeAy2E9cK8z0+TV+6b6gH0aXJ4vff36u3jXpj837Nk35feuL6fnPx2kZx941sYh24k+w/dNP+lKXk9UEIj96295P6vF26+XhW37G3T8hFTBNCvftzNl9Pq+npv3Ne2kqPnwTDc/IYvdsyXew27hX4qnu/rTu1v46BWfkX1ovUrCn7eBADLDq2hERE7aBPBs1oOqxVxl4PnUJ3P3LmtEwF0rLtXsQJpPTg2uw+cZQCtBj9b7/buZVV24+irIzN41ssH81bPXGsMtHpWWA8wCQTQMyIMlMYNpOpGB14d6HWwXhSqBOoDZRmubSb3nr1IzrKX56UH01tHyZO0JXH8kj0fsOpFgb6l8Hqy++A8eXF1ORBk9lxLtj57lJxUDKAfPfABrQ+Tz5OjvH6x881tt4NeJFf/vkge3d1I1nzw6syDU9+69+os2Q/rGl/bcju0G+YfL9OSHGW0ZvmISQPo/z5Kdn0ZkbWd5Ojxo+TgRu/v9Q8e5QGzXlA41PrZbB0+Pi/+fJHv695JfnmgbbooiNZTe8pyAMCyQ2toRMQO+JuzqeDZGl+XzQLonTs73QyhQ909y+nP7WoBrbDZXzfohYNFrZ73Ptzrt3pe9usLWj1DjRBAz4gwPJr3ThuWCdABe1F49Y+bl9JQ7jI5ersfhq6+tdEPXFWy4pd+iYowYF27sZ3svL+Xnoj2bm/kdY433ttJdm9vGq2SM/OguCyA3k32s3IRaZj860lyeCsLfa9vJpu+dIXKYvzyKnn9p+s3D1633A46XFbj1Q/9FsCqubyu4VbKVluyfMQkAbRaNfvg/tpGsv/9k7SW9suffakN99ljt++9Ou2XJnGu3b1fW+tnof073N+n3c/SFtFGaQ5aQwMAGK2hl70uIyJiW1Tw/JPTCpAndVGDZ+/zk2TtZr/UoVQ4q5bEelFefD+wKDYdQIetnjeub5S2et64kTWoUuiq8NVaT8ugQneF725Z0OoZ6oIAegaoJWN4gG1D+Qu1wm7T9NSCyov8Xl5eJH/h3oC9khMKK19lAXYYsK67k1BhiFpm1QD6VtYS+Ppecu/T3njXbu6nZTPOH+4FrZLXk80bPiBeS7a+OHUnUzfNQ7P7Mjl937cuznxrN7n/++gQtBXLR4QB9CgVQP92ltx/Pwvur20kew+euGXTa62t5ZGXBlnbTvZ8d+nfrl+VJ/lPfUGuwpBwf5d1/OpBF1FpK4Fo2LqoAgBYdgZaQ9925yhaQyMizscmgmcNT8O1xrdgbv5xmuw9PU22P9tPw9K1tf59nVrl6qV59z6/13/h3wLYZACtFwv65adaz1bwLPVd3upZ5SaMdbM0qiW+Huq7ZUGrZ6gTAugZoINifoB9Osf6zwHhNKkl5aL8nD8N+90y1knL5H/nyfFHO8nWug9ynWubye4nB8nRL/0D61CJiT8v0yenPZ8kx/mL+Xrhaf+74m7sAPogOf31ONnOwtjVd4+Si3+ycf2pshkKT6Mw2bl+937yxHXzYjh97vH6PLmXh9Xe1WTj/aPkyX9KHji0YfmIMIBW3Wh3obV1vT9Nq29ltZ3lte3kwL8UcSh87jHQcjx33Y23F6yPKk8yLvn+HlgH+vWCVZZDn1GSAwCWHT0AzG80FUZ/6c4l1o0VIiLWr1omEzzXZ1aO4/CLw7Rlrn5tqqA2D0mda2+upb8CUoves5/Phu4RumITAXRa2uPt3j2i/q9laAXPWnbr7t4yXaY3N2j1rIf4blnoob4e7gPUCQH0DFC9Vn9wTYOiFhCW4ZBpTdkFQU86NU86GZmoTrCvk/zmTnLvkyxMzcpciKGANa1x7Cl6gd5VcunGe552O85LCF8kF1/6n1qtJltfXQy8LPD134+SvSB8XXv3XnL67CK5tFrtKkC+u5Vs3r6XPPnrLDl8dzi8lqtvu/EWBdHzXj4iLsHx+2Xy5LP+z9E2Pt5PdoISHEffH6ctAY5VyzkKn3u8Ti6/GPw529qd47Sm9Yv/FSyHKYhfRCjrLJfhL6rC4SvYX5hfMwAATIGOwdxMIiLOSAXPKo1hBciTuszBszcIoK3QVC1283IRmWoxvf/RfnL/2/sD9wltt84A+sVfL/KH0QrrVes5Xn5SJSW0DNNlp1B/2R9aa/6D+tiUeoQmIICeAWGLxTYFvXFINsmL0tqKnzedkAZ51X+x3rXN3kv/fn+SHPvawavbyf2/Xk8QsL5Knny21StF8eZucv/Pl2ME0C+T11dnyZ5/eZ7r/1EeDrtpebibt/b14fPFX68GQmpx5XbA3bf6QbXKTdxzy+Dko6gO85vuBH97L7n3k+omZz3ntGD5iP+cJod3d5OdDw56ofLfV9E47yePvtxPdu/sJ4cPzpK0FMmVuwD555UxT24p/nXSD9W913eTo18LHlJMiUrBhPuWrLtUhsJm/XphYDxPF6ikDgDAlBx9fdQ/5vOSQkTEem0ieNbLCp87rfEtmyUBdKiCVNWI1i9G84evToWv2+9ud6J+dF0BtF56uL7eWwYK54taPWuZ5qVNbm64bfm+vQ6WQT2k1zJwy0Lbj3IUgKYggJ4BapnoD65tqtf64s9+y2ypMgqLwtWrfh3e/tO718mLBzv9MHZtPdl4MwhsM1ffO0pOg7Bz7fZhcv/haXL2+CzzUXLvPd/farL54VFy/Nn2YMi7tpVsv+O7qRBAJ1fJ+Sf+gqHXCvrq3yh8vrmdbK5m/VX1+mFy7ub/5U+Hyc47G+5EvJsc/XyRtih+8ffL5NX/ZdOU0pLl43ntpvvvF8mL//RC5eHQ+yq5+u/L3nxYqXOGGT5739hM9n98MRTmT0u8b8k66kAP8e/gA65UQmgAgBzdkKp+YXrMVz3Dbw7sGzBERBztH85fnATPzZsF0FvvbY0MoUMVuqoFq/oL60erXEdb60dPG0Cr1fPBJ+787uZTwXsauhvLRmG9lkG6TNTqeZmvCaKXDOqhPUDTEEDPgPDgqoNpW/ClKkIXqY5s2gr1myBQLfPaarKa1wjeSHbeH/w503RWCaAdvx306xq/e5Dc/3w7+3s12bh7nJw9O0uOP9hKf1pVTXci/+QkOffDv3In5z8vk8s/gxcXhuMsc5bLR+QlOFaT9Xf33AHnpRFAv0rOv1Cr6vVk9+GlGSJfPTtKdsLwWa3Cvz8eKGki199zy9uNo67Y1tq31Fq5KfTwaGB8hNAAAAOojiFlORARJ9QHz1Z4PI0aJsGzrQJCna+CexYFtaoFXdSy11LlOnz96HBYul/09aMH7iPm4DQBtMJ03+pZLb4VMlvLQaF0HsjfcveVy/yrKAXvWbkNbQN6WA8wCwigZ0B4cG1TLR1NSzhtcpEOPmkraLchb5W2Gl5NNj99lFw8P00O8xa5q+6EHDwtvrmXPlE9+GQv2Vrz/a0lWx/os2L3fNmKqgH01aN+XeNcN55PT9IXDqrm82v339V/LtPWtFV98U/JNnd1muy2bfmIsAa0c/UDtwy+DAPok+Tsm37rcA1j+9swhH6VnH+9MxiuX3cXaz+rpMiL5NV/TpP9KIROXd9O9r+4nzx6Nl0YbQXQskkIoQEAytF1D2U5EBHHsMngWcO2xomD6jylwPDudu+XPNk5TGGqWjkrWC0KXS3Vmlq1j8NyHVIhsOpHz6NcxyQB9Mu/Xya7d3o1nNW6u6zVcx6+a/k9OLSX8zKoVvU3euudchswDwigZ0B4cG1TAK1wKpw2qXIhi8T5s7PkXv4ivvVk57Pj5OTxWXJ823/WCz8v/3uVXOQvqdtIdm71T8hqbXvxl+pKPUkOb/Q+UzcHP10kL/7Tf+HBoJfJyd3BcYwMoJOL5N5bfviryca7u8nh97118sJN38S8fpmcP3bzGAa8Oa+S03w6W7J8RBhA33AXQr+eJ6efDz61H/LaTnL/v6+Tq99PkoObfthSLciPerWz3bLOq3X8n5uGj7eStaHQP3PtIDmf8BcBRQF00/t/HEKnra4X6FcNAAB1oPOQWvykx3q1AFr2Fw8hIsaqVbLKYljh8TQSPE+vfsGj89bNwdbRChQVLI9TriOsHx2W6wjrR8+iXMe4AbSmSWUjNK2a57JWz5qXdL6W+aGzalzrAYbWLeU2YI4QQM+A8ODapgBahNPmXaTASjeZZ98fJru3t5OdD46Ss+eXyYv/vkwefWCFn1fJxY9u4/3xLDn9pB929l+yd5kcvd37rBewXiYvCxuYWi/iy74qDKDj4V8kl3+pvnH65WS8fpGcfpy9hPCt3eTkr+EJfv3Xo+Tgzk57lo8IA+jbx8nFny+Ty6AEx+r1rfRCKXRb/785+CR/9fpOHuJf/mf4xY1u7pOrZ+7i5PbmQBC9dvte8uhX1cp+6aZ0fOYVQAszhAYAgCHU8idvAaZWUWoZZN24ISIui00Ez6oXrRcWEjw3o1r0KlzNWram90Crq70WzR/vj1Wuw9ePVr95cKt7o6x+tMp1nP18NnCvUYdVA2iV2FR3miaV3VCQWjQfeglhOv3LfH5X4P7pbl5uQ+tW+QjAvCCAngHhwfX168JEbi6E0+bVAX9R0PJO58tdSB1/fT85e3ahyDEIP90JdX0j2XhnP3n0n966eX11lVx8FdcbrjFgLQqg/32SHOQlLEYNvwKvL5OT9wcD2ZVrm8nBr8b6/e958uj70+T8b5X5mPPyEXEA7aYrrgF98ceL5MXvZ8n9L/aTHaucxuqWO5idp90Vhfj5CwqvrSfbn7qD2xeHycEn95IThc9/v0pe19wCWp/PgvjFhPy8CgCgGLWc8i2pqA+NiEvpM2dTwbM1PmxGtXT15TrCAHmtFyCPW67D14/Ow9xMXz/6/rf3B+45JrVKAH389XG/1bPGXTAfmt48PFf4uqytnrUdZCVb9DJm7gehDRBAz4Dw4NqFFtCzCslmhVq/PvkyewO+c/X6drKT1x/uPdFN//32veQ8C0yHX3hXY8BaEEC//nW/X7N4dSe5/+NBsuH/rlM3zvN4MwwC39Ubakk8x+UjKgTQ6UsIPwme9K+7C5cPDpOjr91FUvbZuG5+eZ5cuQuel+4i52qKXwLMO4DWrxjS7T4Y98Ufi1VeBwCgTnR9NlAfWjfvupG3buoQERfF35w/Oa0AeVIJntujHqgqhL0ZBcg3NtLSFQqYrRC3SJX3UJBt1Y9OazBPWD+6LIAOWz1ruoumWZ/nQblagy/rw+SozrNewgzQFgigZ0B4cO1CAK3Wk4tEGgYGAfTK2kayse4D1rVk58t7yc4bvX/7F9mNDljXk73vL6YPoOW1tWTz1naymU5D5rtHyZPnZ8n9j3bzEhOm7270ymvI1Y1ky+omcu/L07QW8sCkh4HvvJePqBRA9waulzIqbE11Fygvnt7rB9Bu2a5fd/NT4Hre4tz55pY7IKredeFEV2buAbQjrfH+NBo/P7kCAChFx0n9RDU/Nyxz6ylEXFybCJ41PA3XGh/OX53LfLmO4GWGai2slxmOW65DLZDVj/qN60frnvPe5/cq148uCqDvfXEvH276gkRjOqTCdN9det625n/RVeB+sxfAU+cZ2goB9AwID66dCKCfL1YArWV+8pF/6utOsF8+il6yd5qcfJA9xb1+kDz53+sKAesI3ztK7lcNoIdcT3a+devhL5XKeJ28+k+v1MSJSmT85f79d+Cvh/2wVa2pVcM5/L7Al68GQ9b+/LZg+YgxAugh4hbmbnu+/OPS9OzTwVrWF7+7ZVPDLtqGAFooSImnQRdzAABQjn6qqp+spucI/eSXIBoRF0G1TCZ4RunLddxy91hBuQ61mlWAnLZoNsLeIhVeq/yFwuS4frRKZpTVj44DaJ2DN9/u3afpu6JgXMPMW2MrfF3GXy4FLxiUCp7bljkBeAigZ0B4cNUBtU2E0xa6WFwlR3mgup7sPzxNju8Mhp+XD/1T0/Vk74fLgRfe9cPOV8npXd/fCK/vJQfROMwAen072Xmnf4KWa3eOkycKkoNA9uW32UllbSs5+OlFv/VyHLY+2Ou1iL7mLhy+OCtpgRxylTz5ODtxp8vnLLmfz+cclo+oM4COW3sHVB7mmLQlgBZxPWi1ilbraAAAGE16E+xuftNzhVqM6WbdugFERGyzCp5VGsMKkCeV4HmxVOkGPWwNXmaY3iPd2EiD5XHLdah7tUy26kerNXNYP9oH0LpX8q2e1YpXLaytYav1tULydJgKu790947WPC2yUfDMCwahCxBAz4CwFus8Aqgy/HTFLhYvksMb2Unvjd3k/rOz5OiWD32z8PN5P7Rc//AkefJlQTD5v/Pk/mduh/mk3MNv3Em3SgB9/SB55E72u3dUHmM32f/yUfJEpST+Dp5avjpNdsNSESubyb0/sumJw9bfnySPPtnq15K+vpec/DUqbHyRHPuaz+nyOU9OPoimfZbLR4wVQL9OXrp1evbrZZIutRYE0Gpdbe1X89j/8xdxBp7/dp7WiQYAgGroZ8R5KyuCaETsik0Ez3pZ4XOnNT5cDH25DgWcQbkOldrw5TrGeZmhulWLaoXGYf1otZTefnc7bSWtFs/+u62bW+ZwpOpQ5yU/1Hp72Vo9a93oQUHwQkaCZ+gKBNAzIGyBqPIHbSIMpUIXiv87S3ZWs5PcraPkXAH0e1EA/c9psnut183KO4fJyeeDpRkGgsl/r5JX/32ZHuiLfZE8iloRFwXQaUB69Sorj+H6HSiP8So5+zB4Cr26mex+epycPrtM0s7MsPV18vLH/WTDz8+1zeTg15KW92757GX1p9Pl8/tl8igujzHL5SMqBdBXyctfj5O9d/xwNpN7v7vpaEMA7ZahtV/N6wGUxhtPi0JyAAAYD4JoRGy9fzh/cRI8Y10q5FUrYwW+/j7LqfOhQmWFwlZYXKTOpaoRrX7zF9471er58HN7WEOtnhWQW9O6qEbBs8qE6VdaAF2CAHoGKFj0oU+rXvD375IE0M8OsxbBa8n2124dWAH0q7Nkzwes1/eT46g28PjBZMWXEJYGpK+TF99u918yeG0j2Xugbegyefnfq14/JcO6+nkvWQ/63f+lIIR2y6fXXbZ8/no5PO2zXD5iRAC9dmMr2cxflOhUyZHPT9LSJS//nH8Aff703Nyv5vYLCO3r0QsJZdtKAgEAdAXdPK8RRCNim/TBsxUeT+NjJ8Ezhqpch15mGJXrUCkNleuo+jJDBdd5v29vFraqVuvpvK60QvBleicDwTMsEATQM0Av/cpDn6ftCXdVnD4Mo0IXh+CFeW/sJMdPz5Pzp6dGAH2R3LveO/mtvHsvOZl7AO2m++Fuv5TGyrobxllyoYA1fKdA6bBeJ5dBqQy1hD78LX4hQbx8Ltx0GtM+y+UjwgD67d3k0F107L7tux907d2D5P7P5+myefFfNx3zbgFd8mBnniV4rFbQ6fGIUhwAABOjIFotttJzCUE0Is7DpoJnDVPDtsaJ6FVAqnNfQbkOhcdFwbI+V43oohce6vuB9zAo+LamYREleIYFhAB6BuiFX2Ho05YXgA0E45GLQ7++8foHJ+lB+/xXI4BW+Pm/i+TRt/eTR7+eJ6efTRuwhi/kGzeAfpWcf73TD59XN5N9tXxOX0wYTceoYb2+SO75+tdyfS85DYPeePn8/iK5+rcgHJ7J8rlKLn89S06/6L9Qoci1m3vJvYdaLhdpq+0rPwlzDqDLHuyo/MjcKGgFffknpTgAAKZBx31aRCPizFWrZJXFsMLjaSR4xml8fNQr13Fz8OWDKtehlxJWLdehltR5q2e1tl6WVs8Ez7DAEEDPiDDwmWsIFRCWBoldGP57P9nWSevaltuYL9KXrz0pCqDFv6+Tq/9dJZfjBpNh6DnkGAH0/y6S+3f7J+vVG3vJsVr3quzGn8fJlu/v2lqy8fZmsnndh7jGsDJe5yU25Hqy98OLJG8HHS2fy//om5LWyU0vn3/Pk8N1q5tMN9+bt/eToyB4fvV/vVHklI6r2LoCaLOlcaZCinmisLmN0wUAsCgQRCNi4zYRPLtj18qvToJnrFvVao7KdShYVstmvcwwLtehv9UqOj+PLkurZ9XZVitygmdYYAigZ0T4IsK2vPxLAV4YQoUuDlfJ5S+Pkvs/KrBU+Q3NX0kAnTF+y9hXyYXbiXbzF+KFrid735+PDqDD8PWNjaym8UVy8adv3fs6fene/nsb/brQgau3j5Nzs7Xvy+Tklp+ujWT/x4ugjEdv+Zyky+dF78WGZQF0RnPL5yp58vFgLbGVldVk/eZOsv/F/eTsmVsebplc/m0Ez55w+V5bS9avbyQbBa6v9cdTVwBd9AJCOe9fP8S/xvC2qjY9AMACoCA6f1mhbibVmmlZWm8hYjM+czYRPD91WuNDrFuFrHowq6DVt252qlyHXjCoFtJ5q2edN61hLJo+eM6WBcEzLDIE0DNCrZ7zwKcNdaBL6tQq4Fs0Xv71IgufZRMBdI/Xr14kTz7v96uX4219fL/3cjwf+ha2gH6VnD90O5sPWn/PahpHvL56lVz+dJBs+pcCyjd3kqNfXD9/F7VkdcP+/jgL4t20ROHt66ur5Cr/rIkAukeV5fP61/2s/MhqsvlxFsIrdHbr8OWr7OWLZcTLV/3+cWl6NnUt62Hi/Sm0DfR+BTA8bbSCBgCoHzOI1s2mdROKiGj5m/MnpxUgTyrBM7ZBlevQefFmUK5DLaX1udX9IqmW3UHwrNbgBM+w6BBAz4jXrwdbHr569Sr7Zj6U1X9exNaQcVmE02/2k51bu8n+572wNw5YXz+7n+y/v5vsfXqcPPr1Yrxg8v8ukpMv3M7z9UnWYvcyefFPEO797yw5cCfZTbXq/eY0uYhaLV+5bePVf0cFrVfJ+edbycaNrWT3Ex9Yq35z9nUBg0FzMVduB99z8z+X5ZO8SE7dhcjOnYPkfjrsMYPRbPluXN9Mdr8cXr4hL7/1YfhqsvXF2dQB9NWr4vrPbXmwU1R6h1rQAADNoZtKtWrKb7B100kQjYhlNhE8a3garjU+xHmqXwktQ7kNzaO7Vw2D57aUaAVoGgLoGRK2PJx32FNWJkBh7aJh1uV9ep62gn1ZFPZevUrDuvT7EcHuEP++TkP+V/8rGPa/V8lLtw2krXrjFwuOwdU/L9y29CJ5MTKwnoB0/l/OZ/m4T6/+4+br71cjQ3UTv3zd+n3RqytSyOv/XqbhsBzV7SheuHUxtJ1ltiXgLXtJoh6UAQBAcyiI1s1mHkTfdDehy/RWf0QcLcEz4uKp0iOqae3O/atvrCZHXx8RPMPSQQA9QwbKcDhVBmMexK2xY+fdOrsJigL3RQzbF415100eh/OndnkLqcC9LVjTJ7kIAgCYDTreKojWTWgaRPPCQkRUSQyVxrAC5EkleEacn2rVrRIj2bleJbnuP7hP6UNYWgigZ0gc/M4r/CxrpSnnFYw3iVq3WvNKAN0Nrv7nTtIt3y7Lym/INrUuDl+KGtqWMiEAAMuCbkLVCmqNOtGIy2sTwbNeVvjcaY0PEZtVNayD+s6b72ym74QAWHYIoGeMSgL4sEclOWbNqNbPixpAWfMqCaC7g1rmt7k1dLhvx85jXy+jqA60pAwHAMB80M2pblL9DWt680p5DsTF9A/nr06CZ8TFUb9kUmmt7DzOiwUBBiGAnjFx/dVZ/yy/rPazXMSf4JfVvF2YAHoBW61bvPjrRatKWXhGPdhR4NsmtN1b0ykpwwEAMF+G6kTfWKc8B+KiqOD5F6cVHk/jYyfBM+Ls9WU2gvrOh58fck8FYEAAPQfCn7+nLSNnFB7qIBgGTZaLGGSWtfZsY5g5KWnL1SUIolVCpm3rrSzQlW1ruV32UEYtuQEAYP7ouk3lOfI60fr/RzuU50Dsok0Fzxqmhm2NExGbU79QMspsUN8ZoBgC6DkQhz+zaIWrACwcp+Xln4sZPBXVf5YLd4L4t7d9LTRuHrVOW/NU2U1P2csH21Z+Q5QF0E+ePsm6AgCAtqCb2q1b/RvdldtbycqDQ/umGBHbo1olq3WyFR5PI8Ez4uxVa2f9Ikm/TMrOx5TZAKgOAfScGHgJ2NNm664qfC4LyLyLWPt1VGmEhWwx7ObpxX9eLOa8ebLQtw0PTUa1fm5jmZfSANq5iMcCAIBFQA9fdbObt4rWT355aSFi+1TwrHrMVng8qaoXrbrRBM+Is/Vx9lLB7Ny7/tZ6+gslymwAjAcB9JyIAyDrZ+/qRgc1hWwKrNWSctzSA+q+Svjcthq1dVFWfqONLVNr499eve82v7RvWvw+NNdyHFkQHm9boW0Mc0cF0PoeAADai47TQy8tVKtotcyybp4RcTY2FTw/dVrjQ8RmNFo7797dTc5+OcvOxAAwLgTQc0TBchj6KCyVZSUjpILFUQGRvh/1wkFvGsQuYmvZEeHgopYcyXHzrwcXi1TnOsY/YJjXPJY94JBt3cZGBdA8zQcA6A461wy0iqZWNOLs/c35k9MKkCeV4Blx9ka1nWntDFAfBNBzJK3L/NQOgEaZBm6vewGYfuLvrRJgxy5qK1ktI2t+va9eLW4wm6MQWvWSW1gGoi789j7r9VmlrnpbWxKPDKAXeHsBAFhUdGxXq+jtsFa0Wm6pBZdaclk32og4nU0EzxqehmuNDxHrVw9sVc5KZa2y86ce7NLaGaBeCKBnzb+9+n2VQ+KnT9JWrAqEFKimgVbQWnlUyDrKebUcbZwRrZ9luBwXGV8DfFFbfOdhqmqpz/BhyqhfGGi/bSsE0AAAi42uNQ8/P0xbbuVhtFp08eJCxHokeEbstr7Exs2N/Dypslb3H9zvZS4AUDsE0DNCB7G45Ialgmm1YlZrzqq1Y9MQetyW1K77hQ2fHQrQzPnOXPjyGxE+cFzU+falMLT/zOLBgm7sw+3Jss0XLjq+WNPsJYAGAFgc1IJLLbnyINqX6HAX+eZNOSIWq5IYKo1hBciTSvCMODv1IDZ4oaDKV+mB7bLlAwDzgAC6YRTyjmrtrBcQqrtpXlamlp9qcWkNP1bdLWrZDaHlaM136DI+1fSh/EKeXIMW79YLPetE29eo1vVNT8O0jHpAQwANALB46NpHJTq2whId+rnxl3vUi0YcZRPBs15W+MxpjQ8R61MPXPXgNSixwQsFAWYPAXRDKFA+/604pMpfDldza820pfUfl8Mtot3f+nwZgtdRgX/aSnZJ8ctmEUPosFVyky+JqPJyz2keJs2C9BhhTLeXABoAYLHReVI/Mx4o0aF60QqjqReN2PMP56/OJoLn505rnIhYj3qwqnNaEDqrxIYexC5jYzSANkAAXTOlwfPTXrDT9nCqy4xq2SmX4uWDBYQvzlvEkPH8WbbvuX2tif2syvbVheVa9nBMLuK2AQAANnooPVQv+vYWLy/E5VXB8y9OKzyeRoJnxGb1obMeqGbnM53b9MC1yQZKAFANAuiaKCuBobAnbe0MjaJlbC3/0Da/GG5WvPizVy9ZLtp2GW4Dda/rq1flL+6T2tfb/nLLKiVqCKABAJYTPchVvWjVxCSMxqWzqeBZw9SwrXEi4nQWhM7UdQZoHwTQ0/Jv/wVosQTPs0MPAEbV5ZWLXPu6MkG95LSl8IItk7wVtLOu/a/q9tWFn3NVeVDDcQsAAPzLCwmjceFVq+THTis8nkaCZ8RmJHQG6CQE0FOgsEkhcxzeEDzPlqrhoB4UQI+wlMSi1cQOa0ErYJ+6RbLrf1RdcdmV7WtU/WdJXTQAAAghjMaFVMGzymJY4fGkql40wTNi/RI6A3QeAugJKaoFm/50veU/wV8kqobPy/ziQYu4DMNClVwIW3hPO28Vw+fObF9ufqzpjwUAACjCDKP9CwwVEFjBAWKbbCp4fuq0xoeIk/n4iNAZYIEggB6XgkBK9WYp7zBbqpQSSF3AMhN1ENaClov0csy65i0ejmlDLzxsgqIHZ6E8rAEAgKqo7NXQCwwVFHy00wsOrEABcV7+5vzJaQXIk0rwjFivOnfoHLK+RugMsGAQQI+BQkyFTXFgwxtVZ09R3W1LygnYxC/VU2mGRUHrfGDeJrhYqRQ+O1+96k65HatkUCylagAAYBJ0rj36+ijZfGezH0YrQLi7naw8OLSDBsRZ2ETwrOERPCNOr8o46Ryhc0XwyxqdS+4/uE/WArBAEEBXxGptq5aCC9WytgOlQ7S8q5RE8FKLu5y4fMkihfXhywjlOK2Uq4bPXbogqvqLgS4F6gAA0E50flRwsHt3tx9GS183mlIdOAubCp41XGt8iFhNX89Z54TgHKFzxqMfHxE6AywoBNAVsIKbtLVoBwLbcUkD9TbOl5umKuUDQgmfRxO/kG6RWkHHreSrtuytGj537SdgVVo/py9tBAAAqBE93C6sG62fWf9wzw4oECdVLZNVGsMKkCeV4BlxOtXKOSqtsfbWenpu0DkCABYfAugRWOHzQr2wzeDqf1etagWpdVDlRYO5T2nFWRUr1F+UWtBpyZxw3hSulj1ccd8tavhc9eENddUAAKBpzFIdCqZpHY3T2kTwrJcVPnNa40PEYgtaOevYr3MA9x0AywcBdAlW+LwsrWp9qYs0bJ9Hi+isxXNcRmGUauW5UGVRGiaulSwXqQZw/OCicP9129s4pV300tGuoAcKVu16S/YdAACYJboO0c+th1pHq4WcWsqpxZzqg1rhBqL8w9lU8PzcaY0TEYf1tZyjVs46tusYr2P9IpV7BIDxIYAuYJnD55x/+yUa9H+9tK7RMNoNW+OIy0JUNS0f0eT0LSJuecXLUSH+ohC3aFbIHOMftoTdVbEr5UoUllvTH9ulUB0AABYT3zp669Z2P4yWNzeSlU93E8p1YK6C51+cVng8jQTPiNXVMVnHZh2jg2O2juF6DwCtnAEghADaQOUb4nBm6cLngHR5BC0oL3+/TFsn1/EEU8PQsDTMcHmPJSU3psJapovSEtZ6kBSWGNH2V7W8y8Wzi6GWxC//bnc5Hr3AI5zeMpf5GAcAAO1D52jVBT38/DBZf2t9INxIf9Ktn3a7GxUzFMHFtangWcPUsK1xImJPHXONshob72ymx2ods2nlDABFEEBHKHiLQyaCGce/xXVkVSZDAbJKN6ibMtWNuh23tEaRGiatnqfDXK4L8ubhdH8umDdtO/F3RaZP7912Zg2vrccHa1qLtFqGAwAAtAmdv325Dr24Kg8/fP1oAunFVq2SCZ4RZ2sYOAdlkvzLA3VMXpT7RgBoHgLokH+TtPxAGMwQPg+i1qMK46rWlG1EN25Nw6K8LG/eWMt4kX4uFc+bWjKPU+YlXhZWq+LWHSdUWmWMfZSWCgAA0DV8IL17d3ewfjSB9GKp4FllMazweFJVL5rgGXHYgsBZx1gdawmcAWAaCKAD4lBqkV7GVjtqEe1OPpPUzp1UjSs94dHiuVaKlvWiME15l7SFvYFVV7k1ZUvc/jHOftmVWtYAAABl6IGxao4qJBloIS1Vn5Qa0t2yqeBZLyy0xoe4jIY1nI3AmTrOAFAnBNAZcd1nXshVHQVvaRhd8WVn46hhatitCfcWEGu5y0VBD5Ks+Sv1aXmrZrW+H2ph7P6ee6v8McPnVkwzAABAA+j60SzZIW+4vz/aSVYeHCYrT91NixXM4Hz8zfmT0wqQJ5XgGTFZeX7SO+bp2KfAOTgmUlIDAGYBAbSIf67u/k0r28nJXyz452UvlI6DOkvXjbpVP+qXkgCzw1wfzkVhnFrPUmV4qjzwsIY715bj44bPTi4wAQBgWdA5z7/UUC/MCsOXlfW1ftkOWknPxyaCZw2P4BmXVV9O4+527xgXHPPClwZyPwAAs4IA2qHQMwxl1BoaYBlIW/IG237ooqCHGdb8WablKMZ4+KSwOh7GXEr3TBA+U3oDAACWHb0U++jro+E60lItBNVS8JsDakk3aVPBs4ZrjQ9xEdUvOQpaN+vYtn1rOz3W6ZgHADAvlj6AjsMpQhlYJq5eFYezi0KlAPrpZK2BVabDGt4sW/DrIcK44XPaUptfeQAAAAygawH9BF0tA7dubQ+EOGl9VAU7qpdK6Y7pVctklcawAuRJJXjGZdCX0jBqN0vfulnHMuo3A0CbWPoAeqBu8VPqocJyUVYfeWH4t7jMiFQYO02NcasVtD6bRcCbhutVStyE6jhHTXUAAIBKqMWgXsSl+qhDpTsIpce3ieBZLyskeMZFVMcU/6JAlQmKSmmodrN/WSCtmwGg7Sx1AB23jFRNV4Bloqzl7CJhzZ+sY58vagXd9PFk3NrW3lm2zgYAAFhEKoXSlO/o+4ezqeD5udMaJ2LX1LGipGWzD5t9KQ2u6QGgayx1AK1yG3kw8/QJP0mHpaKs/rNcJKz5e/FnfbWarVbQTf2iIi25Ef5yYwwVlgMAAED9lIbS8sZ672VgCpfUonEZWksreP7FaYXH00jwjF1WJTR0DPAvCFTYHB0vdAwhbAaARWNpA+g4fKP1MywbZS1oFXAuEk3PY9GyrLvummpTjl1yI5PwGQAAYLboOkB1WBUiqab00IsOw9bSCqMUSimcskKrLtlU8Kxh/u60xonYRrVP65cQvlVzVEJD6tigms2U0QCARWdpA+g4MKL1MywbusAJ94FQ1YZeJKx5TF/EVxNlrcnraAWtVg+TtnqWhM8AAADtQOd0XYMplFZr6aGXHUormO5Ci2m1Sm4qeFaobY0TsQ1WCJrDVs1nv5xN9AJ0AIAus7QBdPiTed4OC8tGUd1i76tXixVYWvMo66SonvY0v65QeK3jkzXcSj5dvHUJAACwiCiMGhlMS4VbehmZgi7Vi1XwZQVis1TBs8piWOHxNBI8Y5tUjWbtb9r39HBI+2L8qwZnHDSTNQAA9FjKAPr1/w22ViSggWWjrPWzXLRfBFjzKOuksKSJ6suPydTBs1QNanesAwAAgO4SBtP6mb5ZykP6VtO+zvQswukmgme9qFAvLLTGh9i0+qWB9hv98sC3Zlb99nh/c2pf1MMigmYAgGosZQCd1lENQhqA/2fv/EHbuvo/7CGDhg4aOmjIUEOGGjrU0CGGLDVkqCDDa+hQQYZiOhSRIZgMxWQpJkMxHYrp8GI6FNyh4A4FZ3ghXQrp8II7FNLhBb9Dhwy/wcM7ZOhwf+c50pGPjo6kc6V7pXulzwMfEtvS/XPukSw9+vp71omh+R8Ji3OuGrHzJEXCn9TG9kFSW2CwjbnFs4ntb622QkIIIcRKg5hGfPlV0xPltKucplUAkm3Wth7/MvneJCaQZ43Es7KIuAUA+YDGr2SOtMwgVDPvmMcVjzHXo1kLAgohxGyspYD2e6nqk0qxVvxt3qw8n1z9vIp/ERA7T1I0sX2QiVLfXBNb3eS1BZon87T8EEIIIcRqEJPTzdvxSk4r3/zqadd3mpYDvrwrQzyzPYlnpai4CuZQMI+pYiZb5rHhWmY4ycxrcyGEEMWylgLalzVanEusE4hQf/6HQYKuIrFzJUUzaaHAIf7u9eGedj3yhGunigwhhBBCTIMCHCQbsg3phnybKKjv7mQb5rZRgTxrEM8I7ZhEVJRY+EDEl8sEuUxilf/9IJhdFTNh7hMhhBCLZe0ENL1VfWmjHqliXZjWeoOs5Acyfy9OQL/681V0P4Txpzp5kqSeNexXLTeEEEIIUQT2NeMvL7K978+yxre0LDgtLhLPih/XEoPQGsaJZdrFOLkckcoutMjwezG7CmYJZiGEqB5rJ6DDPq1CrAPhwpuxrGr186TezEUzdiHCkvLy15eqehZCCCFEYVz/nWWHv19mDXoyxwTyrHl80KukdvLQ9aUmrje1ixOSZNY+1cpy4qqUQ6HsWmEkSGVCNT5i2a9cPjVzUnJZCCHqy9oJaF8QIW+EWHnMG4lpfZ/JqorM69eLE9CTZHeR4cMCtQ8SQgghRFGUJZ53fjrPjp+b1y6/vLAC0clEKlaRi7RHGNv6IxZ6+foiE7Hpy2ukpy+wiSR2Wnx57OKPLaFPuD/+Yxbvi4VrHUpl4qSy1mYSQojVZr0F9G8S0GLFMW8m+KDFl5exTFwkr+ZMqkoumtIFtHkDx/mo3YYQQgghiuDqf2+yzi8vspg8nic75nXLixkWtua1lBOSxPWpdkFeOnFNYqIzOaHM9hOK7XGJCe8y41cVT0ooiv3kkMZh+LDAF8mu9YULC19KKAshhIghAS3EqpIon23rjRUWmpMW+iuasgQ018iuxi3xLIQQQogCKEs8s83LJf5VHa+XfIFN/MprPyy+6IQ2QtVJbdKYsKhdHeJEsYsTxoTzjo2HL49dVvUvJIUQQiyetRbQq1z1KdacRPlMVn0hTl48x867jA+gihbQHKNabQghhKgq/I6lAtIJLb4W1QY5XJZ4RmqvGzHhXWZsQYIQQghRQ1QBLcSqkUM+r7zcNGMRO29SVQFtq53N89SbN+v3Jk4IIUQ9oKJ0692tQbVlqzFcLcrPuo+69nb6M/xqQDsM2mLE5PE8WVfxLIQQQoh8SEALsUJQzUx1hC80x2Ud3hBOWoCQ54KimVVA84HBqz9frXw1uhBCiPpC5SVS2bUmQDofvruVXT9oZ9k/9rKr++3s/O5O1n1nM9t5e7jHLPfhT/9dlbT+rH9xlCGeWaiQBQtZuFAIIYQQIgUJaCFWBGTri+eSzz5I3dj5kzKqv1MFNFXOXAOOQZXOQgghqgzCmBYbTiYjl0/f37bSeVouP9zNjt/byjq3WyNV0q1Wy7bvYJE5VUkXz6l5zyPxLIQQQoiqsN4C+lcJaLEa+PN6WtbpTd6kViRlVBtPE9CMvYSzEEKIqsPvM8Rw63bLyuLGrQ0rkalyjonm1FAt/YJK6He3rMhmu76U3qGC+lHXLoamXrezgXhu/XAWFcizhu1JPAshhBBiHtZOQIeCaGXRC8S1AJmZ2u+ZrJN8ZmxiY+BSBtM+CCij7YcQQghRFEhfqpIb/WplqpapYHZtNsoIVdJUVNO6Y6vf3sOFKmktcJhGWeKZ7QohhBBCzMvaCehQSq10z9W/e+crVhO76nZiyw1CO4p1gvGJjQMpq/3OpJYfRAJaCCFEFWGxQHo0O/HbbrVspXJMGC8irkqa49ACh+OhIpnKZIlnIYQQQlSdtRPQ4AuhMvrAVgrzwtSeoyqiVwY+VLj87XJoHk/Lys/zCJMqw8sSwYjt2P5cJKCFEEJUBf4qkMpiqowRu7TDoAp53jYbZSR1gcPTf572z261ceKZnswxgTxrtn46l3gWQgghRCmspYD2JdG6VE4gIFmkTtQY82ZjWouHkTxf8Sr/MUxrv1HWmMT25UcCWgghxLKhlQVtNpzApe1F6qKCVYpb4DAU0rz2WVXKEs8sVvji9foVKwghhBBicaylgB760/wVfpEaQqXL5b8v7b+iXvABAm8YfZk5LVzrda18n9gKo6THfNhfPhYJaCGEEMuClhW0r3CilkUFl9lmY95w7JyDO59G/99V7BV99b83WcecV0wezxOJZyGEEEIsirUU0FQ/+lLo9Tq98Po7s2Ly1e+v1B+6BiA184pnBOtarxxv5vik3thl/dVDSnW6PvwRQgixSHg9QL9k2lQgZ+mnTG/lMhcVLDMcN9Xafl/opkl3o5kdbvRk9CoJ6LLEM9uUeBZCCCHEIllLAQ0v/nUjqNZxAROkO6LSiug1bNFQdWiXkrfPM6G9zLp/sEC1eGxsXMqa75N6TrvosSaEEGIRIGHbD9oDSUubijq22XChBzT9n+lT7c5pe6ORnWw0s7ONTZtVEtCX19eliWekthBCCCHEollbAR1WK65lqwJzzq5VAbJT1ZnLZ5ZWGzbP13OhwRiTxo8PnspgWs9pFyGEEKIseB13/PVx1uq3pUDW0qKiiosKpoaFB/0ez7TZaG80BtLZzyoIaKqSaYsRk8fzROJZCCGEEMtmbQV0KIzWuTcrVZluYUZetNv2DWvaO3gZMBeZf5PaRkwKHyLoevWYVv1cVmuSlPYbPMaEEEKIouF3G4sKNvptKWhPweJ8dW6zwfH7bTY2TY68audY6iygyxDPLFTIgoUSz0IIIYSoAmsroIFeyANBxMJkay7xbL9hrzUJ7TlUFV0ets2GPwdzhtYx6uM9zLTq8bIe4/7jZlzsBwVCCCFEQbCo4M69nYGkbbfqvajg5Ye7Q4sKkp2gzcak1FFAn/7nqjTxfK3iBCGEEEJUiLUW0MhVXxCtcxW0j20D4Qk1Xsgjz9S/dn4YQ8Zy1mpnQiWtPhgYhQqw2Hi5lNXrfVrVtctaLXYqhBCiFPj9f/j0MGu1btpsdN/ZrHWbDXpT+202WiadROnsp04CGvHc+uEsKpBnjcSzEEIIIarMWgtocK0nbJ5fqKLUA2E2ND4mktH54c2ilc5TqnOnxVY8a9zjmDdb06R+WY/tlOpnIoQQQswKryFos+Ek7dZbjdovKnj47tbQooJbG42pbTYmpQ4CugzxzPbYrhBCCCFElVl7AR1WQdMSQQzDGCE//XEiCD/adFABKnHv8XevKpaxmafS2eZ5r3WDxncyjHV0/PpZdvWznleEEELMAm02tt7dGkhaWlTUuc0Gx+632Wia0GYjJpTzpqoCmork4z9eSTwLIYQQYq1ZewENoVzVn8qPwbyAps3BuIrPl7++tLJ07YS0GRf6OXPujEFsbPKG7TCOZfUsXiXCD5FiWXb1s72WQgghRAK81uo+6maNt24WFaRauM6LClKt7S8qiHjuzlHtHEvVBDTimZYYtMaICeRZs/XTucSzEEIIIWqHBDSYF4hUmg6EkRYknMqgKtoftyC8AaDyk97a3H5VxpRz4c2hrXA25xg795niqp3VZiMdM6emXYOyeruz3dj+RsLziRBCCDEFfp+1H7QHkpa+yHVvs0F/ar/NxnaORQXzpioCuizxzGKFL1QkI4QQQoiaIgHdh6pnXxrR+1ikwdhNk9EutKS4/O3SilYkLjK3ktXS5s0Dx0blKqKRYy5UNruYMWPsVHU/G3zAER1XF+RvCR98MGdT5jvR4qZCCCHGwWuN46+Ps1a/LQWylhYVdV5U8PzuztCigg2TdkFtNiZl2QL66n9vso7Zt8SzEEIIIcQoEtAeocxCkop8IFIZt9TWBH54w4DodVXTBAHMmzOXuemLZRckOPvhmO2+TWLHVmQYG/ZXyPmsMcyN2Pj6KUvsh4tzTor6dwshhAjh9QeLCjb6bSloT3H8Xr3bbHD8fpuNTZN5FhXMm2UJaCeeY/J4nrBNiWchhBBCrAoS0D78OX8gTtW7dXYQb4yfFfuJ1aIrGaqckermzaZkZDHQpiQ61l4Y8zLgOsb2F0tZix8KIYSoJywquHNvZyBp2616Lyp4+eHu0KKChEUFy2qzMSmLFtBlime2LYQQQgixSkhAB1ixFchSSehiGAjp3y8LW6yviuFDDM7RCme9gSgePih6PqXCvqzWGwniexBzDPrAQQghBH/xdPj0MGu1btps0Bu5zm026E3tt9lomXSWIJ39LEpAU5VMW4yYPJ4nEs9CCCGEWGUkoCOE/aCJJHQ5XP2ZXk1axdCKwcrm/6zWQouVxYxvyocXpbTeMPvOU8mv3s9CCCF27+8OJC2p+6KCh+9uDS0quLXRWGibjUkpW0CXIZ7pF82ChRLPQgghhFh1JKDHgHAOhZIkdLHExnhSwvYoC8nznmQmti/1fyu8cOKqkyifS+ndnrhvF+aqPowQQgixeWfTLsLnhK2Vtm81bAU0MpoWFjHZW6XQIsRvs9E0oc1GTAIvM2UJ6HPz2q8s8Xyt1wpCCCGEWBMkoCcgCV0eeeUzAtgHAYwIdrFyeJ70xbKL5GH1CBcJjSWcJ0WRt2WMnUNCCCHWHvo979zezF4+3M8O7u5kW2+3sqa3UB+hoph2FlQXI3ursBAhx4Ag9xcVRDx3K1LtHEvRAvrUvD5s/XAWFcizRuJZCCGEEOuKBPQUYqIUYSlmh/ELx3RiSurnK2qCufZJ8vnXl6XME1qsxPY3LqVUYAshhKglTkBnT49GcvaPvax9ZyvbbDZHqqQRv1QdH7+3tdAqadpsUJ3tt9nYXtKignlTlIAuQzyzPbYr8SyEEEKIdUUCOoGYhEaISYrmJFEkhtFCfmuMmTNJ1ccs+Ff0PEndtxcrwYUQQog+kwR0mNePDrLj+217++at4SppQpU0cvj87k7hCxiyTX9RQYR4u4JtNiZlHgGNGD7+41Vp4lkIIYQQYt2RgE4kJqGRTZKjaTBO9MUNx3BaVrLliT64SKNm8tkeh3qDCyGE8MgjoGOhSnr//W3busOvSiZUSbdbrUHrjphYnhTabFBh7bfZ2DSpyqKCeTOLgEY80xKD1hgxgTxrJJ6FEEIIIYaRgM4BkgvJFIon+geL8TA+4ZilZCXlcx+JysnYDyyeJ3xgUYJ8nvXDksIluBBCiNozr4COxVVJI45nWeCQ7/uLChIWFaxDm41JySOgyxLPLFb44rXWixFCCCGECJGAzot5wRqTUyx+JgE1DOPBuIRjlZJVls+O6//TQnUxkj+wKEE+2790iHzINC3rMF+FEELcgORMWXC2DAEdJnWBQ6S032ajZdKpuXT2kyKgr8zrho75ucSzEEIIIcRikYCekXG9jO0ChX/3b7SumPPPvdCgl3WSefbN67rPF4cZh+Qe4UXL5zz7DiL5LIQQ6wEfkB4+Pcwab91I3p27O/Z7LFgbYxECOpZJCxxubTRq22YjlpONVrZnzsedZ+xaOPEck8fzpP2vFxLPQgghhBAJSEDPwdWfcclKhfS6SinOO1YhnpTn6ynzrl9fJ1VRrTKcPxVL0XkRhPlVpHx+bd44zlL1TCSfhRBi9eH3U+dhZyBwqSKmdzKtLvz+yYjp9oN2dvrd6aA927IEdJiLj3vHv2oVz7QOGVyXD3bs2PuUJZ7ZJtsWQgghhBBpSEDPyZvreF9osk4iei7xTIquaK0ZnPurP16tXzV0zspjFgYsaozowz1r1TORfBZCiNWFD0aRmS2vVzJ9k2N9la/ut217CxYE9BcKbJmvCVXI108Oo2J4UXnxcL93DjUX0KcbrWzfnEOzP8b2nB52RqqeqUqmLUZMHs8TiWchhBBCiNmQgC6CvzMrxmKSiqyyiJ5bPJvQJ3rtxGuMvoxdl0UtOc+khQb7Gffnzbkx4zxPi5h1/7BECCFWGX43dR91B202qHCm2vn6QXtEPI8Lkpqey36/ZbJzu5Ud3tvNLj/rRiVxmam7gKbNRnvjZtFFxP7x18cjf0FWhnimX3TXvFaVeBZCCCGEmB0J6AKZKrWe93pEU3lZZzj+V3++mrltgR/bM1sMwZjw574r/aGFOb/YfIjGzLMixoJ5ax+jc8xbPmiq++NXCCHEKOc/ndt2GQNZ/HYzO7+7ExXMeYK4Zjsj7TpubdgezacP9rKrRwdRaVxk6iqgD8zx0rN6cF3MWHKtQsoSz4e/X2bXKpIQQgghhJgbCeiCoTJyUjW0C1W/VqrV5UWtOU6Ol+OOnU/eWJGnSpKx2J7I/3qxUiI6t3g2Yb7NK3wZS6qnY9vPEz50EUIIsTrw+4EqWqppnRRGFNNSIyaTi8jYdh1vNbLuBzvZ+cedUtp11ElA02aD43RtNhoNMzaPutG/EDv9z1XW+uEsKpBnjcSzEEIIIUTxSECXRJ5KS9ouIOeqVlnJ8XBc8/TJHUm/Clwk4LWKQNzaN151ezPEOdBqI6d4tvMk8kYzFVvtzH7nbA9D2Eb4J75CCCHqCx9K+osKUpmMFM7TZqOoLKpdRx0E9FGwqKAfWqJwzdwCj2WIZ7bHdiWehRBCCCGKRwK6RJBgeSsvqQym0vL168ULaSec2X9KFXfeMBaLPqdVgDHzK89f/f4qu35dbSHK8XGc/vVPDR94zDJPkMRFz11b9aw3okIIsRIgL2nh4KQmiwq+uDd/m42iUma7jioLaBYV9Nts+NcFQU8P7rBifKPZzDa4lp+a8/rmJCqUU+PEsxBCCCGEKA8J6AWATJu5BcDzXhsCKmGRw0i2eSUu92c7bI/tWrk5R1/caZF4LgaumV/RywJ+VZLRTjrnWVjQD+I4qdL4795YUAFV1ocltvWHWsQIIUTt4XfF4dPDwaKCSEwqjstss1FUprXrOOYcIrI5lqoJaBYV3DPH4hYVTL0u4yrGG7RRMT/b+HgvKpljkXgWQgghhFgcEtALZC4RHUtfTqemTMk8NmafEnnFwgcHvoh2ufzt0n6gYCVu2VW7TgKb/bHf8FjyhhYdsTnrJ3bORYf9JElwIYQQlYbfK36bDYQlMjcmNesS5CvV0b54vfikExXOYaoioA+DNhs7zfmuC5XSVEy77dk86kaFswuLFbJooRBCCCGEWBwS0EsAEY24W4RQW3Q4p5e/BBWpktClgChFmA6NtRfefNPOYqh6Pud14D7EVcuzvdz9nGsQiWchhKg/PI/TZqPlCUnkJOI2Ji/rFM7BF62uchixHBPOYZYpoFlUkDYbblFBexwFXJdQPrsx2Xh8IPEshBBCCFExJKCXDL2ebVX0MqqTi4o5ds6Bc3GMVHqb2yAxRfHwgQatKGo9h5aR/rzVhyNCCFFvaLPRfdQdtNmgfzJ9g5exqGDRoTrYbzfRMkEiU0nM11UW0LTZaG80BmK4iOvCfRkTv0c2YrvrjUkooNv/eiHxLIQQQgixZCSgK4ST0XWojOYYQ+kcMiKhTaiiFeWxEh9olByquPVhiBBC1J/zn86znXs3iwoialnELyYu6xQkK32OfcnKIn1HnjyusoA+MPvwFxWkzca814Xe0LQf8Xthb5t9nETGxAnozi8vsit9yCyEEEIIUQkkoCsKVZlU9CDLqiATrXCmnYM5pjwVowjncFtsp/QexcL+KXJZi/RNy+lP5+bJ4zzb+f4sa353av/la74fu32ZGfqwRPNOCCFqDb/bjr8+zlosOrfRW7wOMVmHRQWnhXOgpYQvWemX7MvdULZWRUDTZoNtuzYbVD0XcV0Q134FONulqjp2DG5Mds38kHgWQgghhKgWEtA1gTYLCDTXh3dS7995w7atbKZ3sNkn+54Hqk3DfSAF1fpgsfCmfTB/CpbSJz+dZ/s/nme7feHs/+lrGCekOz+cZUfmfkVKabbFNrvm/wdmjp3+eaU3oUIIsQLwQaK/qCDVwbRiWIU2G6FkReJOE8VVEdBH5jj8RQWLuC7cl1YdfgX4polfAR7LYEx+edGfNUIIIYQQoipIQK8AiEXiForLE+7j7l8mb67fRCu5OQaxPGz/6D9ejVyXPHlpruGx2QZ/6tr64SwqnVOy+d1ZtvX9mZXYyOmUcFvuw31j23RpfNfrAclxqg+kEELUBxYV3Ll702aDCmEWn4uJyzplVsnqsmwBzaKCfpuNIq5LuNAiQW77bTYmRQJaCCGEEKK6SECLxfF3Fu1vTcX1vFXWIj+M+byV9LFeylQcn7MglNn21k/nUSFchbAa/uHvl/ZYr9WaQwghKgPtvg6fHg4WFaQlBT2RV7nNRqpkdVmGgGZRwT1zf7eoYFHXZdxCi7FjmBQJaCGEEEKI6iIBLRZOtP3Dc1VDLxLGeuQa5Im5XnkW8qPqGNmL9KUaOSaElx1kOVXcp2Zs1LZDCCEWD+LQb7OBlEROxqRl3UJ1cLvft5ogceeRwYsU0OzLb7PBooLzXhekNfLaF/HhQot5IwEthBBCCFFdJKDFUmBxvJjYRE6X3Q5knWFs5+7//Pxi7v7dl+Y4imjbUWbUtkMIIcqH30u02Wh5rReoEKYdQ0xc1im02UDU+m026O88j2R1KVtAs6ggbTbcooL2vgVcF0S832aD7Y9baDFvJKCFEEIIIaqLBLRYGnZxwkhfaMJCeWrLURyMJWMaG+s8QV6XcV3UtkMIIdYL2mx0H3UHbTaQtPREXoVFBanu7b6zOVTduz1Dm41JKUtA02ajbY7Vtdko4rqME/HdAseDSEALIYQQQlQXCWixVKikjfWFdrFtOST6ZseM3bhq87xBYC/yWtShbQfV265tB1XdQgghJnP+03m2c+9mUUHabJzfrf+igiTWZgOZG5Ol86ZoAX1gvu8vKkibjXmvyyJEvB8JaCGEEEKI6iIBLZbP39nk6lzXH1oiOh0zVrbP85gK87ypQn/uOrXtQJyrbYcQQvSgzcbx18dZqy9nEZKIyXkXr6tKqO7d6ldyk6LabEyKk63bZkwP7+1OFdExAU2bDb52bTYQ5kVcF8S1v6hgmSLejwS0EEIIIUR1kYAWlYE/x50oTM3PqOZVa47xMDa24rkg8Ux1elV7cvttO6iSjgnhKoRj4xjVtkMIsW5c/n45tKggLRiQtavSZsNfRA/JSgVxWdW9YZxsbXrVxWTr7VbW/WAnO32wl11+1o0K6CNzX39RwSKuC/elVYffZmPTpGwR70cCWgghhBCiukhAi0pBS46URfJ4U6vFCm9gLBiT2FjNmkW33CgC17aDKmS17RBCiOVw8OQg2/lgeyAiWXSO9hQxcVm3lLmIXp4MZKs5HmQ4VcdUL/uVx6Rxq5Ht3N7MOu/1rofr7UyKuC4sSuiPB2E8FiXi/UhACyGEEEJUFwloUUlS20dQoUvl9Fq256DNhjl3xiA2NjPHjPvrFWkfgeBF9KpthxBCLIYznms9Gbkq8jnWZqPoRfTyxBfQseNFDFORzPj7VcmEyu1522wwHr7sbplMW+Cw7EhACyGEEEJUFwloUVloJ/Hyt+nV0C5U7L7+6/Vqy2hzbpzjxJ7Zc4T2Has8frTAUNsOIYQoD+QfEnCz2RxafI4gLJGfyNGY1KxaaCvB8foCd5FtNiZlmoAO41pkxH6WmrDtiBuPRbbZmBQJaCGEEEKI6iIBLSoP1bh5q3xXSkaXLJ0Jon9dW5qobYcQQhSHE9BuUbzXjw6y/fe3e0K6Ly0JErPdalkpWjUhHbaV4LiX0WZjUvIK6HnCPvzxWFbbkWmRgBZCCCGEqC4S0KI2TF2kcEzoKU1LjzoJVo6VY07phz1PEPtW1IsBatshhBCzEwroMC/N952QdkKTIKSRnLR2mLc9xKypYluJcSlbQFMxzXj41d/LbjsyLRLQQgghhBDVRQJa1Iu/0/tDjwtSl1YTiFcWPVw2HAPHwjGVLZwHMePHOIrp1LFtx1UF5rUQYj2ZJqDDnP1jL2vfGW5zQfjaCWlkaEySFpFxbTaq0lZiXMoS0Mj/7jubQ202tivSdmRaJKCFEEIIIaqLBLSoJwWIaD+IX1pcsE1kMBXI9KAuCrbFNtk2+2BfC5PNfpx4XoXWJEukTm07jv94pbYdQoiFkVdAh0FI79zezJqBkGYBQMTo+d2dQoQ0ohXB7YvWKraVGBcnWxH0sfPLG8bVr/6m7Ui7RuNBJKCFEEIIIaqLBLSoN/3+yLSSiArXgsL26ZOcJ2UfU55wLIyTKIe6tO2gSlptO4QQZTKvgA5zfL9thbQviglCmsrlvBXAoWilrURV22xMipOtZNb2JW5hQr/6e9Ok6tXf4yIBLYQQQghRXSSgxcpAhXGZC/XVMYxHnXpfrwqubQeyt8ptO7Z+OlfbDiFEoRQtoP2woOHB3Z1s6+3hymWCVEZIxxY0XDXRSpxs3W61crcvCRdZJFR/16HNxqRIQAshhBBCVBcJaLF60J7jv+Uv4FfVUO1Mm40iW4iI+aHqmHYYatshhKgbCL3UDzPLFNBhENJuQUNaRjiZipxut1pWOsfabNRdtJKBbPXGeVr7EsajLosszhIJaCGEEEKI6iIBLVYaJOxCF/dbUpDOnGcVFlUUaVBx7Np2UIkcE8LLjtp2CLG+8EHu4dPDrPHWjcxstVpZ52EnO/76OLs0zwsxFimgw7w0+3RC2h0zQU6vimg93Whle+ZcaB3CuV1+1o2OBRnbvmSj+oss5slJf0zchxDj5qYQQgghhFgeEtBibUBG84Z6Vdp0INVtpbOk80qgth1CiCqAQEYyO1lJxSytHGhvwf9HWl/c3cm6j7rZuXlu4HfsMgV0GFp1cCwxaVm3HG20bPW2G/ctrsuDveh5x3Lxce+arlrFsz8mOx/sZKffnfZnshBCCCGEqBIS0GJt4c+JEbgsGBgTvFULwpkq59dUov7dPwmx0qhthxBiEfD7EHHX8voC07oi1k/Z9RBGStPWgfYO7j6k1W/x0Hlve+kS2lb/mmOJycu6ZH+jaSuW3fh23tuaaVy5j71/zQU0FeCMiasAt+f0sKOqZyGEEEKIiiMBLUQfKolf//W617IDKf08LoIXEWQzb6YQ5FpEUDjUtkMIUSRULFO97NpssHgdfYJjC9dNy4t7O7ZKmt7L4aJ4VOt2qU59sDexZUTRqauADttsUHV+eG83u3p0ED3PlNRdQNNmo73RGLTZoB0MrWD0GkkIIYQQoh5IQAsxBd7cUHWMDHYV0zZz9JV226AdiN3uf3uiWe00RB7q1rYDea62HUIsH9pl7NzbGQhiWmuc392JiuVZc3W/bbdJlbS/8B1BqCKHkaqI0esnh1FpOm/qJqCRrLSUGEjWtxq52mxMSl0F9IE5Xr8CnJYvzF8hhBBCCFEvJKCFEGKFqEvbDo5PbTuEWBx8yEnFKJWjTgIjhxHFMYFcRmjdQYU17T3CKmlkK207WDivqCrpugjoULL641FU1XidBDQV4Byn32aDbNOL/OmhFdCqfBZCCCGEqBcS0EIIscLUoW0H8dt2UNkthCgG2jn5iwoifunfPEubjaLDMbjWHdEFDm+3bOuO8487M7WfqLKADiUrx8kHAifego/+WDA27Ttbg6rx2PlOSh0EdLjQInP1yIzFSf9Di5F+461W1jZziA9WWPxSCCGEEEJUFwloIYRYI5C7SF617RBitWFRQdoVOFmHwEP2xkRwlTJpgcPmrY1s792tqGCNpYoCeqTNxpQPBFzVeKy3dtN8/TpRzFdZQI8stDhhrvofWjAm4YcWrWbTruchhBBCCCGqhQS0EEKsObTBcG07aI8RE8LLjtp2CDEd1hOgRYFbVBA5h6hbZJuNokMfaV8ybjabUcEaS5UE9OFGK9v2exmb88j7gQDyFTnrtkEuPu5Ezz1M1QQ0Ip6FFp2In3WucvuRMfn5ov+IEEIIIYQQVUECWgghxBCubQcVyGrbIUT1of2A32aD9g1U1caEXV3C8fsVv1TI0q4CqRwTrLEsW0DTZoPqXr/NBrJ0VsnqRDzb2+pvM7UdR1UENCLeb7OBiJ9lrobi2c6N/nbVjkMIIYQQonpIQAshhJiI2nYIUT1YhI02Gy1PwiHkaNkQE3Z1CBW+VMH6Fc9UDZ/0pSkSug4CmuretjlWV92LSKeNxrg2G+PCtfQlqxXY/bFA5PK9OgjoUMTb45hxrlI17vfHbrGtcEwkoIUQQgghKocEtBBCiNyobYcQy4E2G91H3UGbjVnlZpUyrpo1FJlVF9CxNhu0EImd86SEkpXxOArEcR0EdFEinoQV8ZsmY8dEAloIIYQQonJIQAshhJgbte0QolzOzeNq597NooIIylnkZpUyqZo1lqoKaKp7OXZ3Hsj0vG02CJLVX3gxJlldqiygD8w+/EUFZxXxYUU819KviA8jAS2EEEIIUV0koIUQQhROndp2dH55obYdopLQZuP46+Os1eqJNURc953NmeRmlZJSzRpLlQR0uIhe61bDytK81b3cnqpgNx5sj/McJ1ldqiagabPBtl2bDc5j1rmaWhEfRgJaCCGEEKK6SEALIYRYCHVo29H47nTQtgOBLsQyuPz9cmhRQeQk0rbObTZcNWte0eqnCgIayVnEInphda/dVoJkdamKgD4KxmOeuUpFfLv/YQtBPOc5XgloIYQQQojqIgEthBBiKdStbcf5f6/UtkOUCosK7ty9abNBFShSLibr6hJXzeq3UcgjWv0sU0DH2mzMsoherLqXPsmxfU7KsgU048H1cOcxz1wNW4/Eel6nRAJaCCGEEKK6SEALIYSoDH7bDqqRY0J42VHbDlEkLCp4+PRwsKggopbK2Lq32Zi3mjWWRQto2krQZoNj96/NrNW9oXieZzyWIaDDtiPzzNUiKuLDSEALIYQQQlQXCWghhBCVxbXtQPiqbYdYJZBkfpsNFuObpZVD1VJUNWssixLQYVsJzmfWa8Pie/5Ci0WNxyIFNPsqou0IKbIiPowEtBBCCCFEdZGAFkIIURuoOKYVhtp2iDrCooK02Wh5lbCztnKoUqhm9RfSI/NWs8ZStoAuuq1EmeNRtoCm+pvxcNXf9r5zzNWwApzrMm9FfBgJaCGEEEKI6iIBLYQQotaobYeoOrTZ6D7qDtpsICYRtrO0cqhSqGbtvrM5qGYlRVWzxlKGgB7XZqOothLbBYtnl7IENG026EnNsXP7eecqIr6MCvBYJKCFEEIIIaqLBLQQQoiVQm07RFU4/+k827l3s6ggIo6WDDFRV6csopo1liIFNKIVWe6L1nnaSiCeFyXiSdEC+sB836/+ps3GrHN1URXxYSSghRBCCCGqiwS0EEKIlUZtO8Qioc3G8dfHWau/AB9SkirhWSpqq5ZFVrPGgsRs3Gpk3Q92stMHe9nVo4OobHWJCehQtLZbzZnbbLh+xm5bixLxxMnWbTPPDu/tThXRMQFN9TdfD6q/TeaZq9xvkRXxYSSghRBCCCGqiwS0EEKItaMObTuo3nZtO6jqFtXm0swnf1FBV1Fb9zYbHH/Z/YxT0xPQN3KTIKTbd7YGEvb6yeFAujoBXbRoRVj7Ir7F9hY8Hk62NoPx2Hq7NRD0l591owI6XGRx3rlKX+hliXg/EtBCCCGEENVFAloIIcTaU6e2HYhzte2oDgdPDrKdD7YH8g0RN2tFbZWCnI21lViGeHZBQCN+OT7GmDYP7VZrSI4TJGznve2s9VZPEiNE+Xde0brsCnA/A9lqxoFrRbsMpLp/fARBj4hnPOzX3s/mnavsMxyPRYt4PxLQQgghhBDVRQJaCCGECPDbdlAlHRPCVQjHxjGqbcdyOOPDir58I6sgn2PVrCxKFxN+i44voMMglRGiSPNQwtLPeJ7rUpUKcD++gI4dM9cRQc+1DAX9rIssknEV8csS8X4koIUQQgghqosEtBBCCJGAa9tBFbLadghAdCG8NpvNkdYQSFBEHyIwJvKqlrCadRltJaZlkoCO5cKc08t7s40/orVqFeB+pgnoMJwPQjr2s5RUsSI+jAS0EEIIIUR1kYAWQgghZgDBi+hV2471xQlotwDc60cH2f772z0h3Zd0BGlHqwgEYNWEdFWrWWPJK6BnCaKVqmEnWmkrsciF9FKTV0DPGjcebn4wHlWpiA8jAS2EEEIIUV0koIUQQogCoAWG2nasF6GADvPSfN8JaSfwCHITqYf8nbUVwjyJVfduV6yaNZYyBXRVFtJLTdkCmu2GFfFVHg8iAS2EEEIIUV0koIUQQoiSUNuO1WaagA5z9o+9rH1na6QnL187IY0cjgnBIhKrZq1ide+4lCGgQ9G6zIUF86QsAR1WxG/WZDyIBLQQQgghRHWRgBZCCCEWhNp2rBZ5BXQYhPTO7c2sGQjprbcaWfedTduXuQghXcdq1lgQ0IxNEWOCaGVbbkzqJFqJk62cR+z88iSsiKf6uw4V8WEkoIUQQgghqosEtBBCCLEk6ti24+p/b/pHL+YV0GGO77etkPZbYxBEKYIwb7VrnatZY0FAzzMmiFb6cLsxQbSyzbqJVuJkqz2PGVu61L0iPowEtBBCCCFEdZGAFkIIISpEndp2HP/xauXadlyase887GRtZOXXx9nVf6/6PxmlaAHthwUND+7uZFtv3yyI50I1M/I1tqChq2ZdBckahvNovdWYeUz8+9RZtBInW7dbraEPGQhfT2rpgrRnUUx3e8RzHSviw0hACyGEEEJUFwloIYQQosLUpW0HVdJ1bttx/tN5tnNvZyDlfFnZarWslD415+kL6TIFdBiEtFvQEKnsHycykcpepKM7bm5Td8kaBgFNhXjeMXHfR7S2V2RMBrLVm3vTWrowHn7bkbr0u06NBLQQQgghRHWRgBZCCCFqhGvbgeytctuOrZ/Oa9G2A6nc6ktKxCWVsq6NAdW0SDu/WpQgpLuPutnRl0c94bUAAR3mpdmnk6/+sa1KNaufA3M+yGfOj0UcY+NB1mFMTjda2Z45F86Jc7v8rBsdCxJr6bJKFfEuJ/0xcR9C8FcMQgghhBCiWkhACyGEEDWHqmPaYahtRxrXZv+HTw+zRr8alJYFiOZYuwI/tC5AUPsL+hGEZ/eDnez8405UBC4itKXgWGKCro5BtCKNnWhFojLGV48OoucfyyqNyZEZDyra3ZzbMnPw9IGZl5HzjuXCzE3ut0ofTlDx7I/JjpkffKAkhBBCCCGqhwS0EEIIsWJQcezadlCJHBPCy84y2nbQPoNWGgNhhcR7fzsqm1NyfnfHtjbw2xrY7d5uZYf3dhdaGW0rXc2+Y6KuTglFKz2fEa3XTw6j5z0pqzAm+xs31d+k897WTPOK+9j711xA88EEY+I+mLDnZB7TqnoWQgghhKg2EtBCCCHEirPubTvoCev3d6YvMNXMMak8a6iedkI6XBSOthG0Q5jULmHe1F22FiVa/dR1TMI2G7Y1zL3dXNXfYeouoGmzQf9u12aDNjgsEspfMwghhBBCiOojAS2EEEKsIevQtiPs74wcdv2dyw77oboa2e0LaY7DCel5hGKYOsrWsHdvEaLVT93GhPGg+nsgWfvV37Fzy5u6Cmi//zfZubtjFwwVQgghhBD1QgJaCCGEECvTtsP1d6ZC0kq8RsP2bZ7W37nsIKTdgoaIVifUkIyd97ataJxHvNZJtoa9e/0U2b6kLmMSSlY/RVXP10lAh/2//fC4puUGHy7RUkcIIYQQQtQDCWghhBBCjFC3th3Hv77M9j7pZI1+tTF9mefp71x2Lj/cHQjpIcFmjtstaJin73HVZWu0d+/tlh2HstqXVHlMRhZZNHEV+oxHrHre/7Aib0/sOgjokf7f5twZB8Zj7OPFfN191LVV0WrHIYQQQghRXSSghRBCCJFEJdt2PD7INt7bGggpBFXR/Z0XEY6ZSm0WRvQFW7PRyF4nVEZXVbaO9O4154NInFSRPrZ9icmeGaPY+cdSxTEZabPhSdbYWJBx8jV1bpAqC+iR/t/muk97DI99vLxlxuSvxSxqKoQQQggh0pGAFkIIIcRMLLVtx6f72UZfyNHSAmm1qP7OZYZz4Fx8qXbxcScqFf1UTbaO9O5tNm2Vc+ycJwU560voTbOd2PnHUqUxoe3IdjAeeT8oYW5QJe22QVLmBqmagI72/353K/djOPp4+fmi/wwlhBBCCCGqggS0EEIIIQqBth1USZfWtuObk2zj472s0exVPTppNal6tC5BtPrVnLRmcO0IUvohV0G2TmorETvncXGi1fXKZjvIbDsm5jxj5x/LssckbDvCsczyQQmi2q9+Zjt55gapioAO+38j4pn7sfOelImPl19e9J+RhBBCCCFEVZCAFkIIIURpXF5fD9p2tH44i4vlaXlmXlR8uJtt9IWka1sQE1N1CuIcgT5U4Wty1JeEyDor1CouoCf17o2d97iME61uP0joOgjoWdqOhOG2jKE/N5Css8wNskwBPan/d+zcxyX58SIBLYQQQghROSSghRBCCLEwXNsOFg6c2raD/s53tweyiYrHvG0LqhjOwW8bEIpWl6oL6Fl694ZBKiJnx4lWP1UX0FyvsM1G3rYjVEcjWV31N2GbJ8F41EFAFyHiSe7HiwS0EEIIIUTlkIAWQgghxNKItu34dD9r3LnpdTtL24IqhorWrbeGReskIVhFAV10795potVPVQU0Ir7VPwcyy3xNlawuVRbQRfb/nunxIgEthBBCCFE5JKCFEEIIsXSur6+z0+9Os5a3sOAq9HdGRMb6GU8SrS5VEtAci99mo8jevalStEoCOhTxrVuNmeZrTLJ2C54bpGwBXXb/71yPFwloIYQQQojKIQEthBBCiKVx9d+r7PDpYdboSzj+TB8pV3fxTEXrpH7GKVm2gF5U797UVEFAFyHikax+m408ktWlKgJ6Uf2/UyIBLYQQQghRXSSghRBCCLFwLn+/zDoPOwPhRFXsLH+mX6Ug3VL7GadkWQJ60b17U7NMAR1rs5FXxHN7fzyYG7OOx7IF9KL7f6dEAloIIYQQorpIQAshhBBiYZz/dJ7t3NsZEld5RV7VQkUr55Gnn3FKFi2gl9W7NzWLFtBUgNNmw1WAz9oWhvGYte3IuCxDQC+z/3dKJKCFEEIIIaqLBLQQQgghSsf2d+5Xf84qrqqWMsSin0UI6Cr07k3NogR02FYCmZ63zQaSOmw7wvHPWt0bZpECmn3547GM/t8pkYAWQgghhKguEtBCCCGEKAUWFgz7O8/SyqFKiYnFWfoZp6RMAV2l3r2pKVtAF9FWImyzUdZ4lC2gq9b/OyUS0EIIIYQQ1UUCWgghhBCFwsKCYX/nWSomq5Si+xmnpAwBXcXevakpQ0CPa7ORtwKcViV+dS/9oous7g1TloCuav/vlEhACyGEEEJUFwloIYQQQhQC4ifs75xXblYtiPMy+hmnpCgBXfXevalBQG+93cyunxxGxyDMtDFBiPqiNe+HJDERX1Z1bxg3N04fmGOJnHuYaQK66v2/UyIBLYQQQghRXSSghRBCCDEXYX9negHnlZtVyiL6GafECbXWW83s8N7uRBEdk63cH8nKNkhVe/emxhekW2+3ZhqTULS2W83cH5LERDzjvMj54eYGadxqZJ33tq2Mvnp0EB2LmICuU//vlEhACyGEEEJUFwloIYQQQuTG9Xdu9fv/UgVKVW3eP9WvUhCRi+pnnJIbAX0jTAliFfl6+Vl3IBidbK1j797UIDWprkV2bjVvhDiZNiZFiNawzcayRDxxc6P7TsvOWV+G84GFE9KuWtwX0HXs/50SCWghhBBCiOoiAS2EEEKIZF7++jJrP2hnjb6YRAjOUlVblcTaKCAWlylaXQZC7d6OPU7GGZnsHyvVr+075vjf6olRJCD/cpu69O5NDQIaAeyOdZYxySta3T787S9bxBN/brhj5UMGPjTwJTmhWpzx4P9uLAjj5t8/JYxH5R8vEtBCCCGEEJVDAloIIYQQyTQ9uUXVJcKLytC8onPZibVRWGQ/45TEJKN//E6+DrWCqGHv3tSEAjrMpDHJK1rDthKkSvNj0txw4Wc8PsNqcb6Xt/q7Vo8XCWghhBBCiMohAS2EEEKIZLbvbmdUmG42m0MyilAVyZ/kUyGZV/gtKgjKqrRRmJYUyehycXcne3kvX5uNULJSHbuM3r2pmSagw8wyJox12FaibfYbO55lJs/cIK5yOfazSanl40UCWgghhBCickhACyGEECKZnXs7treu67P7+tFBdny/bb/n/1m+C/IKyYnIylt1WVSQb1XrZ5ySvJIxNTHJWpU2G5OSV0CnJtZmoyptJcalrLlBav94kYAWQgghhKgcEtBCCCGESCYU0LG8fGheWLy/bXvPNgMpTbUt8hPBhTwrs3UH26dtwGDfJnUQrS5FSkZXAVsnyRqmaAHNByLMwyq3lRiXMgT0yjxeJKCFEEIIISqHBLQQQgghkkkR0LFQJc1CaAhpxJaTXITew4gvqlBZSC0mx/KE7VS9n3FKipCMdejdmxoENNd13g8t6i5aiZsbzPXYOebJyj1eJKCFEEIIISqHBLQQQgghkplVQIehdcfB3d62wippQqUr1ampCxzWrZ9xSpxQa5pzQphSwZwq6JGKdendmxqupzsfKrlnGZNQtHZrOiZubrjo8SIBLYQQQghRZSSghRBCCJFMUQI6lrN/7NnWHXkWOOT/dexnnBIn1MKKcYJwRCAiHF1vbcRjHXv3pgZBytywH1rcin9oEY4J//ptNlZBtBI3N9p3NvV46UcCWgghhBCiukhACyGEECKZMgV0mGkLHPrfq1s/42k53Whl7Y3e+b14uG/Hwwl6emvHhKP7/ypJRRfkItc4nHupY2LvuyJjwtzYM3Od83Jzg+jx0n+8SEALIYQQQlQOCWghhBBCJLNIAR2LW+CQqk8r1UzqXs3q52SjZUWpq3pu0fP4yWF0LIgTjht9+Vr3Nhth9s35cI05N8L5xsbBz6qOCXMDyZo6N8jaPV5arez6+rr/bCWEEEIIIaqCBLQQQgghklm2gHah8nOV5CKi1e9xTGsFv7p1WrgmSLjYtuuWULQ23mpku/d3s5dfxM99XFZlTKj+ZuFINzd2brey84870XMel5V/vHzUVuWzEEIIIUSFkYAWQgghRDIS0MXFtVKgHQLnQguJ7gc72dWjg+g5T8oqyNZQtG7c2cw2PjXX+Z+nN/n2NGt/c5Idf3WcXX55HB0LlzqPCXMDyerPjc572zPNDbKSj5dGI+s+6mZX/73qPzsJIYQQQoiqIgEthBBCiGQkoOcPopW2AVaymmy93cxOH+xFzzM1dZWtSEWuoZOKtm3G3Z1s45l5IemL53H59jTbHSOk6zgmVH8jWTluxoM2G7QUmdZqY1pW6vHy7lZ2+t1p/xlJCCGEEELUAQloIYQQQiQjAT17wn7GVLRyHrHzy5u6ydawd+8GPYo/3ss2vjmJi+bUfHua7fSF9NYHO7UZk1Cy0mZj3g8l/KzE4+VhR202hBBCCCFqigS0EEIIIZKRgM6XsJ8xYUG4ow93Z26nEEtdBHTYu9dWPL+/nW183o0L5QLS+uIo23vQyQ7v7ESPaZkJJSutNvbe3SrsgwmXWj9e7mxmR8+O1GpDCCGEEKLGSEALIYQQIhkJ6LSE/Yy3m81sr9XK2iZIRvd9WixQCU216zxCusoCOtbrmnHo3G5lW+b83VjYn9H3+UE723h8EJXJRaRlxqv98f7ShPRIm41bZg6YsdiPjEf7zpZtwXH5WTd63VOzMo8X5s3Djm3BISEthBBCCFEfJKCFEEIIkYwE9PiE/YwRjIjFq/vtLPvH3lAuP9zNjt/bsoLNyTUr2N5q2IUIzz/u5Or7W0UBPdK715zb6fvbI2Nx/aCdnd/dybrvbGatxrCA3TBjZFtzPD2MyuQi0vzyONv9pHwhfRSMx06zOXY8+D5zxx8P/8OKvD2hV/bxYr5mIcLzn86z6+vr/rOUEEIIIYSoGhLQQgghhEhGAno0YT9jpCGyDJEYirRxeWHG9fDdrWzn7eaQYGuabb1OqIyukoAe6d17u2XPL3besSAgYwLWtuv4YDsqkYtM89lxtvNptzAhHbYdyTse4+Rr6twga/N4ecuMyV+v+89WQgghhBCiKkhACyGEECIZCeibhGKx3WrmEouxIF8RlG6b5OLjTnQM/CxbQIe9e2krgSDMIxVjQUQPSWiEY0Qal5nmV8fZ9ucH2f69dnba2Iqef5hY2xHGI1bdmxruS5X4YCxMUuYGWavHy88X/WcrIYQQQghRFSSghRBCCJHMugvomFhECs4jFgmi1a/mZPuuXQPnGhsDP8sS0GHv3nFtJfLEiVbX+5fzQlzaMadHdEQSLzTfnGRbjw6y7ge7I0I6bLMxru1IniBp/epnxiPP3CBr9Xj55UX/2UoIIYQQQlQFCWghhBBCJLOuAjq1n3GeUB1MVaxf4btpctQ/J/bJ96omoPP07s2TcaLV7ddWz1ZBQAdhUcPtjztZy8yHjf61zNtmI4zrA+3PDcZ7lrlB1urxIgEthBBCCFE5JKCFEEIIkcy6Ceh5+xnHwv39tgGhaHWpmoAuondvGO7LNsaJVj8I6K13zLjQEuObk6gMrkK2zPF1vzjMzj/vZtcfx897XJD4SFZX/U2oMD8JxqOqAroSjxcJaCGEEEKIyiEBLYQQQohk1kFAl9nPmEpQJ9IQrZOOvyoCuszevdNEqx+OIZx7l1+aF51fHWe735xkzW+rKaW3vr4R0lefdKLjkSpZXaokoCv3eJGAFkIIIYSoHBLQQgghhEhmlQU0AmtR/YwniVaXZQroRfbuTb2GMQEd5urLo+z0q+Ns/+uTbMP8GxPCy07rm5Os8/QwO33UzY7N4ymUrN2C5wZZq8eLBLQQQgghROWQgBZCCCGtpzcuAAD/9ElEQVREMqsmoJfVzzglyxDQ7JPjdMe9iN69qUkR0H64LT2ZD++Ya/Hxftb68igqhJeeZ0dZ49P9rHN3NztpbkfPPcyyBHQtHi8S0EIIIYQQlUMCWgghhBDJtB+0B5IIwXd4bzc7/7iTXT85jIqvsjKvUFt2P+OULFJAL7N3b2pmEdCxMTm6vZPtfdTJNr84zBoV7CXdfHac7XzazfbvtscK6UUL6Fo9XiSghRBCCCEqhwS0EEIIIZK5vr7OTr87zToPO9nWu1sDcURabzWz9p2t7Ph+O1mMzZpZhVpV+hmnpGwBXZXevakpSkCHQfLu39vLtj8/yBpfV69tR0xIL0pA1/LxIgEthBBCCFE5JKCFEEIIMTMIaYTP4dNDWx3d8MQjQQJ2P9jJTh/sZVePDqJybJbkEWpV7GeckrIENNutUu/e1JQloJkfiFY3P2jbsfPhTtb+4tD2a45J4WUGIb35+UG28eFudvp5N3ruYdbq8SIBLYQQQghROSSghRBCCFEoV/+9slXS3c+72abXgoE0bjVslTStO5Bis7buSBFqCKmq9jNOSZECusq9e1NTtICmAhzRym049kltJV5+2sn2nx5mW18dZ81vqyWlG9+eZu1vTrJjc2yXXx5Hx2KtHi8S0EIIIYQQlUMCWgghhBCFgoCmRYcTTlQ9HtzZtHIPWenLKLL1divrvLdtq6QvP5u/orMO/YxTUoSArkPv3tQgoJkrqR9ajBuTULTOUgF+/bGZE5/uZ4dPDrKdZ9Va3DAmpNfq8SIBLYQQQghROSSghRBCCFEIiJ+deztJIguJeX53x1ZH+n+W74I8nLTAYSjU6tbPOCVOqDUbDSvo6a09TtCHsrVOvXtT458P/cZnGZNQtF5+uBs915SMiPg7m1nTfG/z8UFUDC8rCOmdZ+aFuTnX9u0tOxar/HiRgBZCCCGEqB4S0EIIIYSYC9pttPrVjvP0i0UGIrAQg1vNYSkdLnDoBDRVlXXsZ5wSJ9QQer70ted5u9dbG0FPb22+5vt17N2bGlsBbcbCfWiRZ0yKFK0xEc88DOfH4Z2dbO9BJ9t6fBgVw0sLfa0/71ohvWWu7ao9XiSghRBCCCGqhwS0EEIIIZJxiw0ePTvKuo+6Wavf/5cq0CIqKP2wLap22S6tO0Lh6ILwQgjOK1rZ16L6GadkINT6lctO0CP7QkHvp269e1OD1EQ8+8eZOiZFfDBBxf48Ir6yQtqENiK0E6GtSOzcY6ns40UCWgghhBCickhACyGEECKZ7Q+2B8KJFCE78wTJ7IQjQvrwzuZc0pv7LqOfcUpCAR2LE/RcBzLptinh/sh8NxbLlop+YgI6liLHhPnBfCtDxPtCukFVckQMLyvjhHQtHi8S0EIIIYQQlUMCWgghhBDJNL0KUCuA392ylaHzSOBlJNZGYZH9jFOSIqCLCpIVWevGYlltNiYlVUAXkbCtxCLmx9Htnazz4V62/flB5YT09rOjbOuTTrbxbq+tySLGI28koIUQQgghqosEtBBCCCGS2b67nW02ewvAbXkymlAVyZ/kUyG5CGk6SxCt87RRWGTKFtBV6d2bmkUIaMY6bCvBYn2x4yk7VRbSVG1TvU0Vd+zYlxEJaCGEEEKI6iIBLYQQQohkdu7t2MXdsqdHNtdPDu2CgIf3du0igX7FKEEYIjkRv/P2aJ41VGdXrZ9xSsoS0DHJWpU2G5NSloCOtdmoSlsJP76QtgsJRsTwstIyzwXtj/ezg/d3s9PGVvT4y44EtBBCCCFEdZGAFkIIIUQyoYCO5erRQXb6YC/rfsBtb0QnQVAjPxHCiNAyW3ew/ar2M05JkQK6yr17U1O0gOYDEeZhlduwjIudG2Zudz/bz9pfHmWNbyWkJaCFEEIIIaqLBLQQQgghkkkR0LFQJX18v22rpFter2FC72FEMVWolx/uRmVhntShn3FKihDQdeh1nRoENNd13g8t6v7BBHFzg7nuzuvqk052+qibdZ4eZq01rJCWgBZCCCGEqC4S0EIIIYRIZlYBHYbWHecfd2zrjh2vHYQLla55FjisWz/jlDih1jTnhDClgjlV0CMmGUM3nnWV8H64nu58qOSeZUzCDya6NR0TNzdcYo+XdRPSEtBCCCGEENVFAloIIYQQyRQloGO5/KxrW3fEqqTHLXDI/+vYzzglTqgxFuN6ayMcXW9txGMde12nxlZAv93KDsw5swBmypiEbTZW4YMJ4uYGY5H6eEFIHzzsZK3Pu9nGs6OoGF5WnJDev9vOTprb0XOeFgloIYQQQojqIgEthBBCiGTKFNBh3AKHnfe2s63mTTWvL9nc/+vWz3haTjdaWbtf8csYMB4IetqY7L6zmTW9cyf+WKyShHdBLnKNw7mXOib2visyJsyNPTPXOS83N0jex8tBc9MK351Pu1nzmXnhHhHDywrHw3GlCumhx4sEtBBCCCFE5ZCAFkIIIUQyixTQsbDAIYsbbvYFW8uk7tWsfk42WlaUIpHt+dHz+MlhdCzI2T/2rHzd6Ff41r3NRph9cz5cY86NIJtj4+BnVceEuYFkTZ0bJM/jBdGL8KUSmYrkmBheVsYJ6ZHHS6uVXV9f95+thBBCCCFEVZCAFkIIIUQyyxbQLlR6rpJcRLT6PY7bdzaHqlunhWuChIttu24ZEa2Nhu0VPk22hlmVMaH6m4Uj3dzYud2y/dNj5zwuszxe6M1Mj+YqCunGs+Os8ak5p7s72UazmbU/aqvyWQghhBCiwkhACyGEECIZCeji4lop0A6Bc6FPMdWqVK3GznlSVkG2xkQrPcFj55uSOo8Jc4MPJfy5QWuNWeYGKeLxUmUh3frhLOv88iI7/c9VdvW/N/1nKyGEEEIIURUkoIUQQgiRjAT0/EG00jbAiVYW1JtHtJK6ylZEK9ewKNHqp45jQvU3H0pw3IwHbTZoO5K3+jtMGY+XSldIf3eatf/1Ijv+41V2qZYcQpQCf3Vw+ftl/yshhBBiMhLQQgghhEhGAnr2hP2M6VPMecTOL2/qJlvD3r0sIDhLm41JqdOYxD6USOl3nZpFPF4kpIVYPRDMiObDp4dZ52HHvgZovHXzXOXC97nN+U/n2dV/r/r3FkIIIW6QgBZCCCFEMhLQ+RL2M+Zfqnz9N+7IRlpvUAV9+Vk3er7TUhfZGva6bgZjwdi072xZGc01nkdI12FMwg8lwrlBBTTjgYyedW6QZT1eDu/sZHsPOtnW48OoGF5WJKRFmSBskbXtB20rZfm6yotjIoydZO4+6trf863braHnIhd+5s4L2XxqHkuc69Z7W0O3Q1LX5fyFEEIsBgloIYQQQiQjAZ2WkX7GzWZ2+v52lv1jz+bqfjs7v7uTdd/ZzHbebg5uR5CQjDES9vSjtNYcVZat0V7X5rwZAzceL8y8On5vK2u3WnbRQX88EPS05UDCvsohYas6JiNtNm41ssN3t7LrB8PjwfcYj1BK0xubuZGnQroqjxcJabGqIHGRrb64DSUuXy+rUthJ5uOvj+3+OY5QGrvwfeTxweOD7OSbk96x/ucqe/369dRwW+7HwqDh+bNdZDXHoNYdQgixfkhACyGEECIZCejxGelnzPGZN+C+aJ2Uyw93rYQNhfTFJ53oGPipomwdaSvxVmNIwk8KMhZBj4T1x4KK4Nj5x1K1MTkKxiP8UGJSmBvcFiHtj0fK3CBVfbzs3tnOGuZabzw+iIrhZQUhvfPzRXZI+4HXr/vPfkKMgnBF1rrHJJIVweoqfvnXVRdzu1DKUilclJR2+6Iq2e2Pbfv7c9kyz6075jkWWXz05ZHd9+W/L6NSeZ6wTY6H/bC/sH0Hx0fVNbdZpJAXQgixeCSghRBCCJGMBPRown7GVPAikv2K1pRQ9Yqwdm/M3fY419gY+KmSbA3bSnBOnFvsnMeFsWMMw2ro7VYrev6xVGVMwrYjs4wHAtqfGy4pc4PU5fHy4tP97PDJQbbzrFo9pImEtHAgSpGmTqbyL5W9qVW980pp7sv3+bnry+zf38VVXHOs3Jb7kZgoXmQ4BiqrOa5Y6w537txOrTuEEGJ1kIAWQgghRDIS0DcJxWK71ZxJtFLZ6otWxBzbpoKYr+sgoMNe17G2EimJiVZamZz0xzrP3FvmmMTajjAeqdXwLswNvyKe7THn88wNUtfHC0L6mD/n//Ioa3x7EhXDy4qE9HqBCKVK15e9/J/vFSFJfSkd66m8YZ5DGsEHcsQK27s72d7He7bKmOOpgmTOG4Q6ldix1h187Vp3cG5CCCHqiQS0EEIIIZJZdwGd0s84Jdye+/n9fTdNjr3zqYOAntbrOjWhaOVcENr+vuogoMM2G3najrgg7ZHV/ocSVJR3Z5wbZFUeLxvvmPP+cDfb+LybbXwjIS3Kh6pm5Kdf7Uzl7qLaRSBcEa9RKW2CfN7/bN9WFNdRPI8LPaeR0uNadzAWrnWH+kkLIUQ9kIAWQgghRDLrKqARfvOKRUJf47DHM9tF1MX2yc+rJqA5VsZ91l7XLtwe0epLeLbpi1Y/VRbQB+aY/ereWdpsMB7cL/xQgurycH9VF9CLerwc3d7JOh/uZdufH1RaSF//3X8CFbWAamSkry98aZWBEK0C6yql6SftWnf4lejEb93BdVLrDiGEqB4S0EIIIYRIZt0EdJn9jPc2hit8w1RNQJfZ63qcaPVTNQE9IuJnrO7N86GES1UF9NIfL2Z/3Z/Os/a/XtiFBGNieFnZMsfV/e1ldv7fKwnpioKsReq6OUfrB4RmHRbHS5LSn+5nJ1+fZC/M4+P1X69XIuc/nmdH5jmOFiQsrOifM9ePDw5cP2khhBDLRQJaCCGEEMmsg4Aus58xco5q2dh+w1RFQJfV65rsThGtfqoioGMinnPLMz8mSdaU8aiSgK7c48UTTZdUsv7xygrp1g9nUTG8rEhIVwPkMoLS7zuMxF0FYUlrClpUxCqGiesdjcBF5MYEb91y9eeVPRdad7Tvt6OtO7i+at0hhBCLRwJaCCGEEMmssoBGYJXRz5hsmdAfOLbfcVmmgEaCltXrmuPsJIpWP8sW0GGbjVlEfKzNhhuP2D7HpQoCurKPlwni8Op/b7LT/1xlHXMbCen1hjYNVMcO5tx7W7aCeNVbN0yT0lQRr5qUvvytd85UgEdFvPmea91Rh2p3IYSoKxLQQgghhEhm1QQ0EpRtlNHPmFAZOq21xLgsQ0Czz7J69+apZo1lGQKa+UEFuD8/ZhHxiOp266bC0o0H4x3b77TkmRtkrR4vOSpXJaTXi5e/vsz2PtkbWlCQath1r4RdRylNGxLakcRadzAv/NYd6icthBDFIAEthBBCiGT8ijEE3+G93ez84052/eQwKr7KyrxCLdZGoah+xgRpmbfCN8wiBXSZvXu3TfJWs8aySAE90lZihvnBbZH3ZYzHogV0rR4vOQR0SNWFNMfF8XGcIj/N4EOxzXfNc9+n+1ZMi2GclEbCIqVHWlkEUprWFzHRW6f4rTv8liz2fM3zHR9WUCWv1h1CCDEbEtBCCCGESIZKIN6U2oWOgqqh1lvNrH1nKzs2b95SxdismVWoldnPmIX05qnwDVO2gB6RrAX27iXzVLPGsggBzZiHbSWo5o6d97hQ3Ru2HSG7JkWNx6IEdC0fL3MI6JAqC2mOR0I6H/Q8bprH9CaPz2A+EiQrsvXgyYGkdATaU9CmYpyUtov+mec/JO4qSGnXumPc+fI9qsa5jVp3CCHEdCSghRBCCDEzCGmED2/QqI4eeYN2ezPrfrCTnT7Yy64eHUTl2CzJI9SorCyrnzGhohX5Fdv3PClLQMck6yxtNrhP2GaDY+CazFvNGktZAppjRbTO21YCMRu22SDMvaLHo0wBXfvHS4ECOgTRS0sMWmNQkRwTw8uKhPR0EIZI6NevXw+CUD368shW84ZVr6TZatr7UfmKlBTDrJuUdq07qJyPte5gDBgLVUkLIcQoEtBCCCGEKAyENG++Gs3em9BQPjVuNWyVNK07kGKztu5IEWoIqbL6GZOiK3zD5JGM02QrUpGxKqt3L9WsSNzYvotK0QKaa4do5Tacw6xtJZhTzC1/PNhmmeNRhoBemcdLiQI6hN7MEtL1ISagw1yZ8UKo2lYMH422YqByGvHY/kfbSmkxyrpJac6BViRh6w5JaCGEGEYCWgghhBBzwxtO2nK4P2sOZR7VoXxNhWj4p/hbb7eyznvbtkr68rNuVKCFmSTUEH9l9TO24tZsv4wK3zBFCGiEX1m9e/mXbXOc4X7LCAKauZL6ocW4MQlF6ywV4KGId+OxCBFP3NzgMRM79zBr9XhZoIAOqYOQPv7jVXa5pouqpQjoWC7/3WvFgDDl/qFQpa0HUpqq2LMfz/p7Ez7hX0uFYp+vGVvGmLGm/UVM9tYhCGnOaZnPRUIIUUUkoIUQQggxM7xR5E29exOJYE6RVwgrKiWReLFqSeThpAUOQ6GGaC2zn/GixKIfJ9SajYYV9PTWHifoQ9nKsZbVu9duz2y7zGrWWPzzod/4LGMSilaud+zcx2WciKelyaJEPHFzw0WPl2oI6JAqC+mGee5u/2u9hPSsAjoWpPTJNyfZ/mf7dpvhYwBJzcJ1WuRwPNOktG1pUUMpLQEthBBxJKCFEEIIkQvXZqPV73c7a4/YMMgshCdCa6s5LKXDBQ6dUKOStax+xmTRYtGPE2q0QghbXiAc6a2NcKS3Nl/z/TJ69zpJyb9l9DNOja2ANmPhPrTIMybzilbmR9hmgzD/Fi3iiZsbB3c29Xjpp4oCOsQJ6cPfL7Odny+iYnhZWQchXaSAjoW5h5Smn3TYH5i4HsFa5HA8qyClJaCFECKOBLQQQgghktm9vzv0ZnAWeZUaJCEVpwhDKqtD4eiCXETCzSJa2XZsu8sSi34GQs2MAcfrBD1yOBSOforu3UvV8KKrWWOxPaDN8fnHnDoms4hW5h/zI1YBjtRe5vwI54Y7Xj1e6id9Xrx+LSG9IMoW0LG4RQ43zXNU+LghWuRwOr6UptUXleX+GIZS+oWZt6EUXmQkoIUQIo4EtBBCCCGS2bzTa2vgv/lDeCIAEXx5WxrkDRLMCUdE2KE5nrzVrCNtFPpCjcrhZVb4holJxjBOOHINyKTbxsLY+b17fbm4zGrWWGICOpZ5xyRsK1HF+ZEyN8haPl5qLn0kpMtjqoD+67VdEO+VOcdQKhYVto+gRJaGi9bZx5d5LkZWa5HD6fBYZ4xiUppwrWmBcvL1yUKltAS0EELEkYAWQgghRDL2Dfztzezik062/952ttm8aW/ggqBCFCIBkVd5hVcZ4RgQcbFq1qpU+IZJlYyzZJxkJVWoZo0lVUDPGubHUAW4J1qrNj/KnBuk1o+XFZM+VRXShGPi2DjGOpAioE/NeVGxTPj/hTnHl7+9tOI4FI1FhTYSVO4ipTk+Knr9x5yT0lrkcDqpUvr4q+Ps4vmFXUC56Jz9cGb3JQEthBDDSEALIYQQIhknoGOLnO2/3xPSvPEKpTQiC+FJtW3ZVdJ+qAB11Z/2uDyhhtBEWsVkVhVShmQMJasbD65XlapZYylDQCNa+aAkVgFe5flRloBeicfLiksfCenZSRXQyEmEMCLTyWibZ0fZ2XdnVkqzCOHr//buU0aQ0lTuIlFDIU34nhY5TGOalKYNCuMdk8mzRAJaCCHiSEALIYQQIplxAjoMC8EhpFkMLXyz54JMRHbRexjxFRNisybsZ9z03sBXtcI3TFGSkbH1e/faf/v/r2J177gUKaAZEz4QiYlW5keVRSspWkCv1ONlzaQP7TBoi0F7DNpkxMTwslI1IZ0qoE++PckuzXG70L4BqejktC+lWXSQn3GbMlt3EPaBlNYih/NBT2kWOByMnfk9wAcOMZk8SySghRAijgS0EEIIIZJJFdB+rp8cWiHd/WAna3qiL1YlzeJprnVHTJRNCtWsYT/jOlX4hnFC7eDO5kyCnjH022y0PMFY9WrWWDhmrikfWlDJPcuYjIhWb+HCuohW4ubGtjl+PV56WVcBHSIhPZ5ZBXQYWnLQvgHRyG19IU3YBn2Ay27dQdjPkfk9i5QO+0kTLXJ4A+KZhQwHFeXmOY+x4f9cy5hMniUS0EIIEUcCWgghhBDJzCKgw1w9OshOH+xlnfeCCmlPgLmkLHA40s+YN5dmW/y/ThW+YZxQG5yXOSdf0CMQw7GI9e6tq2QNg4B25+GSOiZDotX8W2fRSgZzoz/PXfR4kfQJqYOQPv/vVXb9d/+AS6QoAR3Li19f2NYcZ9+fRVt3sN1FtO7wFzlseh+2+Vm3RQ6RwrTfcOK50WzY68I1P/+pt2CgBLQQQpSPBLQQQgghkilCQIdBSB/fb2ftO7SJuJGMSEK/atd+79aGrWBFOIb9jHlT7f5fxwrfMKGARiT7rREIwhGZyFggHhkfd9vBm22TOkrWMK4C2j//aWPCv4Mx4XaBaK3rmIRzg+jxIgGdQpWF9NZP51n3t5elCelZBTStLxDH/vdSwv0QnGwzbN2B/EVUum2HIrnITF3ksLmaixwigxHP7jz5feHEs4sEtBBCLA4JaCGEEEIkU4aADnP5WXcgpN0bR8KbZPpetryKXivdWjcyjgrfo5qLNBcn1I4+3LXtS8J+2pt3Nockov0ela0rIlnDIEmZe35Ll5QxsfOjPyYtk7pW+PoZyNaH+3q89CMBPRtOSHfMuLUQZ54QXnaKFtKzCGgEMT2VCfLy5J8ntsKYeebL5qT8+3K4dccz8wbak9Ls27bu+KX81h1ukUOkM2PinhNckNR1XeSQa+P3eG6907LV57FrLgEthBCLQwJaCCGEEMksQkCHQbId3tu1+3VvKG36UtFV+Na1tUQsSOP2Rq9KjfN3YzGpfYn7P6L2YAUkqx/kIkI9NvdSx4RtxLZdtzA3mO+clz83XNb+8SLpMxdX/3uTnf7naiWF9DwCGvFM1bKT0S62kvn7s0F7jSHhnBC/dYeV0p6Q9lt30E+6zNYdhHN1vaT9v0ZyQUozhpx3FaU0j32Ozx3vJPHsIgEthBCLQwJaCCGEEMksQ0CHofoV2cgbPCo4V6XClyAFOSckoX0Dbd7wU/EbGwfi2pc48boq1awuVCtTtcy5Ec41Ng5+VnVMmBtI1tS54bJWj5dWyy40JoqjLkKa45zGPAK6+9VVtv+1efNMvnqddZ+9zA6+PM8OvhiW0ojjuaqkTdinbd3x3ZjWHd8tpnUHqcMih4wT1dr2mG6Z5zlzjV/9/ip+jYMMCWgzz4uIBLQQQsSRgBZCCCFEMlUQ0IQqT97gdVak0hfRSpWufQNt0r6zGa1uHReuCRIutu26ZUS0Nhq2ojdFtvpZlTGhcnvbmxs7t1tWKsfOeVxW/vHyUVuyZ0FUWUhzPBwXxxcT0oUJ6JG8ybrPXmXdL81tn54OCWkyb5U09+E4EJux1h0n3/SEN607Xv3xakggFx1/kcM2H/QFUpo2P7T+WcQih4jnwf6deP53vvPnXLi/BLQQQpSPBLQQQgghkpGALi6ulQKtJewbd/MGmr7GVPDGznlSVkG2xkQrrTVi55uSOo8JcwPJ6s8NqphnmRtkJR8vjUbWfdS1f/IulocvpKlIjonhZSUU0kUL6BC+13H56rUVkIhnJLEvpA/NY/Lk216/51mrpGnJkdq6YxH9pCctcsjif0jpIhY55C8cDp8eDolnqrNjx5USCWghhFgcEtBCCCGESEYCev4gWmkbYN88m2y93ZxLtJK6ylakItewKNHqp45jQvU3kpXjZjxos0E7kbzV32FW6vHy7paVXaKa0JuZlhi0xqiakN4wc6coAT2OgYAO89V1tv/sMut+eZEdPD0ZEtJk7ippE/pJD1p3mO35Utpu/7ub7YcitugUvcihE88Duc3vik860X3niQS0EEIsDgloIYQQQiQjAT17wn7Gu+/ka7MxKXWTrWHv3uaMbTYmpU5jEvtQIqXfdWpW4fHSediR0KkhlRLSdzaXKKDfjOaZ2eaXL7Lu07Ps4IvhKmmk8by9pP3WHZxXrHUHP1tE6w7CsSClqVjmgyT32HaJLXLIXzjw2HfimWpqelLHtj9LJKCFEGJxSEALIYQQIhkJ6HwJ+xnzL1W+/N8F2UjrDaqgLz/rRs93WuoiW8Pevc1gLBib9p0tK6O5xvMI6TqMSShZw7lBBTTjgYyedW6Quj5eWm+3bNWjFhZcHZYqpKsmoEfSq5Kmihk57AtpUkSVtG3d8XxM6w6TRbbuIAhghHJsgUM/RYtnFwloIYRYHBLQQgghhEhGAjotI/2MzZvn0/e3s+wfezZX99vZ+d2drPvOZrbzdnNwO4KEZIyRsKcfpbXmqLJsjfa6NufNGLjxeGHm1fF7W1m71bKLDvrjgaCnLQcS9lUOCVvVMRlps3GrkR2+u5VdPxgeD77HeIRSmt7YzI08FdK1e7yYx4babKwHCxXSlRfQ/Ty7vsmXZr9PS6ySNqF1B9I51rrD9pM230eKWymNZDXXq6xQiY3Apb97yzz/8Xxw8dPFiDguKhLQQgixOCSghRBCCJGMBPT4jPQz5vhut4ZE66RcfrhrJWwopC8+6UTHwE8VZetIW4m3GkMSflKQsQh6JKw/FlQEx84/lqqNyVEwHuGHEpPC3OC2CGl/PFLmBqnF46XRsH9qj4QS6wtC+sXr19nh75fZzs8XcZE8a+oooP18SV5n+09fmpxn3S/KqZImnDcilfE4/mpYStvWHezjudmHuW0okYvK9gfbtvVGKI2LjAS0EEIsDgloIYQQQiQjAT2asJ8xFbyIZL+iNSVUvSKs2QZx2+NcY2Pgp0qydaR3rzknzi12zuPC2DGGYTX0dqsVPf9YqjImYduRWcYDAT3r3CCVfryYa4o0U5sNMY7ChPSKCGiy56Xz9JU9TiqVEcS+kLbCuIAq6UHrjh/irTv4HvugdzNVzDGhnDcS0EIIsVpIQAshhBAiGQnom4Risd1qziRaqWz1RSsVoV2zbSqI+boOAnqkd2+krURKQtFKkJUn/bHOM/eWOSaxtiOMR2o1vAtzw6+IR+wz5/PMDVLJx8tHbQkaMRMzC+k5BPT+V1dDQnkc/m2GEhPN4xKTz2SMgN576ufKpvPFi2z/i/Os+6TEKul+6w62FWvdYaX0HK07FiqgzTm8+vNVIWFb9vlZz29CCDGEBLQQQgghkll3AZ3Szzgl3J77+f196YGLaHX7qoOAHundm6OthJ9xotXfVx0EdNhmI0/bERekPbLa/1CCcz+acW6QyjxezDnR2xW5JERRJAvpNRLQNl/cpPPFy56Q/uLUnE85VdKE8UI6x1p38LVr3WGldCCcw0hACyHEaiEBLYQQQohk1lVAI/zmFYuEvsa+aEWQUjk8bp/cpmoCet5e1y7cHtHqS/hQtPqpsoA+MMfsV/fO0maD8eB+/ngw52L7q7qAHnm8mOusRQXFovCFdMPMOwlo8uomT3rpPOnJYqqXfSFNiqqS5r5DrTueHQ1JaZ4XxlVHS0CLSTC+zN/Dp4d2/QBen/IBp51TZv4IIaqHBLQQQgghklk3AV1WP+NNk3Gi1aVqArqsXteI7HGi1U/VBPSIiJ+xGj78UILtTZvXVRXQI4+Xhx1JGLF0Lq+vs+M/XmVNFnmVgB4IaNJ+cjnI3uMXWefJebZv23aUWCXdb93helaPq4aWgC4WxpTxrxN2vphxRDIjl3kN2vJeP7gwT/hZ7HvcF1GtdQaEWD4S0EIIIYRIZh0E9CL6Gcf2G6YqArrsXtexfcZSFQEdE/GcW575MeuHEi5VEtAjj5e3W/YNv97si6phf39JQI8V0O3Ho+k8vsj2n5xm3SfFV0kzthLQ5cLzMKI/lLN87aqFuRbLhGvNWDGf+N3BscUksz1u8/hl/YCDxwfZyTe9HuNU0PuPY77HvNr7eG9kO3zd5vev2VfVPiAQYh2QgBZCCCFEMvaNwVvN7Ph+O7t6dBCVXYtIGUINqbeofsYpWaaAXmSv69QsW0CHbTZmEfHj2mzkHY8qCOiRx8vdHSszhKgqEtD5BXQvLwfZe3RhW2q46mVfSOetkpaALg/Gl79AYfw4Fv51wtlVErvnbpcypTQinPFg204yb723NXIMhO/zc27nRHEomfOE+7pWHWzXjYm/v6rIeCFWHQloIYQQQiTDC3T/xTsyuvPednb6YG+hQrooobasfsYpWYaAZp8I0cE5mGtddq/r1CxDQDM/qAD358csIh5R3W7dVGLZebaguUFKe7w0GlZyIIuEqDrIp5kF9LNXQ5J4HP5tZk5MPpMKCOj2o9F0Hp9n+4/HVEn3Fx5kHN2Y+mM7END0gQ4SE9ChpJ439Kbmuezsu7Ps1R+vCgnbss/PCxbQSF6ErS92qfZFvo6D61CklPYlM/uObZNQiczP9j/bt3OAY6SKPvq4LCHsi+Nk/zwnhMfHsXEOtsLazBMhRDFIQAshhBAiN7wR4Y0ObzD8F+0I6e4HO9n5x53s+slhVIYVkXmF2rL7GadkkQJ6mb2uU7NIAT3SVmKG+cFtY21HihiPRQvokcdLq2Uf/2qzIeoEUkkCungBHYYq6c7js2z/8XAvaeSkG1c3thLQ88N++CCQfdrnZ/P7G3nK+c0C12aSlN42v9d47WfzUU8yh1XFhO/xeEPy0jIDmcuxRh97FQjHxnykdQcL5/rn4lp3MK6Luq5CrCIS0EIIIYSYG16Q2z9vDCpJtt5uDYR0TIzNmlmFWlX6GaekbAE9IlmX1Os6NYsQ0Ix52IaFau7YeY9LkW1HxmVRAnrk8fJRW2++RW2RgF6MgB7Oi2zv8bkdw5e/vhyMqxtbCejZ4Nh5zeX3OC5z0Veu1yQpzYeSiOn9T/fth5PRx1fNwhxEmiPP+d3njzWh0pwx53wZHyHEdCSghRBCCFE4vGjf+8de1mwOV8UgBQ/v7SaLs3HJI9Sq2M84JWUJ6JhkXWav69SUJaBjbTZmacMSa7Mxb9uRcSlTQI88Xhq93qEIDyHqTJECmoSEP585MflMai6geQ5x4+rGtioCmuvuH9s8YVv2+bkEGcxrK/8vz5Cgy/prFHuuE6S0q35msUDGIvqYq1lc6w6kdFhwYc/ZjAPjodYdQsSRgBZCCCFEYbgehK5SBFm712pmp+9tW3nrVw2T9h3z5ul+O7v8rBsVZ+OSItSQdFXtZ5ySIgX0SO9ek6r0uk5N0QKaCnBEK7fhPGZps0GYU8wtNx6McdnjUYaAHnm8mOvMG20hVoWiBXRpiclnIgE9JI+LSB0ENMeJ1HRtLviXylv2VTXs+U+T0p/uZydfn9jr71/buobz4HxirTu4Vn7rDrWtEuuOBLQQQggh5oY3SLwholqSF92TZB4SE2mHAPWFdOOWeaHeF9LTFjScJNTq0M84JU4yHn24Gx0DP+Nkax16XacGAW2r1xNbuowbk1C0zlIBHop49sPxlVUNH8bNjW16MRf9eCnxz7iFWCYS0BLQYaoqoBGViFxf4vJ/vlc3iWnHZM2k9PmP59mR+d2LfA5bd/C1a92h37Vi3ZCAFkIIIcTMhG+QaEGQV/Yi85Ci3NevrGVBw85729npA3ObQLCFQq1u/YxT4iTj4Dhum++NaV8SytY69bpOjRPQ7lhI3jEJP5jgesfOfVyqIOLJYG40bs5nrsfL271Fq1SdJVYZCWgJ6DBVE9Dc336Y71U7I2451lXCjtMaSemrP6/s+brWHe76Ds7XjAFjwW1W7VoL4SMBLYQQQohcIKns4jf9fre2KnWGnsrjghR0Qtp/gY5gc9WvxL5o32jUsp9xSgYV0O9uTW1fgmzle3XsdZ0a24LDXCPEOG1R8ozJvB9MMD/CNhvLEvHEzQ0EB2/kqaTy+4KSpMeLGUfe8AqxDkhAr5iAjtwnb6ogoHlNxXM4/ZzdczPP5/QRXifs2K2RlOYcOBfOiXPzz5V5zxjwWpt5oA+HxaogAS2EEEKIZHbv7w69SJ5F9uYNVadIQ18Q+0EuUpU6i2hdVj/jlAwkozl//5gZc843lK8udet1nRonoMPjThmTWT6YQFIzP/xtcgzLFvHEF9AhfI83reEbWhfa5FBhpyorsW5IQEtAh1m2gA5fU7Fon56bb7DjuUZS2rXuoJ90rHUHH0yodYeoMxLQQgghhEhm806vrYH/ohjhSTUqgi9vS4NZ4qpfEceH5njyVrNWpY3CtMQEdBjkK9XiXAMy6baxMHbL7nWdmnECOsy8YxK2YWG+V21+TBLQIVRPdT/vLWClNhtinZGArqiA/vVl9urPVyNZuID+tzmuApJHQPOayv2u8bNpXuO0/9GTjWIY5s66SGladyClx7XuoGrete5gXISoOhLQQgghhEjGvoG/vZm9fLifHZgXw1tvt7JmUHWKGEYUUj2K/MsriMsIx4Ag90XrstsoTEuKgJ41Vep1nZpUAT1rmB9+BXgV2rCMSx4BLYToIQEtAR1m2QLazkkTe7/vxvcI5i9XkNKI1bMfz/r3Fg7m07pI6cvfeucaa91hz9Wcv2vdweNEiCohAS2EEEKIZOybpdubQwucuZz9Y8/24N1s3vTcdUH8IjypTF1ElbQL1bCuWtodSxX6GaekDAFdJ8kapgwBPa7NRhUrwP1IQAuRH/v7a1YB/eWruBReZCSgV1NAj5mTbOvkmxNb5RoKacL3+BkikjEUwzDH1kVK28eSeR1Oey2/lzihdQfjIEQVkIAWQgghRDKTBHSY148O7IJw3L55a/TNEzIROUxLDURxTBDOmqr3M05JUQKasa1yr+vUFCmgGRM+EPHHpIptWMZFAlqI/EhAS0CHqbKAjoVtIqXpEbxlfq+731825vcZi0OzTcZbUnoU5t06SGm/dQcCmnMVogpIQAshhBAiGftmKVFAx0KV9P7727Z1hy//CFWobfPmybXuiInDSalTP+OUOMl4cGdzJkHPGNah13VqENDMGT60oJJ7ljEJP5hgTOpSAe5HAlqI/EyVfX9JQMfz8iZRyTwp9RDQXHMWQywibCv1+XnqnEwIrRYYx9jCdaTZatr90E+aMRTDMBdXWUpz/JyXEFVAAloIIYQQydg3S3MI6FhclTTieJYFDuvYzzglTjK6IF99QR/rrV3HXtepQUD740FSx2SVPpggEtBC5Geq7PtLAjqelzeJSuZJkYCexNQ5OUM4L6Q01a/IZ/d7z48WOZwM83NVpLQEtKgSEtBCCCGESKYMAR0mdYHDOvczTomTjF3zJpze2oxFTNAj3xkLRL1fVV6XXtepsS04+nOPDy1SxiTWZmMVxkQCWoj8SEBXVED/8jJ79cerkaQK6Ji8Ts3Z96snoGOxrUG+0yKH88CcraOUloAWVUICWgghhBDJLEJAxzJpgcM69jOelJONVrZnzsed5+Vn3aGxoLc2gp7rMCLoTerW63paDsxYuOpn5oA/FqljsiofTJz25wZV7Zwbb4iFEGlIQEtAh6m8gPbOvehc/nZpZSnSlGNwvzNdmm+b371a5HAizOOqS2kJaFElJKCFEEIIkcyyBHSYi4879sX9qlU8U6E7eOPSamWnD/ai5x+GanHuE9tuHYNo5do60UoVc/eDnezq0UH0/GNZpTE5CuYGi0/xplcIkc5cAvrpq74AXnYkoNdFQHNuzEcWk2OMWFjOH4sywjVBlo5b5BApzTFzPSWl4zC3qySlJaBFlZCAFkIIIUQy9s1SBQT0i4f79oV83QU0onXfE632nN7bHql6nhauCZW+sX3UKaFobb3VsBL++slh9LwnZRXGhLnh977ufNJR2w0hZmSS7LP5a5KAvhzI3ypEAnr1BTRjxPgM5dmRnaMXP1/Yfb3+b29cygwC/Mj8TtUih7PDtUyR0odfHGYvnr8YnudzhscR+xSiCkhACyGEECIZ+2ZJAnru0GaDVhmuzQailb7Gs4hWUnfZOiJa39uy1zh2rqmp65iEbTbozXn49NC+kRRCzM4k2WfzlwR0PC9vEpXMkzJdQPOv/32X7fcXKKC/ObEVvUWEbbHNogQ040NYWBCJefzV8ZCURvyefXfWG8d/Xw6NVxmhEhspTT/ptnndEpPSWuRwOlxfJ6X9MWy1WsPzfM5IQIsqIQEthBBCiGQkoOeL38+Y7Jg3Hecfd6LnmCd1lK1hr2vabBze283VZmNS6jYmjAfV3248eBOqNhtCFMc8Arrz9HJY+lYpEtAzpy4COhwbRDPfP/vhzM5XKqN9Kc0xuNYdVJP7Y1hG6CfN7yvOhWvG+fvRIodxmMedh72WcjbmdRB9t4fm+ZyRgBZVQgJaCCGEEMlIQOdPEf2Mp6VOsnWeXtd5UpcxCT+UaH/UVpsNIUpAAnqFBXTQviM1VA7zvFs7AR0JLTlozYFUt1LaE9Jh645F9JOetsgh13ZdFzlk/vriufVOy14bxglhPDTP54wEtKgSEtBCCCGESEYCOj1hP2M/SGh6PSNeixDRVZetsV7Xfrbebtrq53nbbvip8piMfCjRaNg/w+XNohCiHCSgJaDDrJKAjuXFr17rjq/jrTsQn4to3UE4l0mLHPKXP4wJ84WxXDWYtzHx7K65BLRYdSSghRBCCJGMBPT0jPQzvt3KXvDi/x972eWHu9nxe1tZ27zJQkIP3oSYN9lOSK/Sgnsjva4bDXv+1w/aNufmzVb3nc1sK/iTXc4HIZ13MUY/VRyTcW02rq+v+48wIURZzCWgv7j0JG+V05fPEtBJqaOApoIZeczvDuQyX/s/nxivdQdzPda6g58tqnUHmbTIIR/OrsIih8zXIfFsztMXzy4S0GLVkYAWQgghRDIS0PFE+xm/u5Vd3W9b8TwuCGlut/N2c/DGhFARTJsOFiaMnX+YqsnWkV7XzaaVzbExcEFIn76/bYU9otrdl7Fs39myQvpVDiFdpTGh7ci2Px5mLNRmQ4jFMp+Afjksd+uQNRTQse1MCteb52TkJs/JRYRtsU3+P41ZBLSbk35YqNbK4+/7ixF6t58W27rj+ZjWHSaM0SJbd4SLHLrfm37qssgh83RSxXMYCWix6khACyGEECIZCejhjPQzbjatRI0J1pRQKY2AddsjF59MX6SwCrJ1pK2ECdXN0yT8uHA/xtKX0VSKx84/lmWPSdh2hEou3ojyhlAIsXgkoCssoP9tvhdEAnqygO5+ddXLl+brp2fZwReH9vsutu/zLFXSJrTuQJTGWnew3aHWHf/tXZsy4xY5REozXswL97rA/X6t0iKHzM884tllIKD7c7uISECLKiEBLYQQQohkJKDj/YyRxlQzx0RqakL5jDzl35S+yMuUrWGva4Qx4piK5th5poT70qrDl89ku9WKnn8syxqTkbYj5ph5A682G0IsFwloCegwZQro7ndn2eWU5/15BfT+19lwvrrOus8ubTUzotjJaDJPlTThPq51x/FXw1Late7gNlwH/5qVFbfIIb2kQyFN+N6iFzkcEc9jWm2MiwS0WHUkoIUQQgiRzDoL6En9jGMSNSWu7YQvWhHbXXNeVFfzdVUF9KRe17MGiR9WgCO3T/r7yjP3Fj0msTYbVJ4JIarB3AJ6SOjWLRLQsZQpoDceH2QbZvuN706ztjnHY44vENKFC2gTx+B7/Srp7tMzK6GdkCbzVEkPWnf8ML51B600FtW6gzA2y1jkcEQ8U/H800X0GCdFAlqsOhLQQgghhEhmHQX0LP2Mp4X2ErSn8BciRF4iWt1+qyigZ+11PS1IeL8PdsskvLZVFdCIeI7XHbvabAhRTSSgJaDDlCGgd+/v9n4f9AV0GF9Ib5v5WKSADuF7nTBfXWf7zy6z7lNzXb44tttymbtKut+6g/szpr6QtrLbnP8iW3eQSYscknkWOWQeFiGeXSSgxaojAS2EEEKIZNZFQBfdz9gFce2LVrZLVXXsGKokoIvudU0YS+S1L+GRzEdjrmmVBHQo4ltvt+wbd7XZEKK6SEBLQIcpWkA7+Wz/7QvnibmzWZiAHseIgHb56s0g+89eZd0vL+zcL7JKmnC83JexDlt3MO6udQfX3L/WZcVf5LAZLADtMm2RwxHxTKuNOcSziwS0WHUkoIUQQgiRzKoL6EX1M940GSdaXZYtoBfV65rtM+axY/BTBQE9IuI/2LFvzIUQ1Wc+Af1iWOLWORUT0LRxQGyGmVlAByJ7UgYC+qtjezzzxAlJ5DNfR4VzmIoI6NG8zva/fFlKlTTjPtS649nRkJTmmtjWHb8srnVHnkUOqaR235+34jmMBLRYdSSghRBCCJHMqgroRfczjh1DmGUJ6EX3uo4dQyzLFNCxNhu8kRZC1AcJ6H4koAcpSkBzfmwHSem+FxXOYSoroIM8u872v3yVdZ9emJxmB18UXCXtte6wUtoT0myb79lt//qyd939eVBS2BfzAumMxHW//0nR4tlFAlqsOhLQQgghhEiGF7Gtt5rZ4b3dJDFaVooQ0MvsZ5ySRQvoZfW6Ts2iBTQV4MyPQRuWRkNtNoSoMRLQ/UhAD1KEgObc2AbyGSkZFc3jUiMBPZrX2f7Tl1YaI4k5Jpe5q6RNuJ9t3fFdpHWH+Zrvu7kzNC9KDDI3nJNFRgJarDoS0EIIIYRIhhf8rCLuZCLZeruVdWlF8GAvu/ysG5WBRWceAV2FfsYpWYSArkKv69QsSkCHbVhYSZ95L4SoN3MJ6CcvhsTtqkQC+tQ+z88qoDkv7o98bvliOTW1FtAmX5LXNnv8+/Qy2396nnW/OC28lzTXi3Mf17oD4U3rDjdeQ3OloEhACzEfEtBCCCGEyA0vxHkT0X3UtS+YnawjjVs9UeiqpK+fHEYF4TzJK6Cr1s84JWUK6Cr1uk5N2QJ6pA3LJx27qJQQYjWQgB7NKgvo2DbDcK15vp9FQHNO9vfcO5vZZiiWU7NiAnqQpy7mGL+4MDkrvpe0CdcwtXUH82No/syQRQloO6cLigS0qBIS0EIIIYQoBN4MsGI4/XGbzeGVxWnb0XlvOzu+3y6kSjpVQFe1n3FKyhDQVex1nZoyBPS4Nhu80RRCrBYS0KORgJ5NQHN77od8vn7da8t0eX2dHZtjaJufN76LyOZY5hDQ+19dDQnlcfi3GUpMNI9LTD6TqQKaXN3kC3PMX7zM9r84t2NfeJW0Cf2kB607zGtSX0q71h1u+0PzKSES0ELMhwS0EEIIIQqBF+e8meDFuRWRt3qCk5YOtGPw21MQBCGtO84/7mRXjw6iEnFcpgnoqvczTklRArrqva5TU6SAZkyQ5G5MaCujNhtCrDbzCOi9Jy+GZe0qJiqfycubRCXzpCQI6J8vbIVqmKoK6NNvT+2HlYTK23E4Id355UXW+uFMArovoG/yqp/LbP/JhcmZOa/iq6SZC9yX1h08vmOtO9z27Zzy51gQCWgh5kMCWgghhBBzQZsCqp6diERKjuupTLUsP0PkbkWqpNt3tpIWOIwJ6Dr1M06JE9AHZv/TBH1MtnJ/v81GVXtdp4b90N7F9RufZUzCDybaH7XVZkOINUECekqi8pm8vElUMk9KfQQ0ldjTwu2dfEZEcw6pXP3vTXZqjndISEtA9xJU5fN4Q0h3n5yYcy2+Spr7cT3D1h1sd2iOBZGAFmI+JKCFEEIIkZvr62v7Qr3ltV6YtacyLSCQmu1Wa6itBRm3wKEvoOvYzzglTkC7IF99Qe/31naytY69rlNjBbSrru8ndUyGPpgw15Te5byZFEKsDxLQUxKVz+TlTaKSeVJWR0D78pn/zwtCehM5KAE9IqDDObln5l7HzCOEMQLayWhSSJW0CdeUDM2xIBLQQsyHBLQQQgghkuFNIYuzORFYRE/lMFTZUnVM9bJfeWzlYX+BQ/pJ26+9nyFI69LPOCVOQDO+ZJygZyyoHudrNx5FXJdF9bpOjW3B0X8TRdUyvR3b5hhpn+GOj4wdk36bDT48EUKsH3MJ6McvBjJs/fLyJlHJPCmrIaC5nZPPl79d9mfU/Eyak5yLBPS4vDTzirYdp1n3yXEhvaQloIUoHwloIYQQQiTT9Hv+mjdiCMp5W1ykBDGMUEUOhxK2jv2MUzLoAR1IdcQwgp7zDgV9HXtdp8YX0CFIZd5o8iaUN3BDY2K+VpsNIYQE9Kx5eZOoZJ6U6QKa526eo8Nsmd/5cwvoiNj2Q+UsvycmCejzH89Lkc8gAT27gA7n5J6Za1RJ7z9GSo9WSR9/PblKeiCg+/MqlpiAHpqTc4btWwHdn89FRAJaVAkJaCGEEEIks33XvPi+1RiRwHyNHJ639UVq2AdCOvaz1Cyzn3FKxgnoWC7MG9iX9+Zrs7GsXtepmSSgYyAOEAxCCAES0LNmVPalp94CGvm8+c6mvc35D+f9mVQccwnoZ6+GJPE4/NvMnJh8JhUS0LHYKunHvcd02Euaa27nSn9cJaCFKB8JaCGEEEIkY98s3d4c9Nk9+8ee/boZCOkt8wKdKlqk5iKEdJ5UoZ9xSvII6FnjRL7/gcKie12nJq+AFkIIHwnoWfPyJhHJNzn1FdC+fD54fNCfRcUiAV2ugA7Tq5I+y/YfI6QPhsZWAlqI8pGAFkIIIUQyoYAOc3y/3Vv8zasqJghpqo3LlKmTgmitUj/jlJQpoKvU6zo1EtBCiHmYSUD/0pN9vRxl+09Oss6T8zUT0i9vEpF6k7NcAR3brh/WEuD3XyigQ/nM98qgSAFNQsKfz5yYfCY1E9C93MxJ5o4b18oIaPNa1b/e84bt6bWTqAoS0EIIIYRIZpqA9vP6kXkhYd5YsShcKKRp9YCQRoTGBGlRqWo/45SUIaCr2Os6NRLQQoh5mEVAE2Tz/pMzu9jZjYzuhe/xs87jC0+OrVpe3iQq9CalfgJ6EZXPcPW/N1nTnGORApo4Yj+bOTH5TGouoP05KQEtRPlIQAshhBAimTwCOgxCet+8EN5sNm1/YSdBkcPtVsu2gihKSFe9n3FKihLQVe91nRoJaCHEPMwqoP1Y2fn7KysBz344s+LSyeheXJX0WUb/2SFRtgqJCr1JqZ+AZr98ryz5fP13lh2a42x8d5pt3NksXECXkph8JhLQw3NyzkhAi1VHAloIIYQQycwjoMO8fGhegPSFtBOjBFHqFjREnsakaix16mecEiegW42NmdqXcPs69LpOjQS0EGIeUgT02XdnVvodPTuyMgrJHApAP0hPJFjn8Xm2/+R0QpX0qb3NkDirY6JCb1ISBPSP5/b/YZYhoHfv79qv2+b1BF8Xzbk57paZUxv/PO1FAroXCWgbCWix6khACyGEECKZIgV0GBY0bN8ZFsiEr52Qji1oWMd+xilxAjrMpPYldex1nRoJaCHEPKQI6Nf/fW0Fn61u/vq4J6P74euz78+smERuxmQPefWfngylCppqaKqinYzupcZV0lGhNyn1EdBOPnc+6fRnTHHQbmPn54sb8SwBfSOfJaAHkYAWq44EtBBCCCGSKVNAh0FIs69mIKRZ0JC+zlQ717WfcUoGLTge7ie1L6lrr+vUSEALIeYhSUAHufrzyopMJCntOYaE9FfH9nu2hcSvE6qk/3xl5dXlb5dWXnOfGxndi62Sftyvko5Ks7qmHgIa8ce/Rctn125jRDy7SED3sgoCOnL7vJGAFquOBLQQQgghklmkgA5zfL9t9+1LVlLHfsaTcrLRyvbM+TjRfPlZd2QsxrYvMalbr+tpOTBjwTXm/PizaCGEmIVZBHQsyM2Lny967TqemTfBnpRGYA3adiBCI0KIIML2Hl1kncdn2f7jMVXS5vv8nNuNSrS6pCICOrJ9wocI7vdn0fJ5pN1GLBLQvVRIQNv5NCYLE9D9OVxEJKBFlZCAFkIIIUQyyxTQfi4+7vTeMK5YxTOtQ9yb4Z1WKzt9sBc9/zBbb/eqpWPbrWNOzVhwbWkfwnk1Go2s+6hr3+QJIcQsFCWgwyA+kYK050Bo+kJ60Lbj5yltO/58Zdt/2F7Sjyf0kq5dlXQ9BPQuLa0K4vL6Ot5uIxYJ6F4koG0koMWqIwEthBBCiGSqIqBpS8GbxroLaETrvida7Tm9Z958RKqeJ8VWhpv7xvZRpxwFEr6FhP/uNLs2b+iFEGIeyhLQZCCh+iLq5a+9th0IrSEh7bftCMSiH2Qq27Fy+5cXdlvc18noXupQJV0PAc1t5oV2G12zz6hoHpd5BPSXr+JSeJGRgB6Zj/NEAlqsOhLQQgghhEhGArqY0GaDVhmuzUbLvKGhxcj1k8Po+U5L3QU0Et612bDX9ZNOIUJACCEctPDh+QWB1P6onR08PrAieCD9PKmUNwMJNSbIUKqg+UBtXNsO+kNbaeTJRj8sbohAq1eV9HoI6FNzHA1zbaOSeVIkoHuRgLaRgBarjgS0EEIIIZKRgJ4vfj9jsnO7lZ1/3ImeY57UUUCHva5ps3H49NC+kRNCiKLhLykQensf72Ut89zrnoftc/HdHSukEcQsPOgLppQMJNSkeKLJVjb/q9e24+SboEr662N7HFPbdphtsF3+rW4v6dUW0LnabcQiAd2LBLSNBLRYdSSghRBCCJGMBHT+hP2MXbZbzezw3q4V0LNWPrvUSUCP9Lr+YMfKFiGEWCRII557Og87Vnb6z89b725l+5/u259f/nY5JJxiGUioSYkIp0H+vLISNNa2g4rplLYdhG1xPPyf23K/Gxndy2KrpFdTQNNuo2PuE5XKeSIB3YsEtI0T0MzdoiIBLaqEBLQQQgghkpGATs9IP+NGIzt6dys7MW+qO7db2ZZ5E+N+Zn9uvm7f2bKtODi/2HmPS9UFdLTX9cOOfdMnhBBVgAppWmFs3Lp5nnKhHz2V0ydfn1gB6AuoIQk1KRHh5CeUXfSRtm07/nlqRakvpRFldnHDaW07zHaQblQ/L6dKOk1Acx5hqiqgj81+Zmq3EYTK6e274/uScy4S0ONi5lZZAro/l2JJFdD+4zhPJKDFqiMBLYQQQohkJKCnZ6Sf8e1W9oIX///YG8n1g7b92eG7W1m71coagfhAWr9+dBAdAz9VFdAjva7NOfLn5VpUUAhRVag05vmKv844fnZse9JbGWqej91zMxKqfb+dHZnnXwTqQEJNiieoYokJKZu+/EKqImYRzzyP+kIakeradrz4Na1KejG9pFdHQL94/TrbYm5EZHKeIK/pGQ32NZUEtAR0PxLQYtWRgBZCCCFEMhLQ8Yz0M761YaXy1f12VDyPC7dHWDvJQS4SekRXTUCP9Lo2b7CROkIIUXV4rmq+3bTPXQePDqzUdaFf8/5n+1ZOu9u4II+6j7q2ihpZNRBTEUEVS0xI2QQSbCAj/92TkewPceYLade2g5+FAjMMixtakWaOARGLEEbMOhndy6xV0tUT0P4+UgR0Ye02TA7N8bE9x1wC+umrvgBediSg/fk4mJMzRAJarDoS0EIIIYRIRgJ6OCP9jJvN7NS82I/J5UkJxTOtKtx2U9pxVEFAh72uqRZExvDGTAghqg4VxIPFCRu95zD3XIYMpRKaimhfSHMfJPXuh7sjQnrQR/qfp1Ze+YIqlpiQsgkkmC8jh4KQ7gvk028nt+1ATEW3YeKOFVk3f5V0vQV0ke02rv73pr/VGySgJaD9SECLVUcCWgghhBDJSECP6Wd8u5VdfrgblcuTQvuNHU9atNhW/5yQ23yv6gJ6pNd1q2WljNpsCCGqDs9Th08PB+KZf2mrwaKALD7I/+n9zPOae44jyNH2g3Z2+MVhdv7D+UBI83++x88239kcuo/tI22e95Ge9Hf2hdVEaRVIMF9GDqUvXv0gVp0oH9e2wy5uOKVth62Sft2rks7XS7qeApp2Gy36gUdkcp6wjXNzrOOYT0BfDuRvFSIBHczJGSIBLVYdCWghhBBCJLPOAnqkn3GjkR2bN8j0cY7J5UmhSpr7OzGxaXIUnEvVBfRIr+tPOmOryIQQoko48YxM4vkL8cwCg75YCoOQRthS1bz57rBcpvqZKmiqoWnT4YQ08ftI+/dh37v3d62w5nYxIWUTSDBfRg7FE8++hA2DeKUSmuOkVcdASpv/2yrplLYd5riQbk6UcnsqvW9kdC+9KmlkdT0ENFXKbXObmEzOm7DdRox5BHTn6eWw9K1Saiyg/bEOg8xdiID+1TxWC4oEtKgSEtBCCCGESGYdBfRIP+NmMzs3bxhjYnlSENX0hXYLDSKMt812T8acQxUF9Eiv60bDShzefAkhRNXhuarzsHPzfG6eyxGgvlBKCdtBXjbN7wO7rWABWZ4b6RMda9vh95F2bT5cEFDdz7tWEA/ElCefB5I1Fk88+xI2Gk9QvXj+oiekvz2x5zQQ0iZUTae07SCINyv3Hl1kncenI1XSjJl/e0RqVQQ0x9E1X5fZbiOGBPQKC2jvMZsaCWix6khACyGEECKZdRHQI/2MTbrvbOZeVJCM6+8c26+fKgnokV7XH+zYSkAhhKgDSEhfPNNWYybx/OdVdvD4YNCSg3+RmMgphOakRQoRqgjpsG0Hz6Xj+khTac1xs10qsJFUoRQbxBPPvoSNJpBUA1FrwnkwNlQ0R9t2mO8nte34s7e4ITKV/4P/c0Qq21ymgOZa+eO9wQcC729nGw/a2Ya5zhtm3GOSORbabdC6Iw8S0BLQfiSgxaojAS2EEEKIZFZdQI/0MzZvRmmXMUubDfo7t72+oYjnPMe7bAEd7XX9sGPfhAkhRB1APvJ7yz2HIZ4Rub5ASokTz8gntuPEM6LJStu+TA7j5HKsJzRfu7Yd3M6/z7g+0pt3Nu33EZMI1CFB5olnX8JGE0iqgagN05e2Vkib4xpp22GCtBu07WC//jFNCLfn/ssQ0Bwz22dMkf6cG4vm0hIl7Pe9QZX7BClN1TTtNmZhLgH9xaUneaucvnyWgJ4aCWix6khACyGEECKZVRXQI/2Mb7esQI6J5WlBWG/1JQVB4Ib9nVOyLAE90usa0fL1sRYVFELUBoSiW1gQYYQ8nkU8cx+ktRPPCCJk6zTxPC5UPo/tCd1v20FVrt+2Y9J9eH62EvvJgT0uJ199CRtNIKkGojaMJ279XPx0YfeHsDv66mhISA/adphjZ18xkUfYzqIFNMeNwHfjx5iyf7sNL9yfc6AdCuPrrv8gSOm7O9kW7VKez772gQT06gro2P2nhe0z74ceg3OG7UlAi6ogAS2EEEKIZHgR23qrmR3e200So2WlCAE90s/41obt0TxLmw3X39ktLMg2Edrj+junZNECeqTXtXlTzJ9ZCyFEHeBDMl8886/tUf/n1ZAwSs2ReW51z4fziudJQS6P6wmNPHJ9pP22HePugxxDYvEzWmUMSWc/cwpoP1YYm2OyQvqfJ5PbdpjbO9nG/xcpoBGObqz4/cZcccI5JWwHQYmU3mA9h0BK22v10Fwrc/7cNoX5BPTLYblbh0hAT4wEtFh1JKCFEEIIkYx9cx/8eerW262sS0/gB3vZ5WfdqCAtOvMI6JF+xs2mrVqOieVpcf2d/YUFU/o7p2QRAnqk17V5c86fIfNmSggh6gDiGdHshCDi+eTrkyFJNEsQg/y+Q9A6AekEcJmxgtOcB+02Ym07qOAN23bQGmNcH2mkFlXciGDkZSkCOpJpbTv42SIENELYjSPXc2iBxznD9p2U5kMKf9wJ58DvVNuuxRxfiAR0xQS0matu/sRSVwG9ZeaYEFVAAloIIYQQueHFNtVMvLHizZP/hqtxq2GFqKuSvn5yGJWm8ySvgI72M77dyi7Nm/WYWJ4W2nP4Cwsif4tqB+JSpoAe6XVt3pQjA9RmQwhRF/g9RMWpE8+uqtUKPE8QzRq2h1REHFop6knisoM04pyQylQ+0xM61oID2ezadiDP3P0Zh7G9p+9sWiFtF0P88bw0AR2G1wzIX44TIetktBXQ3rm7cK7zCGiOjZ7OnDPbQRK725UZzgfhztz0P7Dng5EQCWgJaD9lCegN85inX/mOeVzRrzzvYplCFIUEtBBCCCEKgRfPVBrxpqtJf8T+my77xuutZtZ5bzs7vt8upEo6VUCP9DNuNLJj82J8lkUFCZXSO1512az9nVNShoAe6XX9Sce+QRFCiLrA7xp+z7jnMQQecnNI4HmCaNY4AT0QTCYIRkQUz5sxaVpUkM5OHPM8Hf7c9YSe1rbD3X6SxG693bKiFkFLqwxfXiE7pyUmmyfGncdPvSrpwddB5hHQCHn3wcQef5312+XgNosI+2M8/WNgLoXMLaCHhG7dIgEdpgwBbZ9H+gI6jIS0WDQS0EIIIYQoBF6A+38GvXGrV2XcNS9+kbauTYUL0pTWHecfd7KrRwdRsTou0wT0SD/jZjM7N2/yYlJ5WpDVSGvX35nM2985JUUJ6JFe1+Y8bF9Uc72EEKIuIFMQdu55mCpepFBM3vmCaNbEBHQYJ5psFTEyNpCo8wRp7GQxEskXymEQZ+NacHBfKqER0FRGu/uMk9j8n3O3/Yz7bTsmJSqZJ8U77kmZRUAj0F3VMZXeZ9+dDYnhRcQXz8wfjoHxjPXhlYCWgPZTtIDeM69h7ePaPC/EBHQYX0hf/92fpEIUiAS0EEIIIeaCF7lD1Wjmze+4nsq0vOBnSOmtSJV0+85W0gKHMQE90s/YhP3Msqgg4X7c3xfnRfV3TokT0Afmzek0QR8T0Nx/qNc1fbq/O+1fNSGEqAc8bznxjPyhuhUZFJN2g3iCaNa0ze8At09bIfyoaxfaGwinMbHyyRwfUjqPcB0XW83bF8TIZNeWI3ZbF1fxjHh2EtsFQY2oDtt28H++F5PYbIPf8whRKpedfCYjgnlavOOclDwCmuPguDlW7sNxxgRfmWGf4+S3BHQs1RTQg4U6I5lJQHsCe1oGArr/2JonnB9zkfkVk80p2aLVnjnvc3N+EtKiCCSghRBCCJEbegUjBehp6N6gztpTmX7Kh+9uZW3zxs2vMibjFjj0BfRIP2OzDST3rG02OIey+zunxAnowXHcagwJer+3thPQ0V7XDzv2TZAQQtQJ5M5GY/i5DLkTk3Uj8QTRrLn68yo7Ms+vVFr7v+sIla37n+7bilsE40BCxWKOmedgBBYf2MZk67QglKlWdiKafxGuKTLaxVU8W7Hr/a7l/1YwB207XB9p9uPagbjwNdWVCFJbVR0TzePiHdOkpAjoV7/3Ko7dcXEOiP+B/FtA/Kpr/nXy25+P5QjoF8MSt86RgLYpSkA7+czjlA+MYnJ5lkhIi3mRgBZCCCFEMryxs2+CzQtw+2bLvHGdp6dyLFQe0y7Dte5wbyyJW+CQftL2a+9nSGNkdmybKWGfYX/n7hLEs4sT0PTVJlSy+QsaEQQ9Y0H1OF+78eB23EeLCgoh6gpyh1ZO/nMevwMQNFQjIx9j4s7GE0RFhb6+J1+fWPG89e5wVTFfI2RpWcHvyYGUGpN5qqSRwvxFi7//cW02JmVaxbPbnhPcU6uq7+9mB48PrMgbkc5+guMYl2kC+vTbG/FrW138eHYj/RYQxDPCkP1znEg//1j9SEBPiQS0TRECmscFc7Jo+RyLhLTIiwS0EEIIIZLx36S6SuNZW1zkCVXJiG4kc1glTfX0rMeAOOcc/G3S37mshQXzZNAD+pcX/dHvgVRmwS36ONs/rewfN+FrfiaEEHUHecPzGgvVUZlLJTKtDfznPNJ6p2U/GEVaDgSeJ4jKCMKJymdaciDDEaBDx9TqLezH8zTSdSCpJoTtIaHyVEk7IRxWKBNEFnKZsUFaM4Z+hXMYxPW47bm2HWwHSefuM6mqmt9HCG6kfJECmm248XYftoYir8xwbL545hxd1bV/rH4koKdEAtpmXgGNfOaxR86+P7Pfi4njsiIhLaYhAS2EEEKIZLbvmhfftxojEpivkcPztL7IE7cwYOxnKUFYI67D/s5lLyyYJ+MEdAzekPMGWAghVgWe+3gO5EO1UM7xPaptkUHuOdxlIKR/uhgSRUVmIJ2CIKSRzsjn8NiQpql9pImTWDy3I5JCQRsLQhgh6qqUfSkcC2KZ240LYxlWRxMrmD/YsePsS21XVc3PwvuxPXf7lLYh3N6XfbREofrcbY/WGy9/eRkVeWWEY2Jc3f45F/bvz4txKUVAP3kxJG5XJRLQswlohLOTz61nR1FBvOggpDvmefyUcfnfm/6sF+uMBLQQQgghkrFvlm5vDnoPn/1jz37dDN7kbpkX6LTQoK3FIoR0ahDPfn9n2my0F7iwYJ7kEdBCCLFqTBLQYZyQRuaF4hcRyoKCVAf64mieDKTTlPDhIBXAtOcYaaH07lZ6H+l+Zm3dgVhD/FLhjDh1caJ6Wga3/6id7d7btcfeDBYSdrfz23b4faRDIe23DYkJabbnZB+tT9x1ZVtc75ggLCPIPV98Mwap4tlFAjo9qyigY9uKZVYBzYdt7q8Wzs3cRPgifls/nEXF8LLC8UhIrzcS0EIIIYRIJhTQYY7Nm3y7IF7QtxMhTcXxPD2a5wn79fs7t0yWsbBgnkhACyHWmWQB7ckgF6QMCwginssQ0gPplCeIqd9f2f3uPxztI42gdn2kkcvRbYQx20RyIa8Yr1Dilh0nmGNtO/jate1wfakRzZy7vW3wOoHr4t8eEcdt3DgxPkjCUNqVFeYQ4tnNH+QgVab8LDYnJkUCOj1LF9C/mus/JlUU0L585sOsEEQvLTFojUFFckwMLytFCenL6+vs0Iw158i/fC2qiQS0EEIIIZKZJqD9vDZvIg/MGysWyguFNDIYIU1v55gwLiphf+dNkyr0d06JBLQQYp2ZR0CHQdQgpJut0XYSTkjz89h9YxlIpzzxBJWfcX2kEV2uj3Rq2w4ya5V0EUEw+32hh86n3x7AfU0/byfOYrd3YRwQwTFhV1YYc1exjhRETsbmQWrKENB7T14My9pVTFQ+k5c3iUrmSVktAc38YZ5yPinQm3lVhDS34faxbXF+onpIQAshhBAimTwCOgxCet+8uN5sNrOG/+by1kbWZiEh86K7CCFNyw+/vzP72q5Yf+eUSEALIdaZIgV0GMQNbR1Y2LDltWWyvzPe6i2gN0lID6RTnniCalIQubSlQD6HbTv8PtKpbTvILAsczpXnF1a+sW+/L7YV6ix0eP+mlzLV035LDaqMu4+7Vk47GedLujLji2f+zfOhxKRIQM+YqHwmL28SlcyTUn0BbT84SgiPJ/cYmpU6COljnr+CqmYqnRvfxe/nwv1EtZCAFkIIIUQy8wjoMC8fmhcgfSHt3ogSxLFb0JCezTHJHEusvzMLC8bkbh0iAS2EWGfKFNBhLn+7zCWkB9IpTzxBlSeMw9GzI9ueY/Pd4TYXro80bTsQZNH9RuIEGfdBaEYl8gzhWNl2bJ/si3Nwx04v5fMfzwdyb5lBPCL/OC7EMyIaIejPkXkiAT1jovKZvLxJVDJPymoIaKQz8xUJzddFUWUhjXDeNs8zze/TelsjsEW1kIAWQgghRDJFCugwLGjYvrM11DLDvhk0XzshHVvQkP7OVFC72yOeq97fOSUS0EKIdWaRAjqME9JU4fptI0jjVsOK3+7nXXu7gYCaFk9Q5Qkyyw9CC1nWedgZaduBPEXyIlCRUtHjGBO3bUSblVyBXJ6USeKZCmj/OKskns++M8fWF89cZ2T+i+cvonNinpQioB+/8ITsuuXlTaKSeVLqL6BZcNU9lsrGF9I75rEeE71VjqgWEtBCCCGESKZMAR0GIc2+msGbfxY07L6zaVt28H/3fcRzXfo7p0QCWgixzoQCmjYSVvoEos6XQWXl6s8ruzAegjJcPDBZSHuCKk+ceJ4U27bC7J9F/BBkg2Mz/6dC0rXtiB7XuJh9I9AQY1yLosQz91l2ODbXvoAg8/O0NMkbxkECusi8vElUMk/KeAF9/PVxdL64IIfnEtARqe0nRUA7+cztrpe02N4LMz9pgVEHIS2qhQS0EEIIIZJZpIAOc3y/bfftL2hIf+etGvZ3npSTjVa2Z87H9cnmDYwQQqwbCB+eAxHQSB2EEUES2Qra34prkZA3KUKadh4cZ0xQ5Ykvmifmj5uw38Mnh9neg71oH2mO+/Sfp7mlK/tBqBH+H7uNL56Rda6q2Em2UOotMkhzvw0IEprj5WexcykqEtBF5+VNopJ5UuoroDlG5u0y5XOMqgppteCoHhLQQgghhEhmmQLaz8XHHfsifBVabbhQ8UzPavfGeOeDHSs4hBBiHUH48FzoKqAROYhVJJGT0VZIf3Wcnf/Qa+nw+r83YmjR4dj4HelXILvQV3ogpD1RlZKBYJ4WT0CHQVoiMzufdLLNO6N9pJGyeftIh5kmnl1CqbeIIJ6pcnbtVBB4HG/sPMpIGQJ6/8lJ1nl8nu1ZERuTtKsczrmfqGSelHoKaI6P+UvYX5WpipDWIoTVQwJaCCGEEMlURUC/eLhv30TWXUCfbrSyfXMOtA9xMoA3ybxpEUKIdQbhw3NitAf0X6+t0LFC+qvZhfRAHpUQBCetL5yU9eOEND1nfXEVy4hoHpdAOocZCDETxoYK6P3P9keOj4ppKoNT+0gz3q7KepJ4dgml3sT8a/7QmmRZ4tmlSAGN0Ow+GZ7zB08OzfdOsv0nZ9l6VEa/vElUMk/KcgV0bLsubD8moClGcPKZbdaNZQhpelaL6iEBLYQQQohkJKCLCW022hvmzYT3hp83PlX6k0ohhFgmCBmeH5MWIfzvayt3EM95hPRAHi0gTkgjd8Mq6ebbTfv9mJAeEc3jEpHOfgZCbEwQ0oxX2EeaIFDDPtJR8fyvF1MrPUPpNjGeSM4bzoVxdePL8fJ9/5osKoUKaBMnYpHNSGfkMxLan/fdJ0fmZ6crWiXN+fQTlcyTUi8BzYdsLIbKPOYYV4FL81qX6uS2mduN7+ICedZsmd8XCG9RTSSghRBCCJGMBPR8OTDHS89qjp3wxhO5IoQQYhiEDM+TSQI6TKKQtsLICaQFB7nU/kc7a7Z6ktSPL6RHRPO4BMI5zECITcu/e0E2H5nft+0H7ZE+0k5Q830qpQeCzRNt4xJKt4npy+Q84fo6Ycc4OtG4zMwjoKl+Za4wriPXqp9X/3nVu5+Z+1w7xDMC2p/3vSrpY/uzvcdm7vkSt86JSuZJqY+AHpLPX6+GfA5BRm+b5/iYTM4TRLZablQfCWghhBBCJCMBnT+02eA4XZsN/oSSSjLesAghhIiDkOE50wloJKqVPp6kc9JtaqYIaWQr+1u2kEbmIp5jwheJefjF4ah4dvFkcywDITYtfQEdxsldWofQqzYqnl084RzGF25TE8jlSeHYkHeD37Ofmd+znhRcZmYR0MxbqtKR0C6cI0Kax8SLX0cro1243swptsPcYHzOvj8z831SlTStO17WL1HJPClTBHQwr/wsWkAzN5jPR8/Ma98V4/rvzLbJiMnkvOmYsWN7ovpIQAshhBAiGQno9BwFiwoiFHjjqDYbQggxHYQMz53INqSOk2ZIIioDETq+CMqVvpBGPE8V0ksKx2eF7z/20oR0IJzDDITYtATi2WUg0VLSl82x+MJtaiISMAxiFWlvx6XRsOsoXPx0ER3TZWUmAU3685XxZyFFK6SfHd1IafN/xKmdr2Ys7LWKXVMTqqQRtohmhPPKVElHJfOk1ENAuznNBz6rxqkZoyJab6jdRv2QgBZCCCFEMhLQ08Oign6bjc4nHfvGQgghRDo8b/Ic6iqgETl20cGv03s8T4svj9jfWCH9fV9I/zksmhYZzs8Jaff7xcUJaRYVfPmvl2shoH3xTPg/24+N3bIzr4AOw/V8+Uv/AxTzeBiqkjZfMzYIa65F9BqbsA3mPvtBmO4/Rkgz9yNV0uZntkr60YuI0K1bqi+gaXvDnN57sFrymXYbRSxEiLxGYov6IQEthBBCiGQkoONhUcE9cyxuUUGqsPjzZN6UCCGEyA9ChufTaA/ov15boWOFdEQYpwrpgTwK8596COnTb0+zffP7cOvdXuuJQW5tZJvvbg4J6YEQm5ZAPLsMJFpKzLGNi5NtSYlIQKqbqXLm9yznasXzL9UUzy5FC+iRUNFvxp3HQ7Rth/netLYdJOwljcQeWyX9uF8lHZW8VU5FBPSY7bdu9/7agcVAVwXaY9AmIyaT84a2HWq3UV8koIUQQgiRjAT0cA6DNhs7H+zYNhtCCCHmA0nD82pUQPtxAu7X6YsOhkJ6II8mBan0Z19If19dIf3q91eThfSdzWz/0/3sxfPJEtKXzn4GEi0lfdkcy0DApSQQdL54RtYx7kNjQCuSCqZ0AR0J14HHDq9Jhtp2mCS37fjj1UDcIptXo0q62gKauc1jdVXatbEwYBHtNqicpoJa1BsJaCGEEEIkIwHdW1SQNhtuUUF7HOZNMW80hBBCFAOShudXK6D/6i3INtT7eZKkSxTSVhg5gTQunlgapEQhTYUvMow+sEjl2G1S4oQ0i94izdzvKxcqLWnngaAcyLK+MItlINFS0pfNsQwEXEr6Yo5xbb7dtMe9+Y75XfzDsHgenHMgfquSSQKa64AU5nyH5PO4uZ2YcB5zbRlL5ubJNydDQhrxyjyY1raDhFXSPSldpyrpagtoPmBZBflMb2Z6NMdkcp6o3cZqIQEthBBCiGTWWUDTZqO90Ri02WBRKN6saFFBIYQoHiQNz7VOQCPNfMnF868V0r8m9H6eIqRtNajZnxVITihFxNK4UCmKQJompEMxGQvn5d8fQYh8Z/vsJ3af1HAc3c+7Vogytn6GhLQnnl0GEi0lfdkcy0DAJYSxc+KZf/l60nWJnXMVMk5AM9bhhwNURB88PhjM+1kzNIdjMeNF6xL2g3z1hTQV04O2HWbeDWRqJGEvafc4qG6VdLUFNHOlzhTZbuPQjJ/abawWEtBCCCGESGYdBfSB2Ye/qCBvDnlTJoQQojyQNDznWhHnVYQicuZejLAvpMf2ePaFdEJ82WgzRkgjo0ZuG4Tz4j4X/7qICm3kYB6hPSmThHSz2cx27+3a/S1aQDMGrh2BXVPhi96aCkOZdh2Q9RXJOAENb/73plet/s9Tu2ix6wHsYnt5f7pvZTUV9dH5HMnIeMUSjB/Xjipo9jWubQeV+fZDCSdYI6FKGtmLaEY4V6tKutoCetw8qQNFttu4Mo8LsXpIQAshhBAimXUR0LTZYNuuzQZvgPkzZt5kCCGEKB8kDc+/QwI6zF9prTbGCWlfHrG/sUK6L3zHtdQYEp+x/PHKCqjoz4IgwZB/iECb571/OTbXOmHo+MztGaPU7U8K20H2Nlu9qmM/CGleA3BsA6E2Ln3ZHMtAwEXCOfri+eDRgR27wXXyM+069OXvsnP526X9i6k8YpHz41rwuoOWI/51oL/33sd72cnXJ3bbsXlNRsYrlsgY+kGgMv+Y/5Padkxd3NCMA/vjMcu16QlpHmfLqJKWgC4a2m20zGM3JpPzhG2cm7EUq4sEtBBCCCGSWXUBfRQsKsibRt5gqc2GEEIsFiQNz8MTBTTxZNC0VhuhkB7IozD/ySekh8TnnBkI6L54tv8G/3/xc7+6mtua34nu2A6fHlpRyG1Tqq2nxQnp3Q93R1pFOCHdfdwdls990TYuAwHnhXHevb872DYLKbpq3+j1IZ7wcxk6/kAELyNUl7tx41rNyu5HvbFhvJ2gd6Fiun2/becBEtM9FqJjFiYyhn6GxrM/plxD/gJhXNsOriXHMRCwYxL2kmbOLqZKerKAHjzeIpGAHoYq5bY57phMzhu121gPJKCFEEIIkUz7Qdu+4WncamSd97az0wd72dWjg6gkLjNFC2gWFfTbbPBnsLxBEEIIsRx4Dub5OJeADjNFSFtZZvZjxZETSWH42Z8Jiw7+60VPPIbSjnhScloGAtoJZ19Ce2F/g3/NbfiwlPsijN2xIQZt/+jn5th+j+8vTxCPHNue+d3PB7TudyZBzG2/v90T0n3ZHIuVb/1w3Czi67ZBD+qwqjd6TYgn/FzGjflABi4ojLkbn8075nXGd2f9WT0bfAhORThhLjNux8+Os/3P9rOdD3bs9/3rQKswqqeZ39Gxc4mMoZ+h8fTjjS3XlMco58xjwZfStm2HeWwwTxGxsbFyYVtOEiOby6uSro6Ajm2/LgIaYax2GyIvEtBCCCGESIY3QbxAR0S7qh7Seqs5ENLX5s1CTBoXmSIENIsK7pn7u0UFeQNH9RhvJIQQQiwXJA3PzXMJ6DCzCGlPLA2SV0h7wm5ahgR0P2wTQYZkZjycsPIltJ+Ln/pCOjg2tosM5dhj+84b9sU2N/oLBfoZCOlHw0KafTvx7MQpt2NbsWs2uA5hItdlnCQdyMCSw7XgXNz5I2H5/jxwHf2qZ1pyIJ4R0P4csYt0Pjqw1epu4UYXelDbPtL/PLXjMWkM/QyNpx9vbMPxRbRyPPaxwVz2hDTzkfPh59PadpCwSronpeetkpaAnoci222wLbFeSEALIYQQYmZ4cY20pdrGf7Oz9XYr636wk51/3ClFSM8joA+DNhtUD/GGSAghRHVA0vAcXaiADoIsYj+I56hIdkJ6TO9nFyQcQmmskA6k70BORTIQ0E5M/dwT0P42qXLme0gzqpKpcGb/g/QFl/3XhDHktmzX3w77svc3t4kdS95wvIhGPqSm8tf9nrW51asGpnraCVJkLfuPXRuXgeALE7sOYyRp7FiLDGIRKezOlb+imqd1F/fldYlbkBDpefD4wLYm8T/8J0hL9oeQdtXRhPsjpO21iPSRRkgzhzj22FiSofH0443txPGl6vm3y95jwzyWbB9pMwcHUtr8n3lpH2fmNtFteGFfXHse9xyH3a55zOWrkpaAngWqlKlWjsnkPKFqmuppsZ5IQAshhBCiMHhRjZDmRfTQm523W9nhvV0rjmNCOW/yCmgWFaTNhltU0N73Yce+ORBCCFE9+H3Cc3WpAtrJI08isd+xQprKZvPzUEgPyTnyR1xII+MmCjuTEQFt4mQVx4VYZJt+72eC0EPwWan8Q08q+3Hy6+Uv/R6+/UXl3P1d/2jGG1kWO7a8YZ8cD4LUF9IIaM6RsYpdFz8j18jFG//odejL0WnjPW8YQ9duA6HOdeL7s4B45jo4yYyAZrHBcEyYR3yfxQiRyW5cCbIZ6Yx8dtXGhDnBBxdci/A1GsdP+xN+zm2j4+nHG9uJ44uADsLcso+NH81c/udo2w7mC48bxjFlHlIljVhGNCOcp1dJn0tA54C+zAjjmEzOG/pFq93GeiMBLYQQQohS4I0Ub2T589vwDRILGSKkLz/rRgXztKQKaNpstDcagzYbvMniDcY8lUlCCCHKB0nD8zaSDZGG2CldQIcx++Q4xlY294W0FXGhpPPze69X7lRhZ8LvKF9AO1Hl/zvI854sdyLPPz6CzLRCr19hyjEMBRlojh8hffzNsb29uy8y8OSfNwsaxo41bzhOrin7TL120etCPOHnMjTm/bGeNt6zBoHq2m241xazwvnwWsmJZ/6qLCaex4UPRBhbthFWOyP7+UsvKrT5gMEJaULVNEI61keaRSFZRJE5PjSuwdhOHF9PPLsMZKwX5sOgbQzz3xfSZl7zfV5PJrXtMMfDeDK/ONaekOaxcTO3Xbidu19VBDSpCufmvNRuQxSJBLQQQgghFoL7k1Iqj121kH2jc6uRte9sZcf328lCepqAPjDf9xcV5M0cb16EEEJUD4RM+MEgX1MN6J7H3XM5rQiGqqI9GZQ3A3k0KZ5YmnkxQk/WkYGcimQgoH+86InC52Pks0tfZlHZzP/9YwozENLmONm2LwEJsoxt2R7Z5nb+fTkmfofz89hxp6QSAtqTobOEcR4syPxWw4rdWeE8/EUY7WuVKS1JYmFeMv/cayv+RUbH5DJBcrq2Hb6QRlBzPuP6SCOkEbWukj86vn5i4xfMuUGCD0d4jA+EtJl7Aylt/j/UtoPtxvbtJewlzbkyF3mOcbepioAeukZmbnBMbGeRFNlu49jMDyEcEtBCCCGEWAq8YHdC2lX9EIS0W9Dw6tFBsoCmzQZfuzYbvOHiDRj7EUIIUT0QMa7PLUG68LyNfLJC+u8su359bYUo8ssXNGQgpGeQdmQgjybFE0sjSRXSv08QokGccBuI3y894eb3eu5LrIHQMkGO+vdNCcdpK0zNGCLInCh0x8M++Hm4XY6T+7DfwX2mpO4CmrnmXq/s3tu1IpPv54Xz9z9cocofqRs7/0lh/vnHhHhmjK3Q7EtlF+TyuEUKXdsOWnBwrd19+L+7T1hZTUsVXr/Zqmqzv6ExnjDWQ9LZjyefh0RtPxwPjwEris2cHQhpE+ai/6FK9Fi8MCeYQ8xB971lC2g+EGBcbX9u8xoX4e+PN2HO8PzIdWHbRVNku42OOUe2J4SPBLQQQgghKgEvpnnxz5sgX0i33moOhLRb0NAX0EfBooL2DZh5cR5W0wkhhKgGCBgn4Hi+57kfsRIKZr6mapfbO3huR1Dbv6bx5DVBSNMbGbnjS6JxGcijSfHE0rj40pN9R4W0OUcnogdyKhJuZ+U1su2bnmzzt8P58X0r3J5f3AitfqzkMseAtOd2SEX//i78jN+V7M//PuPtts92rDj8o1/xao4fCY7kRPz593nxc6+Kndv4wtFPXQU0x+2qixGvfD0LjLc/75nDs4hn7uOLZ2TlOPE8Lq4nNK+5wscdghrpHLbtmHQfxofvMy9oTzJurAcyNownn4dEbRgzJ23MPOQDEM6bOTwkpPlQxXyf54mUth1kWQKaY3UfCLB9buNvi3HnNjw/hn8RQnwpzXHMyqnZFxXLMZmcJ1uMuXlsCxFDAloIIYQQlYQX7rypRSj4L7ZZ0JCWHfzf9XYmVI/wol4IIUQ1QZAg3ezzd188v/EXpaLi+f+us/Ofz638Glk/4N7OiJBmm8iXUEiz/fb99kQhPZBHk+LJoHEZEp9+/ugL6e96lZupAppqYyvZvAxkWyikv+wJaeQgsoqx8UUeufhXr5rVr2JGMPti0Ak9tsU2/X04ocf27Tn0z4/78T3ODSkKfH9ILHrhdlwbjrEKAjp2jH4QmOEHJbPA2Lu5yXaQx1Qvx853UhhjqqXdHEc8c82sIDXXYd64ntBWtPo9oc3/+V6sbcfY+5jzpEqcc2XuTB3zYM5aSRtL8LjwYx8jZqztHDZz3ZfSzL1JbTsWLaDpeU2fbTe+jNPQ/J0Q5iUfBLBw5Oa7w5XpHJ97nuR2HNskLq+v1W5DLAwJaCGEEELUAl6w84KaNwCDF9u3Nuz3pr3AFkIIsTyojOW52j13dz7tWAE5lZKF9EAeTYonlsYlJomG4snQESEaBAmG8HVSbSR9gYVcctWffpUz/+d7tkL6X6N9ngmiDuHspGDsOAi3QdqxPbd99hk7R8YT+H9sn6QuAppx3v90384Zjhfpy/fy4Oa8m4P8y8KCs4hnF+avPZ5/7BUqnscFkcvjjqpvXm+xbxdei7m2He7DD/8+9J4e6SP9/rYdV+YB4zk07gUIaBcnjHmM8Diwctk8pnwhzZzmeYJjZv+LFNA8jpys33twcy2H5m/OcJ6pUpq5SXuMrjmmmEzOG7XbEKlIQAshhBCidvDimTcKQgghqg3P1U7kIUGQNjODkDbP/8iaaAuOiJBGAnEMI+2dzH2RNYgpxNCQ3PTjiaVxiQmhoXgydESIBuFYhwS0k278G8QJLf5lTJBQ3H9ISJvxOP6mJ9uGpDOJ7J+Ex+vOA4nmf+3HfaDA/wfCLUgdBDRj79ptIEwZU76fCsfGmLu5hrRk7GPnljf8RRgC1wrRvvBdRDh+hCmPGSp1eSyFPaFd2w56RiOh/fuO7T19Z9PKfTvfzdxkHrv483wo7nExIXZ8YjHHwwcq7oMbX0g7KR29Xz/zCmhEsyuiYI4xt4bmbMFh+/TO53qFz5X2AwX6TAcyOU+onKaCWohUJKCFEEIIIYQQQhQK4slJD6QLC+SNA5FjxdHPF1Y+IU+s0JxWVWd+zn0RO4isuYR0a4yQ9sTSuITiZySeDB0RokEGAtrJNl++ReJLO5u+7KL6mXFB+iLXnJAm7AM5xfb9fYfHOUjsnEyo5nVjUHcBTZsUhLObC7SWyAPH5NrLEGQx1ab2PBPPdVrYpl2wkGM319qK0b7oLTtIZM4L8exXPPstONy5E4Q1VdBh2w6/j3QosW0f6Y96VdW2XUYw1236knlSQnE8KTxGeK6iOp054I4zlnkENB8cuPOkQtyfn4sKY2Or2d2Y84FARCxPC+026BktRF4koIUQQgghhBBCFAKSCPFrhdLtVnb+/flEkYykickeF0QbQievkKbNRyikkV7IV/bp4P98zx2zC/dFSJ9+e2r7HvuCKcyQ+IwlEEEDORXJQEAj00L5ZoLIt//60tnFE6o2/355I1vNz62Q/ucYIf3dma1CdX2qbWLnQv4zOh4DAW3uN3Jc/VAZy9hy/FUR0Iyz31cZUeiqcVPgXJhX7v5sa0g8u0TOLW8Q0PR9DsfBnqM5H44l9hgqKk5CI5eRxLHbTGrBgcBFSHPfZIltzpkqXqqWOT/7uJiSmGieGO/4J2UWAc1x+xX1HJ8/NxcReoczhu4DN+YQx7GBjPbEckpo26F2G2JWJKCFEEIIIYQQQswFEsaJOEQHUnNogcEp0FoDeYMUjMkfF8QgggeplyKkr19f2/shxXwhzTHGhDSSi6rpUEjTf3r/4X5USA+Jz1hCIeRkaCQDAY1s88J5+/8fihPOXnzROoi/L/M144J4Zn9DQtp87Sqk7TEH52PP26t+JvZ6GLj9yPH1UzUB3X18I+W43gj6VDgHf464yuSBcA4TObe8QcYiM5mfiNPouJhw/pwrY26FrPf4mTfIY9e/GCHrVzfH4lpwxCqe+dq17eB27j6+xHb7crES+2Hn5kOaSEYE87R4xzspeQQ0Y+8/H7Iooj8nFxX26+Y44pnHO99nLuUR0Gq3IYpAAloIIYQQQgghxEwgjruPugNBROUxCwfOS24h/dfr7M2bKcLbE9JhhfQ8QhrxOBCfsQRSaEiIBrHn9bx3Xk44u/C9oQTS2careh4ksh8ydFy/v+otOvj98KKDhIppKjk5Lu7nyzYXJCvw8/C4XdguY8f/U6WsL1aHEjmGcWPunzPjwbm4VgTMAY4nlcMvD7Nmq1fZy5yhJzL7HpLNsUTOLW9oE+FkogtSkccfLSs41+hYmTAmnDvzJo90jYXqZSqWnRym0hlh7EvkceG+09p2sC1fbDuJHe0j/c6m/UsF5ujFTxeVENC+9OU5hTEfmoMLCOPhKq9tSxnz2PPnY6qAbpl5dW7OT4gikIAWQgghhBBCCJELBLG/2Fr7fjt7/d+ehIyBHLai7q8EURwhVUgjoBAwqftBlnMfZLIv9/h/KKQ5BtorIPxCeWZF4Ofd+MJingwdEaJB2IeDCnLOw94Heegk8xj5PBDOLpHtuwwdU3i8/SBmEZtRIY1sfH5h92Ov6+vqC2iO169KpYo2D4y7f82R2MwF5L0v96KJnNusoaUCMjrW99x+MPLpvpXsHG907PqxY2OuH9cjj4h1cSLal8IIYb43rTLaD7edWPHc355r28HcG9dH2lZV39+1Hwy4OTo1wfGMyzQBzXjzPMBxIH25Bm7uLSrs0+9lzmPV/cw/7hQBfWjuo3YbokgkoIUQQgghhBBCJIPYceKLymDkxjiQwPw8lDl5RXFIWUIaWUglJRKvMCHtyVBfiMbCzzlWK6ID+cPxI8wRXtx2IJ8Tq56H+jv7ccLWF7j9+IIXweYWNuTDByek+T/7BPbjS2c/yxTQCE53PamY9UV/KtwH2Yp4btwaFqV87WQp825IPiee66yhHQrikTnrBKgLEtItrolsjY5lP4wbY8Wc4hqFj6VJoW0Gj49Y32e+TwVzqpT2K55jgtltzwpmc/tJVdUcD7KV68+8HZHPJNj/uEwS0P5fgex/vj94zC0qvnjmGDlfHq/+sfqZJKBpt3GVo32SEKlIQAshhBBCCCGEmApSygkeBPSkBQbHiedxqbKQpjWFv4iXkzz0okWCIaDACWm+H1amIgYPnxxageuk0dh4Itn1m7bHG0ohWoqYffIzKw9/u7yR0f72/ggqnl18YevnP6+y8x+usvb9y2zn3mXW/exVdvL1KzN2V0PCl/0wpog9/g/szwnnMMsQ0IhR14oA6cbxzQrHzXb8RQb5P9W2Vuj1r7VL653WjZCOnFuRCceHynWkKPMunLdUCPMzbhPeLwxjybVFZqbK2kkC2R5DoyfrCePj4iR1mKOnR/YvFNhe+LiygrnftoNr7Y6B+8Wqqt2+2Z+T8v6xT0pMQDOGbn4hgLmdffwtKOwPIW/PzRwb58wHEv4xxhIT0Gq3IcpGAloIIYQQQgghxFgQUa4HMpKDP+seJ2/ziudxQRQjv5B84yT3JFKFNAIKkcM5piyaSAUy96HK0Rd7iLFQSPMvX4dC2kpAFl97cpCd/Xh2I4pdAsk0qHTuh3G5+uvKnuNIlbTXtsPKaKQ09wmrn52ojYRxQz5vvz8aJ6RfsQihOT8rf82/9joZOF6uXSwIP85/EQKa/blqYMab6zAvMQEdJkVI0zc8dq7zJDpGXpizVKojn50wdbHV+o+6toqWuRG7vx/G115nMx6pAhc5TNsMzp+57wS0fxyzpNE0j8Fbw98bCOZnNxXX7N9J8XFV2hyfa/MRiy+gkby0QOH+9jnx6dHI47TMML/bH/XEM+H4OUauSzg3YvEFdMM8NtRuQywCCWghhBBCCCGEECMgm5CnTnIgaMYtMFiUeB4XKjARX0i+Kgrpgy8OihPSZv9+Qvk0iBkTYo+XqkczNuExc11s2w5z7nZb/dtbIe0JW2Il7n96/1IBHRPQLgePh0WlvS4Gtu2Ec5hFCGj2PzJnEfUFkCKgw3BbPrBxCxf6QYTSO70IIR0dowlhHnA9qCymb7R/XK6PND/ndrH7D4Wx5wMPMyetlI49rhLCY8OvfI6F28TuO0kwu7YdzAV3f/7l9nw/pc0HcQLaXwyS9ibM7ZHHZklhX357ID4YtPMxMicmxQnottme2m2IRSEBLYQQQgghhBBiAMLOX2CQSr9xCwyWLZ7HBTGGcETyVUpIm+0i4fhTeCe0SExIM260pUB2ubG2t2217PeoquQYQgk1iBmDMOybsG32Yz8wCMbHnrv5ma2E/nev769t09GX0C603Dj55pWteKby2RfQe/8w2+d2CEgTex0MyxTQR8+ObsTc3R37vSLhuNn2VAEdOQ8XxoHrinj2rzmZR0hHx2havLHjAwn269p2+MfFfKRymucEHg/RbQVxHwbYOWnOeeRxVXKoZEY48zgKK60ZZ0Q1j1ES/jyMu70vthkTWs9EH5clpfv4pg0Q7T5o5xObCynh8bFlIsQikYAWQgghhBBCCGFBkPoS7+UvL/s/GWZZ4nlcEF2ItFmrXXML6cR9DVp2zCukP2pbAYj8HEgpTzy7OAEdhts7YR+rkub7nJNt2WG2w7HYdgzmezbmGJ2QPv1uuPqZcH9YhoCmD6+TpowV2y8Dtss+5hHQYRgXJ6T9qnjCHOAxyM9j9/UTHaNp8cYwFtdHGvnsz0f+79p2pPSRdvGlNI+J6OOrxNiKb/M45NjDxxdCt9nsCWa+trd/1lvYMOwjTQXy4DG4gPC455jcsTnxHZsHqWFeUT0txCKRgBZCCCGEEEKINQe55gQY/57/HF9gsGrieVwQNEi00oW0SZ59IaQZa1p2OOHlxhyhh9x023FC2vXfHty21RPSCDIWSEwR0DaeDOaDBSvS/9s/bv9am//b8zc/4zZIaf4dVEgjFN2//SBeYZECmqpdWiCwTYQioq5MOG72VaSADsNY0+IhunjfBCEdHaNp4RrmCHOda8iYOyHqgtRFzKb2kbYx2+S2ds6YsQ0fV0WFbfNYCvePBKdfty93mUM8nmOhQvzs+7Poz8oIojk8tvC6zxoJaLEMJKCFEEIIIYQQYk1BzvgLDCJYkMwhdRHP44LQQXilSOIYVsia+7Od2Pb95NkXt+Ea0P/ZF9K0BQiFNLdDQoVCevPOpm2TgpBm/9wumogU9oP8HFRJB3OAqmm+73r9ssDhoEL6v8MC2la3RlKkgGZsXBUrleSzXtc8cNzsr0wBHcYJaa7vuAppxoLbxcZpYrh2M4Q5QhgPJCnjv/nusDBHmCKqueZ8MBLdfyS2Sto8z9gPU8ycDB9becLx2Q9NIvvhuIbk7heHQx/kLDP0s6Yi217jRsNe39jcmCcS0GIZSEALIYQQQgghxJqBhHGLtdnq0TELDNZdPI8LopQxSOnrHKNsIX345eFQFWwuIW3uh/xj8Tv2z+1sAuEciy+M+dpWjsaOnSppt7ihuQ1SC8oW0LR8cOKQMWFbi4J9sd9FCugwiGbatlBtHC4e2LjVsN/rfp4opM21myVOQIfh2vMBFvsP+0jzHJO3j7SL2zZy1s6l4PEVhuvEfWLbioln+9ioQJjbiGE7Xo2GvcbuLxxi5zJPuD4S0GLRSEALIYQQQgghxJqASEQCOTFkq0fXSDxH83zBQvrX9AUUuQ7cHlE2SUgT/s/3wkXV+JrrjHzzZXMsThaPC+PEsTNnwippKEtAMwZOaiIzkbCLhuNm/1ZAm2Oj3QQLwXHNFyWgw1z9eWXHgmvs9ym24zRNSAdiOTVc/6T88cqOz+GTQ7uIn6tYd+F6Ml8Rr8ltO/oZat3B/DKPK/7PfmO3n1TxzP2WGc4fOe/Ghf9zPrHzKCoS0GIZSEALIYQQQgghxBpAP2EngZAPCOZxRAX084tetSvitM9KSmrOs6pC2hxPmULayeLUINCYA4wV++Tr2O3ILAIa0cg5uGNHprKfZcBxcwxOQNMqgdYpLnzNz5g74XksKk5I09vYVdP6oY0H7TwQw6FYTs2QZJ4Uc+3CMMeOnh1lew9G+0gjy10faea4L0xnzSTx7MJ1XUZ47PM4dB8cIJ6LOu9pkYAWy0ACWgghhBBCCCFWGISU6x+L5EF+TBOdDkQ00smXzo6VlM+xPO+L979GeyOnUpaQ5uccG1LP9Y211/m9LVvpbq+1wQlphFfYS9jK68+7dpG1UBoXmbwCmt7HTh4iyxBny4Tj5lisgOb4++fANUXo8gFPTEizWGJ4buMSisIiQoUtEt9VkPuZRUiPiOZxiQhoP8xb5jrj1vmkM3J8XHvXR5r5Ezu3cUkRzy5c1+QEH9jMkoufhsUzjz/GgO3HzqWMSECLZSABLYQQQgghhBArCEIDyWAlzO2WlUyzCtSQtZHPkSCRliKkU/bnhPRXw0KaeeALaSQUH0yEQhopRuXs/mf7doG5UCLPk1QBzfi66l07b386t8e8bDhujmlIQAfhmnL8Z9+dZXwo4GQ0Y09lL+MwSUiHorCM2F7DZj6ELTFI8+2mrcRFnvvS2c+IaB6XiHT2wzyNhXFi/iFJ/WPk/xyba9sRO7cR8WzGncdYKJ39cF2T05fIs4a5wBhzfFY8m+ONnUfZkYAWy0ACWgghhBBCCCFWCARD+0F7IG2o/iu6bUEegbrqQSwhzhCIixDSufb3d2ZlIDKZPrxO5iULaTN/ihLS0wQ07SOoxnX75fiqBMfNsU0S0DbBOXG9JglpbjO4vScJFxWOgePx+xC7xIT0iGgel4h09uNL50lBNtNSZPfe7kAuuyBSEdIcf1Q8u0TEs8tALqekL5LzhgVBnXjm32WJZxcJaLEMJKCFEEIIIYQQYoVw8hmZhzBKbbcxDxLSN0E4IeCQkbOOfWlC2sCx8Sf/k4Q02+M2zCW/ChW5h5BECCKsB4I5clxhjp+NF9BHT48G+2l/1LaSrGpw3BxfHgEdhupnxgv5zHg7IY2cRlJf/OvCytlQGC4yvpD2rz3/d0KaD7WGZHMsgXAO40vmifn3cJhLzBee3zbv3PRBj4pnl4h4dhnI5ZR4UjkliGYqne34NRr2WvN9J/OXFQlosQwkoIUQQgghhBBihUAsULXqS7Hr/+stTGcF5QKFtBVGiYJyVYPkQshxHaoupJvNXpVmqpB2QvLgUV9IR47HJSagaQvjKq4RdW5/VYRj4zitgDbHjkTm+Lkm/mPNyeaUTBLSdjz/ddGThhFRvKhwfIhU+jG76+7CXEBmRoV0RDr7GZLMkxIIaBcnl5nvVOe7r6MJpLMfK5ZT0xfL03L2/dmQeOYvC7jWTgAvOxLQYhlIQAshhBBidt5cZS/Mmy/egL34zby5/l//+ym4+/5s3ij/NdufLAshhBglJqDDLFpIv/nfGyuzEEcS0uULafbBeKcI6BDuhxBFODohjXhGQCMEgX/5mrnmC0krpD/sVcie/3A+dEy+gGYetO/ftIlhW1WH4+Z4nYCmLYUTxsQtOsi5haI5NVxPXlOF20YA04qCY6BlRygUFxnmlhPSYUuMISEdkc5+hiTzpPSFc5ghwTwtfdkcy0AupyQim/0gnvlAxo3H/sP9SolnFwlosQwkoIUQQqw0r7/lRWAra399mY17C/ba/MLb+3g/O/rZvFHrf288b7JX5pfl3sedbP/xYXb8nXmTt2R5ev3jfrb17la2c3/PHtPRt+bNyaIO6fVJtnvr5o0HY733o3lDnUJ439ud7Oyv/s+EEELMTIqADnP9ui+k/2d+gSxYSCNufFG5bkGQzYsT0rNK50mEQhrJGApp5Fznk86g6tNl851Ne1uEJOF7VIO6Kmr693LsdYBz5JiHWnB40pjx8KWxE9KTFh0Mw1j7cduOCunv+0I6kIuLDhLXCWlej7prb2Ne522+u2l7iL/818uVFdAXP10MVYgjobk+sfGqQiSgxTKQgBZCCLHS9AQ0LwYb2dbnZ9ll+OeBf77Ijj7sVfdwm82Pj7OX/9e/c5Q32YvPb/rN2Xx4kiUq11K4OUeXzaz7S5FvPl9lp5/tZXsPu9nhl8fZ6Y8vsleu0jmUyG/vmhcEiW8kg/s23tvPzqMC+k326sfj7PAr8yZuua5fCCFqAWKBtgYsfIWo8UXz2AQibOFC+s0bu1+EkxU6EVG7iuH6LGJ8i4TqeaTo/qf7VjCPE9K0lAiFtAsfkLjb1gXOiWMfEtBBkHvM30mLDk4S0qGAHgrbNseA2ET4+kLaym5zTRCqvmhcRji/029PbfUv7SeGrr0npF8877WKmRpPOvuJiuZxCaSzn4FcToknne3z1E8XvQ9U+ue5/f529vKX5V+DaZGAFstAAloIIcRKMypnp6f1+aT+g4GAvr2XHf+2TP0cnmMraz+9KLYC+u8XWbfltk8a2e63/cWBhiRyTvGdct83r7Kzh1tZo7/vxvsH2YXadQghxEToHesqTAkymgW7kFSIm5g4i8kwP0NCegGsvJB+fmHHfYS/ez2Z3W24XgijKlcJI6RpDxET0hw3Qdryc1p0nPzzpH/PeoGA5PHkBDRVvPbx4T+OiPe4oV0G83eSkOY2g9vHxHMYJxLZtjmmSULazZ95glCeZzu+kI5WSN/ZtNXDPG+NyGdi9h1LVDSPS0Q8uwwJ5mnx5DPj7IvnWMXzcNFLdSIBLZaBBLQQQoiVZkjOvrWT7ZsX/Lzodzl44FczN7Otj4+yi/9MenMdCOglVz/D0Dne2s1Oij6gQEC3Pjq8GaMRiWzeaJoXCYiOqXmwnTXdcVN9/uHobXbfddXpXt7eU6sOIYSYAqL48rdLK6baHw0vHOcLaSRJKM1SgpB+c/2m8HYPY/nb/Moxx4k8QRqNCN0aBXkWq3pmXKf1x+bcGQNuu7CxzwlCeu+TXjsCRPSqgIDknBDQPG6c7EW08z2u67THEjKWaxxbdBBJzaKDiO2oeHbxBKefwba/O7V//eC2zX5YpI9jRMb6IjIlrrUI27TS3MxDzjV229Qga7ufd60Idc9LLvb5yRfSfeEcZkQyT4onnMOMSOZJ6YtnPkixx9pqWbk+7rrEzr0KkYAWy0ACWgghxEozJGdb3ezF0Bs+8+b8i5tKjEaSTJ5BQP+PN8xX2XVJf2I7+RwLYEhAe9XPEKlifvNzxxPLJaSxkx39Uc033UIIUWUQKMgoxIP/vEpVItWpCB+/GjNPJKQT8jxe9cyHBUiy6H2mxWwTGYfsqkqVNOeIOKQqdJUkF48fHi+uAppxn9T7mZ/HHit+JglpHo8IaSszEwS0Hx4X7J85wrZDIc33fSE5KXyIxf2R2P4x8n1EMlLW9nWO3Dc1Tkj7H5S5WCH9YM+OCefkMiKZJyWQzn6GBPOEcJ1dSxnEM+c/7brEzrUKkYAWy0ACWgghxEozWc5eZaf3XYVt6uJ5+QT0mz9Ps867vRfTjTud7OT34t8cVk1AZ39fZ1eRF7sj+fUw2/Hu2/k+sZpGLTiEEKIQkCoIpbBPrxPSyLWYNEvJQEgvqIc0+0DAIn0QTkOStgJBmI2Mg/ma32ux288Szt2Hr+3PnvcWOuRrxGmZHxKwDycIV11AD8XMecYYkeq32iCu1QayOXychGEbPO6Q2P42rOz9ob/o4J9x2eln5LWTid22OXZEMvMidptY2D/HwzlwP46DbYTniaB1xxjbTp44Ib374e6IlGYhzN17u3b/nFNSIuLZheOdFF88cywsnBmtUp92HZD0FYkEtFgGEtBCCCFWmoly9s151mn2f9ZsZyf/Ni/K/BeK0VxmZw89AX33MHsZvd2r7PLHbrb9Vv92Lrc2s/ZXL7MiNfTQOd45zApf0ievgB7iTXb5/XFv8cKfX2SXvjwee9/+fZ4eZyffX2Qv/qxu30shhFgVXJ9e5EoopFkw7uDxwUxC2skZ/k9rhoUJaUMlhPTzMb2eDUja6H1yhvPzpbKtqP51yjkXLKW5P2LLyee1E9B+mPf0Z/5X/sUIh4SmCddorJCm+tgcky88XWKvS2cN+3PS2knowb8mHAfHN9L2o18JzjnEtpsnbOfwi8OxQpp5NlFIB9LZjy+b/SDTd+/3XmOzz4NHBz35H1yjQaZdh0ACLyO0ZULsc06r1B5H1AMJaCGEECvNJAH95pdu1ur/rPX5Uda9c/NittTk6NP8xvxy7XzcMb+Qh6uabhhuI5Lak/r1d51s693tbPfzk+zFtIriuQT0y+zQH9fGXnbmfPLY+15lJx/6by62ssPf53tjLIQQIh++kOZP4G+ekzey9v12dvT0yAq2UKCFiYoaE362LCFtxa8n0MoK+0k5N8aAMaFtBWMa21YsdvxfD//W5/xit03KjFKacfXFs8s6C+gwTkiHrTb4P5Kan02Um8RcFytGvx+/6CBCdUR8zpM/IgLal9AmL56bOdv/P2ND6xCOxz9P28Ljn71tMDei+8oRJ6SbrdG1QpDFzL3u4+5MAppjdOKZ0I8acTu4lrFrQ8y4hxk67kAGLzoIeifvqYDmmIVYJBLQQgghVprxAtoXt8jP19mrH6m6Nb/ootnPdgbVzI1s80HvTUP+HGXHP74ye0/DHX/r8xf974TMsigigtd7wX5rM9v7fsKL0HkE9F/m542bn7e/9qq/x93Xr0zfaGY7jy+yq9QBE0IIUQrICsRS52FnSEgjNCYJ6SFBMyGIO0Rmme0hQgbi999xIY0Q5pg4j1xy2GyL85kZ81qF+yOwkGexffAzX24nVT3niTkH++HAFBi/geQLIgE9Pim9n5GG/mNkECc4kdrmmGJC2rXD4DoMSdCcMpTtsz27QCKPkZ8urOi2//diHxvev4P/m9tzPhwPwtgdH+dpxfvzF3YsYvvOE/bFNukVTX9m9/zknqOskH7UHZHPxBfPPL81Gj1Jy/OaL55doteEuOviZdyY28UVFxTmGOfPOdne1eZaCLEMJKCFEEKsNOMFtFeZ+95h9qr/3bFMkrClcSPJkwV0Qg9ov/Kbc2m+v2d+sU94ozyzgH6TvXq2kzXcvt4/yoZGbcx9r3/cu1nEsLGbnfxlvy2EEKJCIFwQS/wZt6uqI/x/7+O97OTrEytvRiTNtPTFDaLHVkgvQUiz/3H75fv8fETY9oPMTql6diIr9fwmHduk45klSMtp58AxINJ84RxGAjo9TkiHrTasqHW9n8119h8jYQZS2zwuR9phfBu0w/Bk6CQhithlGxwDcwN56R8bx8v+2LaTz/w7EiSv+ZfbIUSjwpyWIuY2sePIG46DMeD5aZyQ3n+4n138aI7XHJtdALEvnnc+2JnYbsheg1hi12SJAhq5zvm7c97/bH/wMyGWgQS0EEKIlWacgL6RsM00mbwUAX2dXTzsvWgeL6BfZ2cP/GrmKe093rzMDt/32lu0OtnFtBbLswro6/OsM7hf775bn19MqYB+lR3f9Y6PvGXeJHyfXjUuhBBi8SA1kEihkKZamj9hRzghRKLixk9E4hDEz6KFdAj75jxDYWvzPK3qmfNAsvn3deOS99wKr3o2Yayn4VpuhMI5jAR0/rjHAeM3tfczLTuCx4kLwtNW9ptrivANhTTfTxGi3I77WAFt5rjdXr+i2d+m3e4Xh/b42J8T1k4823/7eflLr+qYf89+POsd37NI/2hz/twudlx5w7FzzPS3d6I5TPPtpj2W2HXxM3iuCjPmOixDQDOO7nmY52TOX4hlIwEthBBipYkL6OubquEUAQtDEraVdX5OudO8vMqOrCyeJLzDfsmTjs28cX7qVSRvbJrbJvyJcCCgd56+uHkx/eththMV0P6+Gtnmu63B/wcSekRAX2fXP3cG1dnN+/tZ5z13boG8FkIIUWmQIIgkBGTvebyXrXe3sv1P963oQcSkSJxYEEGDHtILAkHMMYbSN6x6niiqx+V5WssLB2MQ3c6sMftHLE/DnX9KJKDzZ+ix4AUhjdQdqRw2X/u9n12GxGc/VmqbY3f9nFOEKLKb/bg5QuwHKN7/OS6kNNKYVjz+8bmvbQ/o/n6tfDbH6/51YVtWupvb+XLb3vefNxXcsePMG/bnPjDjmtKeI/Xaxa6PjTf+0euQMN7zhudVV/G9eWfTjrEQVUECWgghxEoTFdBej2Eqi5Pe7l2fZW2vl/Fwq4mSGPRPniCVh+QwaWTbz+INRd78dphtDc6hkW198TLt3Ef2MS434/Lm98Nsu7+v5kcn2atrs43b7nb9fYcC+uezbN/d5vZ+dvF/Zjt/HGU73jFvP9OfDQohRB1BhEwT0uMkzqQ4ucN9FymknYxGWvkgca2cc2I3McijlAroMqqekXpT24aYnyPOfGE4LasmoLlGQ/P2s/24jI5Iy9QMZOakTOj97FcOD8nPMJ4MnSREBwI6kM/+v7FwDDymkbz+8REqpX0hzfyzc4Z/vdAH+/yHXhU4zx3u/lRLI7y5Lx/+xI47NRwj13NwHSPXJEz0mpAJz0/hmA8dB+cwZxiL3Xu99zxUPjO+bFuIKiEBLYQQYqWJCejr7/f61bg72dF/+jecxpAs3coOfy//De7V17vTj3NIjPfSeHA2Win8f+dZZyCAe1I4uYlIUAE9tADjk3a22d/mQED/30XW7VcuN97rWpEMXItB9fWdw+xyaEyb5s1cv0ff2+3s5A83vkEf6aRFFoUQQlQdhA9Vh/xJfO/3QC/bH/QWC6OqMiZ0wgwJHi8IoWW27EBmIYDyymhEHMceO27ON3afecI2p4H0pp+3L5enhcXlqMSsk4Bm3FmEjqpYxGlM4HFeiGcEtD9vd+7uZAePD3oiMyItUzOQmZPizX+bvpAOez+Tkd7PLp4MHRGiXtgm22E8kLVWbv9req9n+y/5tddDelp4TenkOeI5JlnZrpXugdTma9uWxPw8dg6TUncBTRsT5qObh51POvZ7QlQRCWghhBArTUxAv/njJGu/3fuerc5NeW/qy9JpfZYd//ciO6HC45cZlOkbr2L4nYPs5bjKpP8cZdvu/FyanezCP6eg73PyOTsCAT25B/SL7OiDUfls8XtCjwjofobkc583r7LTz3ayFrd9z9wvz7ELIYSoPFQNTxPSTpZOFDwTgjhalpDOK6MRuH4ldxlVzxxLSssNxm0gExPjL+iGHKw6jAMC1PXM9XuY8/9xQnrSvB0I6R/zCemo2AwTeRz4sYsRmmuMXPWFtJW8fSHNbcYKUS+cN9uganlI+vZ7PVsh/bx/7X3x7IXbhG01UsK+EeBOoPvHxfGz37PvhqvAB+f4w7n90MSeW0TcutRZQNPexLXb4K8N2JYQVUYCWgghxEoT7wFtvv/9Xtbsfz+pGniwaKFJw7wZ/ue5fUE9PsfZvutf3NjKOrkW0Ruu+m0+PB973zc/dwbncROvQvvNZXby0c3q37nls+Vldninv+23d7PD37w3rCMC2rwh+Na8UPjqLLv8X/82Pv/Hi/Gr7DU/C+7b+f6y9/2Q/5k3QA/6PbtNGu/tZ+f/yX0SQgghagIyB/FENSqLGA6e/99qZLv3ze+hL3qLqI0InmnxBNDr/y5HSE+T0ZyTD1/HbjdPkHmpLTdiQnFckHmb7/R+X/NvHeQz88zNMaQx1wbhz7kjNtsfDS+qOUlIT5q37fttKwyRtDGp6TIkNMelLzcnxZ/3yEquO2IWQYuo5Vr5jwcrQiPhPAnHjaSl0jja65mCC7N9FhW01dHB3BhUxrsq5m9GW3O4KmZeR1th7S1MSDh2joW/jkA+O8Fsj79/jr50ZzvAz11bjzDsh2tUFQEdO8YwjBPCmeNGQDNPua8QVUcCWgghxEozTkCzwN/x3Wb/Z9P7IcdFb56kt+0Y7ns8ecHDq2deL813tvo9nvt9oIfksznHz86yq6LfZw9J5Ga2/WAv2/s4MQ+2vTFtZJsfRm5jsvvOzRu/QVIXjxRCCFF7kDtO7IUycPfD3QxRheQakj2xeALIDxIIWYSA8iuPy8aX0QupejbhPKfBvhFaoUQcF7a794+93jVpNOx14vtVhuNz/ciRxVyDqJQ33+NDCuYJshL5XKaQHhKa4+IJznGJzv9+kJipFdA8tpyAjgUZzLiEvaitkP7mxMpSN78H8WQq4pcx4vbcdiBjvWNgP8hkXy77+2H+Rc/RnBe4r2Opk4BmHHhd7OYQvfNT/opBiKogAS2EEGKlGS+gDX8cDRbKo6p5qLI3YGg777Szg6fmF+KkDPVGzlF57PVPtrltjnns/V5nZw+cRDcvRh+YX9yu1ca77azzfv9nja1s79vLHBXYOQgF9Ps3b7BKjQS0EEKsLUgbpFgoA6kGRISOFdKeAPIzJIP6QR4tWkj7ID2RWoVJ6OeJLTfMOdND1gnGaUECunYbVBBzzFWG40MIc7zMHQRm3ip4K6TNfEKwzlIhHZXY99vZydcn9npbmTkpgeSMZWTuh0l4DBCuL8ccu/Y2/Q8hXKxQ/uepFdJ+2w7+T9Uz22I+Oqnqy1ebyDFc/tFvpdH/17bfMPty8pvt+edGT2w3BsC/vsj1UxcB3X3cHcwZPjjheIWoGxLQQgghVpqJAjp7nV089Fo7jF3g7k324nPvdrFF/kJGWlMkvLkJ5fNGc7jfcsjfL7ODd9xtqXo2L+S/GO5B2Hh/Pzv9vURTO+48//favNg2b9x7XwkhhBClgcRxQtr/HYiQRjYimZA7vgDyMySDxgSZtLRFDc1rF8QX54BIHhLLCUFgTW25YUCSjQjGMTn99nTQ97j5dtMKR75fVcI+z51PO3ZMx+E+AOC6IyYnjZ+9rbkdY4JIHpHLY4Q0X0c/SLnd+yCFMY0K6b7cnJQh8RlL4mMAeexaY9ggmt2/QThW968L85X78xgMq5c5dyekaacR239YqT049vB8yH9ejYwB8G8odF0qLaDN+PEhx+adflsb8y/H634uRN2QgBZCCLHSTBbQht8PvUrlcW0yrrKTD2/eGGx+kfCib2i7KQL6zag8vns0uWp6aAFC9nE9tN/G/ZPsKuEN51yMEdC9cW9kW5+bF/RzHsO1edHR+Xg/O/y52lVVQgghqgESDNnoWiy4bL672RPS35wM94/1ZdC4eJIIKYZcWuaihggtRGAom8NwnNPgHBiPgWSckIufLgYVxIT/8/0qg+Qc9Hk2c4JrGMNJZytOI2PJ9xn3aUKaT98Zd8RrtNp5XiHdl5uTMiQ+Y/Fk6NjHgBmnqICeEI5vKL5QNeE2tp2GuSZhj2e+Pvlnb5FEbhseo03sXExc1XM4BsC/4XG4VFVAczzu+Yu/MGChS8ZTiDojAS2EEGKlmSqg/QX2TKJy+c151mm62zSz9vfjK2YG+IsWbuxkR//pf38CV+ZY3cKDjfcPsov/6/9gDJybu/1Gs5Nd2PfA3vm09vvfm5XhFh/TEwro3veb9w+zM7sw4wz5/jDbfdttv5ltf3o6wyKKQggh1hmkFwLHVey6IKS7n3dty4AhIRSLJ4n8IIv4F9mEwFq0kKZFCPILOTUkTBNbbnCb1JYbVLBS7czYMZbst8pw3f0+z7yumFbJjGDkenO+Q+MZCWOOWJwqpM3PGKuz785yVUhz/LEPUrbe3cr2H+7bimv3YUiYIfEZiydDR4RoP4wBYphztXPAHE8YO3f41wlnl75I9RM+dlzYNpKbMfCFNOeOIB4I6dh59Kuew+pn+z1zXsC/I8fXDx9GMaZVEdCMBb2d3RyhxYv6PItVQQJaCCHESjNdQF9nFw+9vsWxNhxD1cxpMnlIQN/azU4SnDW8+YsXqymtK1hE0XsDM2gL4ldST2nhkcBr82KABU/arp90f7uDxQaHFhKMC+hC09jLzvQ6XAghxIwgc5BNMSG9/cF2tv/ZflxIe5LITyjZCN9HPi1cSJvXOFaQmX1PFKJ9kGZWLE4JctBvt4GI5vtVhfMa6fM8Qy/vRQhpKpvLENJD4jMWT4aOCNF+2B8i2Mnmofx68/+B0GX+u3+DhI+b2P4Ix8I2+bAA+cz5+lKacaH3M7fhtlb0RqqfCdsD/nXHGobtMYZVENBUuNM2iOPhGjM/GE8hVgUJaCGEECvNdAE9/TZXz7wX+ncOs/gfbg5z/b15Q+Huk0NAJzMkxVvZ3o/eDv5znO24xRUnLmKYztgxmtiCo//9t3ayffMGgjcRufPpzs04bmxlnR9fqa+0EEKIwkBI0w4AYenaNBBE4O6Hu1Z6nf14NizPvMRkWxhuhyRbuJAeh/kdzjE5wTwpYbuNKldjcmy8dnBCt+jjzSukuQ235T4Tr7u5HtyG++x9kk9Ixz5IQUhz7nxwMCRA/XgydESIemH+cmy0m0Go8j0nbwfi2SWY98R/rAwS7MMlPCZ3rNyHseGDoZE+0l8d91qEmOMJq8HZJvCvO+YwVRDQnNv2+9v2OBDQPB8JsYpIQAshhFhp5hfQ9H++qf5tff4iSYAObXPQHqMohhdPHJXM/jHPXwUNcwlod/v/My+yf7zIXv41fjCufzFvLp6aNxNu4cQZK8mFEEKIWUAkjRXS93azg8e9lgROpsWkWzSeqKPf8rKENJXAiDe7mOGEIPb8dhtUo1aZsM8zYz4OJKITyNwOUTiLqPaFNNeV7U1KLiFt5gb9tqlsThHSHP+kyn5azQwJaU+GhkI0DMcbwjziGBk7bjM018m/06qeRxYZdPHFbRAeO8xhzocWGr6QRlAzFxhv9gnsx5fOfpYpoJkznU9uPuDh+Kv8AY8Q8yIBLYQQYqWZLqCDFhxhhXNsob+pBAsKjhHfM/OHOSZX4bzRyLafDVfEwBtf3LY62fmc4rYQAe2O6a3trPPEvKAIq52f7t/0e761me19fyUBLYQQYqkglpBUIwvDtVr2e/z+Ql6NCLgwnoD2gwTj5wiqsoW0lZoR2ewHebdz92bxMyvc+z+rIozfUJ/n78f3eUYeOvE8LlwLxOFMItDslzHmWnJtY9v3kyykDfbaFS2kvzsbEqIT8+9ehfLr//aqoUeO15y7rZI2jxekMuM4TT4Tt/9BfGHr5eJfr7LjZ6/M/GTxzVHRy3jbth3f3LTt4PyB/fjS2c+yBDSi3F1H+jxzfyFWHQloIYQQK82QCH27nf1/e+cPGrm1t/8UKaZI4WILFyliSLGGLWJIEcOviSHFNaR4DVtcQ4pgbhHMWwTzFmHY5mJSXEyKi9kimBQLTrEwt1jwFgve5oK3CDjFgrcIOMUWLrZwkcLFFud3vhodzVdHj6QjjTQjzTwPfNiZ0dHRn9FIOh+fPTq0N6dnLy/N9bvxjfPd62OznTzk7gOz8s1I9XC+NeffqZ7GgcNviIBOzYfGla6dGzN6qIT56q45g22ka3P69aTcqt2uafpUNCqggxiY9Ud2b1NAMwzDMB2KyKxcIf23sZAWsZiIZ4eSzhokxaS8CKvGhLS9Bov00qIZIb0xRTrL9sj2RQ/t62hE2LnhQeR7GP4wzB3nWaRhmXjOQ74LEYmzFNKybWVjVovslXGYRTCHCGmpM7dnvx5qxs4D0TLZ4o7r6Di1+xetb9RL2k6TMsm8tq7CXs/uX8Xpr1dm47PLDLvfXNnfm5LSTgLbf93yJLJM9DsTZi2gRfqvfTpuI8j3IOvAMMsSCmiGYRhmoZMSoT73VtT4wsKK2X6iDOftyOyuTqaFD2UhQ2BMGgNpqT1dbp/ZhoNa382fxk/4hkn1lPbGia6Y1H787NBuYZy6AvqLobnQN+XCf4dm09WF5qGAZhiGYToWEUginf0Hw4lkkof1ylAWkZD2xLNDy7A8pJxcJ+sIaZGAIgqRcHbIOq59MpZi8q8Iu65GRLDsbyddZR+LFESRz+uK5zxmKaTluxGJKnIzSEjbY0VEcitC2gnkGCegfdw4zKiXdCSkZfv/GMtYqTeR0fp+UCF1iVxGAtpn9PR6IoLtv7KeEvlXjgOEHPuy3W0LaPludr7eSfaxHMMMs2yhgGYYhmEWOmkRumdGv43M8Os1TzyPGTwYmovkXvnOXD5SD8Cr9DC/CzP8dFLv2g8NPcH65tTsJELcru9nQ3NZuE7eNgw2zeHr4I1QKejRXVdAo17hui4KaIZhGKaHEdEkcskf9sAJaRkioKqA9qVZqJCOpKQt7wtnh/Rw3vpqfL2Wns97/9iLPu9qUuM8f7FpLl7i+yuRhNF2I6nbMCJdRTTWFdIyn8wv9aD6U9jvRmSqyM5SIW3rlWOnqpD2e/Y7IX346DBahzIBrY9tQcY7F8Es9Wf2kdt+O01EtJSVup2QjiTum7HIlV7O0uMZiWfH5v8b7xuH1CWRf/XvRzMLAS3Dnbh9uvM/O/WOFYZZgFBAMwzDMAsdKEJl3OdvlVAV7m2bYy1n3x6bLdV7eFvGIw7N3cjsrrh57Y17Aw8BlF7VekiNYJl8d2GGn00aEpntDMqNXfbkQYypHt0U0AzDMAwDI6JJxBYch/ezDbP37V4kAjPC2QeIMw0S0vJey2Yfkc1uuA2R0F0ebkP2gR7nWYYxEHnpR+Sg7I+MuJ0hImFFPNaVjJGQtfNLPaj+FPZ7FLkq8rNMSMt0Ec6HPx6aldXJPV2ekJbX8pkvpEvHPvcEtOAfz9E6221Ef0CJeknb71GO30hGSw9pJ6NjpEe0CGkZfsNJaZHPUQ9oKRML4XkL6NNfT6P9JfXLH0xk2xlmmUMBzTAMwyx0sIC2+fPMHNmb5+EjewF7fGau/oo/j5KWvStfn2RlaVEyDy4sbhSU59Zc/LChem1XHE7j7UlqnOvqEloPKSIPPVTDftQV0J9sm4No/yv+b9usFc1DAc0wDMP0OFpI62EPBBFU0lPy5OeTjLDzpVkZvmzWHD8+TobbWL+/3mkpJlIvM87zbfb+RaRgtN1I0s4ZkbIiI2cipC2hyxPRK2Xl/mvt/qRTRi0hHY99HgnpAAGdwn5vUkZ6Pcv3mFlvey8YPdxQpO6bcU9pGcIjeu8LYEc8bV4CWrZHHvTo9qf8phmGoYBmGIZhFjy5Ajo3d+b6522z4ua5t2NO38aTAnP3bHcy/9TS9M5cPVbrI72xH19OeiAH5vb5vllPenRb7m2Z4cvAFXt/bvaToT9Wze4z1TioK6DLoIBmGIZhFjwirfLG4U0JaSDOikDiWXo4izx09Ysw7GpEQsr6OdEZjfP8Z/YGQGRgtL1AxHaVRoW0fLdgGZpgIX037iEdjQceIKRFHst3lDv2+Y9H5vz5WC5npLPGO3YdIo2j9X5n19u7d4/2gQhfEdJv4h7SWgTHaAHt/x4cTQpokePyxyW3L2T/1P2eGWYRQwHNMAzDLHSqCui7V8OJqB1smIOXVW8c7Q38D+q/2QZJ77w0I5/H8cS68OGa2f7XhSndQt2je7BtTnQbsK6A5kMIGYZhGCYVkVhwHN7BIBomI3ow3JNTKOw0vmQ7+P4gGW5DeqvKcroaOM6zdx8lEjDaTiBc+8a0Qlp6Msv3mUhWsAxNFSEdHY8/n5iNL8a9eaNjsY6Q/p8dc/jP8RjSoQJaI9slZd1Y0v5wI7KuIo9lWvSAw1hIz1JASz3uNyv7QD5jGCYdCmiGYRhmoVNFQN+9PlZDVVQc5iKJDFehxtb7+rRc8MLcmLPv1bAbg3Wz9/Sqpnx28YX2mJUvbIP2df5a3vxiG8Jx2YE/dnMVAf36yGw/WDfrDzbNzk8X2W1RdQ0+PzTRQB8U0AzDMMySpmjYgyIh7eSaDLfhxp6WeWRaVyOCMTXOs90u/0ZB5F+0fZ5UXSTmJaRFvqJxtZPYaSJ25Zja+tvkHq9ISKOxz2X4FxHSUr6KgEbINib7ylt3+SzaJps2BbSM8+yG25DjVuphGAaHApphGIZZ6IQK6JR8HqybnZ/LZO+duf3zyly/S5e6Sw0zsVLvAYTvzs3wS/VfcT/dNce/12uIZIMltAj3ze+Ozflbf6v1AwjB9gQJ6F1zGj/RvJDX5+b0X/Ym49GROX0Zf/ZklwKaYRiGYWxE8JX2Mv3PeLiN3b+Px04WZOzkrkYknj/OM5KvkUQEAtUhQz2IjBTKyvaJmQtpGY/Z3n+VCmmbSMA+OS0V0rLuImaRkJb38v2LCPbFs8OXxnnIvorGkrbrrntJtyGgZTnym3PbLL9LhmGKQwHNMAzDLHRCBPTtq0OzlcjnDbP/PMBy6t66H6+bza92zN73e5N6orq2zHGl8aNtI8FefDeTOlbMxrcn5jL1gMQmcmeunuylx4ROWDHr35yYK3ff/tZupyu3umvO/PZPiIBuCgpohmEYhkkiPUiRkHbDbYjcE6HYxYiUlHV3PbtFQkbj/RbEDQsh2+RkqbyXz11EPEZy0ROri0ITQlokqsjhSO6CZWiqCGmpV3oE7/x9x6ysjDsvNCGkfWkcisxbJJ+FOgI6ddz+fTc6BhmGKQ8FNMMwDLPQKRbQaRErPY1PXk8aMcW5NZfPTszhP7bMaiJgNQOz8QgMM5GTu9cjM/x6bTLUxQN78x36kMCaubUX7u2PJ/+lNxLeD/fN8J+n5jJacbt/ftyM12nVbD8BN9ghAvqjTbNnb9blhr0y37rlWyigGYZhGCY3TuqJkJbXXU1qnGe7rpEkL5GbIVl0+YyYWkjL+MlvWxLStowch2VCWgRu0cM49/6xFw394cvjJqgioOV/Frj1E1EufwBiGCY8FNAMwzDMQidfQGu5Ooh6/dbtaXz3+tBs6t7EH66arR/OAsd+9obE+HjL7D8OeDBgU/nr0px8t2027m+YnV+iUZcnuT012/F2rT48TY/97BI0BEf+0Cel0UOaDHbM6cx2DMMwDMMwTQaN86x7L0+bRRp6oy6zFtJRL2NbVuYp+y5lnaS8CGUZC1qOg3kL6RABffnq0mx/tZ2sg6wbwzDVQwHNMAzDLHRun43HEB58smV2/3WeErt3b0bm6NGROZm6p/GduXxyZIaPDs3RL2fm0hsXuiy3L0/Mocz79NLcNtADqLHcXZmRjMn8r9FkSA4/KQG9boa/jwvePtkZy/0PV83GP3LkdUjidTj86cScvWL3Z4ZhGIbpY0QwOoEn/8OpriANidQtElZkLJKmy0STQtoNfVJEFSEtPdbljxLyMM2Nz8YP8isS0vK5TB/fc9qyg7GQPvj+IJqOBHMZRQL6+s11VLdbnvzvgjaPW4ZZ9FBAMwzDMAxTP05SRwK97MGNDMMwDMMsY6Tns/RmlV7KIvpE5EWCcgZ/eKeQnjCtkJbvS74/GYajcSFtp8v6lQlp+Vfe+0J6dXXVbH21NRHSYH18jn7EAvr4p+Ok97VIbrdshmHqhwKaYRiGYRiGYRiGYZjWIgJaRF4k+Tzk4YOzFNLS81Z61SYPqANiclmYtZCWMqHLkuPh6vWVOfzx0Gx9OR7arVRIxw/gTIS0ne/gf/OFtC+gRZjLcRrN//Fq9DnDMM2EApphGIZhGIZhGIZhmNZSJKB9EiH912z+XxWF9IRWhLTdpyKJ5fNpo4W0PNgQCWkZ1kOGeXHjjTtk3GkpO/xhaEa/jqJ1cwL69NfTaGxpeS11tj1MDMMsYyigGYZhGIZhGIZhGIZpLVUEdEI8HMLtza25u70rHcKhqYiQluWK0JQesVrQLgsiofsQ+cOBPJBw5392agnpzc/jz+KHbsu8UifDMM2HApphGIZhGIZhGIZhmNYiYk8EnwjCnYc75vjfx8l40LnEAtpn5kLaLkeWuwxCWnoto57nsg9ESst+mNV+rxORx1Fv5m/3IsGMhLT0epbPZLqT0aufrEaimmGY9kIBzTAMwzAMwzAMwzBMa5HhDA7/eWi2/+Y9OO7j1UhIyxi9keAMENA+TkjP6knITkiHjnvcF/J6Pcvn/tAkIuJF6Mp+6LKQluFcfCEtx5qLHJcynWGY9kMBzTAMwzAMwzAMwzDMzCLyEg2LsH5/PRqLNxLSb8Y9bqsi0nGWQrrqg/i6Rl6vZ5GzoT2+uy6kZZ2kF7Q8mFCOOYZhZh8KaIZhGIZhGIZhGIZh5hYZ/mD/f/fN+oP1lJCWcaMPvj8wo6ejjGgOZa5C+lW3hTTq9SyyNnogIygfighp2Qd+pG5ZpgyVMauH/Ml3f/X7VbRNG59tUEAzzJxCAc0wDMMwDMMwDMMwTCciYnL0nxEU0ttfbZvDR4djwQlkcxA3N9EyZtlTV5Yn4rUrQjqv1zMabqMOSGzn1S3rIr2n25DS8n2LeHZQQDPM/EIBzTAMwzAMwzAMwzBMJyNiUobk2P1mNxoz2sno6AFzsZC+fDUe/iEEqU+zbEIayWEXt15RD+g6ItrO40tkeV91aJKppfR7E/VA1/KZApph5hsKaIZhGIZhGIZhGIZhehGRkjKe7/bX+IGGxz8dFwppLZ8RIqSj3sHv4wXOILI8WXaI+I2kdQ05nNfruSgi5WWfhYxvLeuV2mf2tUhkVLYOsnw0rIcfEdayH2V9fCigGWZ+oYBmGIZhGIZhGIZhGKaXEcnphLST0UL0QMNvsw809IVzEVL+9iYeQ3rOQlq2U/fSFhkbCd4AGV3U67lqUC9pv37Zb3UkeREh2yD7DIlnBwU0w8wvFNAMwzAMwzAMwzAMwyxE5IGGw0fDSDQiIX3662lKMpfyx4SbP+cjpPMiolfGw0bCVgjt9ZzU83wsukN6GqPIskT0onWpjV2nsmE4RMxfvR4/9LEICmiGmV8ooBmGYRiGYRiGYRiGWbiIuMx7oOHG5xvR5yI4oXh2KAHtEwnpd7djyTtjIV02vIWsn45IZX/9hVyBHSB+k9htl7pgPVMg0rhsv8r+lyFXRLaXQQHNMPMLBTTDMAyzfHl3anbuTRogH3y4ZY7rdfRgGGaGuXm8lZIHKw9PTbPPy2cYhmEWOU5Iowcabn21FfWczghpT9gWIT2JZz2GtBsSQ2RtJG3/O+n1XGWYDo0/3EdRZBlFvbDrIttUmFh6+5K5CApohplfKKAZhmGYJcuNGT2cNDiE1e/O42kMw3Q678/N/urkt/vBB2tm/2VYA5lhmMXJ3dtrc/XnPP78dGdu3lzNadnT5ebFsRn+a2SuenfKvDO3f16Z63ftrLgIZhkjWoS0fqChvN75nx1z9K+jSFw6wRyCPLDPIfUnQnoOqSugo222614koWVaNA40mH8qAnpeu2VruRwCBTTDzC8U0AzDMMxy5fXQrH9IgcUw/cydOf9uTf1+LQ+G5mrG/+2ZYZg55o9jsx39L6ZVs/XofLb/C+Lm2Gy5e4iPVs36F/tm9DaeVpSX+2b1g4FZ/25kbkrOV3cvDszG/Q2z86+LwG27NqPvd83Ot0Nz/OzS3ML6J+fOlS+G5vxd/HHN3L0+NjufrZv1Lw/MWaauO3P9cmRGL67sq5L8dWOu3twUl0v+8DgwK59umG27naM37d23iax1DzTUQnp1dTUS0iePT8zV71dQPDu0gPYRqZsM2THjyDJlHUTEQvGbQzQMhhfZzqpSO4SQITei8apfnldC6pY/Msh3Kd8twzCzDwU0wzAMs0S5NsdfThoTEV8eG46+wTA9SuaPSAOz9bi5p/szDDPPgOt0IStm+8kMr+JaQAsfbZmj1wEiMRLQ43lW/nZkzl9jOXn15sIcf+3+l9bArH59ZC7KZPHtqdkepNfp+I94WhLvj3f31qIH8tVl7Z76ju5tm+PUPnDf4cCsPSxY/3dnZv9BQLnM/3z5wKz9kBWibUWEdO4DDb/Zg0Iaf7cYKR891HDGQlp6EIsML+3B/PwstW7SM7mqwA5F9kVh3pvoQYNIMBdx8H8HZjAYH7MyDrhsN8Mwsw8FNMMwDLM0uX26a1ZU4wGKqzdDs54qMy0rZufpuA/T1aONzPT1R5fRNKaBPN3J7N8PHo7iiWWxDcz73rwfbJjhm3gy014qf29AUN3bNaMpe/QxDNOF3Jkr2yDdebiTy9YnWn5umeGrGfaBTgnoVbP7LHDZSkBXZfB18Vj3d8/0vc2K2Xh4ZM7/iicm8QS09N72pHI4a2b1I7e8MemhzKr+ESFmddecoQ3949BsJOVWzNZPV/GE+USEZtEDDU9/PYWiORf5Y4RiLkL6fc5QHVo+2zLRdCWMGyNkyA27HtI72pfLRUhPdvc9rdxbid4zDDO/UEAzDMMwSxLQIEIPH6SA7m8ooPuZGt+b/zBC9oJmmOXJ9Y+uJ+qmOcz09G05KQGNhvC6M9e2Ab37cNfs/Xg2GW4jJaDXzPb/2Ub1I8C3m2aQlBuY1S92zdHLoh7et+bsG/UgvS+O7N0Oiiegp/rfX+n7qcEXQ6/3sjf9k034h4Ttz1aSMiLzN384g6L99snOZJ8MdsxpsaecadwDDZGQjh5o+MMwmg7Fs8MT0A6RvYII6VmPIS3LkuXqZboHHDZNyJAb0mP5/MV5MGf/OYv2v3wP0vNZht5wUpphmPmFApphGIZZjqDeR6gBRgHd31BA9zN1vjf/v8ELq/vmvKQRyzBM/zP5A9QcnuFQJKDvrszouw0lkNV4y/oeBP3xO85Ern9gBiGS+G5kdlfc8tbM7rO8OZCAvjWXz0Zm9PLaTq2StGDOPsi5bPo4qT8k5p6/0+tdtE/uXo/M4T92zc43B+a0xTGiiyKi1D3QcPVj9YeBjwZm68uxkBYJWkVA+8xDSCex35GMvyzrEYleIJSrEDLkhgwRouVyGdHDJOPhNkRCi4xmGKYboYBmGIZhliA3ZvRw0hAYk9NjkgK6v6GA7mdqfW/gfzR8sGp/a6W6hmGYvieRuc3/z4db3du2IaIhNIIE9LU5+cr1Cg47n4nEdes7+PzQuMEp7n4/NYePDs3RU/cgQCCgb0dmN3643/r357kSeizFB2bt/+2Y/Z/koY+zFNAXZvhpXKYKmXGp5xMR0kUPNDz88TCSplUEtMaNPR091PBu9tsb9ZQOGUfaJ2DIjWis6ZcXGcGcx9G/jqJhNmT/Sm909nZmmO6FApphGIZZ/KDekgU9kIoyjUSmgG45FND9TM3vLTsMhyWkxyDDMHPP7dM9s/5g2wwLh5fIiRoTeOWbUaXeu3dvr83V24I5bs/NEAwXUZ89c/jCbmOIgNYPE/x435yj1by7NudPR2b04srcvb80h587qblm9p47oXdnLr5Xw0F8vGn2frkwZ2AIjpunu/F6rZrtn9HYyiKT1VAZ0RAYsxPQd3q/DdbMFtzHlq83vGd8WDp4PRBp7IS0Xte1T9einrvH/z42l68ugwW0iF+NE9JRD+k5CGmRxtKru+ghhU0PuXH65DQZ/kR6PssDB+VzhmG6FwpohmEYZuHTpKiigO5wKKD7mbrfW4N/WGIYZrZJrsuDDbP/vOKPVg878dmhCe0Dfff70GyI4B2sm52fXc/gosRDVDy7hGMTV0qAgNYPE1z74SL+1Mvrw/E2SI/kz9eT8qvfnqntyfYaHnx+YI7hGNBKYg+2zNEf3l55a8+zTorb6cdv5cNZCegbc/aNGn6j4GGMKVFtWfls2+z/EvIdzzfSS1fG/t78f5OhV4RISP9915z8fILFs8MT0A6RvIK8dkK6TPo2Hrs8f7iOsiE3RJrLOju5XIQMrSHS3u0zec3hNhim26GAZhiGYRY86YaQI69BVJb2BPSNOX88NDv39bqumq3vhua45AFEo4f6QT6WD3fMyN743748NvtfqqFH7m2Z/X+OzBVshMjy7QX+YfohOm4dDp9Wfep80/UFZG4COm9bbSP4yz0zzN3nLmDZ94fxf6UeHxep79Ei9aJ9ePvyxAy/20r3BLu/Y4aP5b9Nh6bB7+79lRn98wAc14dm5MborPu9vT83+9F/H9fwYYQM04fAPwzPlFWz/fiyWFAGDlEx+WPYwKze3zRbfwdjEJcKaDVUWCJ6ce5exSI9rm/w4MCc/xVPtLl7vqdk7MBs/CDrnv8Qwls17MjK1yfJ5xL5npJp9rw8vo7MSEAnsj0m9wGEN+b0a91Lu3j/dTVFDzTc+GzD7P1jz5w+Pa0koH1kHuldLEN2zFxIl0TWKXTIDenl7MZ5ln0l28QwTPdDAc0wDMMsdqCkWknGZa6aVgT0mxOzmxJ0Prbx+x1+Ory9ZYcC+vS3oVn3e4dGgIc2lS4/5r5t/IQ82Kfp+kIzcwF9Z65+3cvZzx4frpudf+dJ4BwBXem4uDHnjzzx7HPfNvDlYVhFafC7u305NFv3wLwJq2br0bm5qf29gWPfUvePSwzDzC4p+Vg0tALiy7X0g/4+28blPLY+SZ/binrUukwErB7iwosaEmQMeBhgmYBWw2+sfuNEb360GE4LaJG/6ryYDOWRL6BT/5sk6gUdf56qa9Xs/HxpbqLlzEJAe8/uiAX/xo/gfssT1bK8Bu8s5hYnpPMeaCgS9vTX00oC2kfKujGk5ymkZdgOGRe6DBnn2cl5Ge9Z3ouQZhimH6GAZhiGYRY78KGC9YdWaFpArz3cK5F0jkHOcpCAXjEryVPxPbxGnjwYKUigOuTBPgXisen6KmWmAvrGNuazPZ6LyftDAlj2iv0Og/ajHBdnweuy8jBfuDT53YXXNTBr95UUcQR+b+g3Nek9zjBMV1Pa+7UgWr4Ka9/nDFeRiidgHxyYC9VrODe3I7Pjrqc54zLroTPGf+QFZ9lCAX1nrn7cjLdp3Qx/D7km6vGfJz2X00NRrJrtJ65naIGATv2hfrJ8f1gLYfBg35y9u2pdQOte3CLYT/8Vf+eru+YstXs9Ud3T3s8hkV6+J7+cREJaP9BQXsuY0vLQSRnmooqAlrGaNZGQnmEPaRlyQ9YDyWbN6OnIbH01Pl6k57MMT8IwTP9CAc0wDMMsdFINHEc8REWdNC2gKwEb6bgXKMaT2O9OzU6Q/Pa4t2tGqCdt0/VVzcwE9N0U3yWS0GjZbQF6wEua/O7q1qUJ/d7Qd85xoBmm86kvoL0evkLQONAFArYw1+bkK7e8FbP9xJ/rNlXvIK/eIgF9d272Py6ZH+TWnv+0+N57fpHaN4MvjtR+Kdr+W3Px447ZuL9u1r88NBfRJQLs55jBg22z81mLAvrGXkOcEJc/dL62K6SHQ/nhwm7NOGlJnp626JHhNNwDDbWQXl1dNdt/2056B2eks8YT0A4Zm1pos4e01Cnrh4SzRmSzG25D5Lv0DGcYpp+hgGYYhmEWOk33kGxHQMuYuMeT4RHenZtjMJ4wlocVBHSq0ev1GnLc31VjTt+ZK3szgHpoZxuUTddXI0hGTkWOgH6dM7yJjLWsxkfOjMGd4H+PBQI6tf9Kel2nhvmw+/rxNhySI3u8NvndeZIjYWDWHw4n4z7L2ND/WzBkSKiABj30ciU7wzCdSW0BLeff1O9d2DSHybAReakroNPzZYft0A/8A0NvuBQIaNkXUe/egb3mvKog1/TDGC0rn61PlhENpaHPg972P9hIj688BaUC+puTaIgFn4tH6sF7yTFwZU7+Fl+PvAdUZvbTnd33DybL+eDjPXMW0qt9QSNCOu+BhjIEDRTSQD4LTkD7NCKk7XxXr8uH3JD1lWE2ZBtk2A15zzBMv0MBzTAMwyxwcuRshR5GfpoX0F6vZJf3tiGhG1Yx2bIFArponF495qOjSs9mXxg0XV+dzERA58jaB0P8oMH38l+VQfnUMZgjoNH+g2OaC6tm56l/VKclQIIvd5v87nLWL2/oj9un+r+uK0IFNBxip/4Y7wzDzCb1BHS6t/GEnOtoKnUFdPG66h64g88P4z9u35nbP6/M9Tt1/c0V0JOhNCYP+QvNrTn7Fu+PjUd+T2Bv+//fgTn+ftcbJ3vbbKjz++CTTW/6BD2edpmADiLarzfm7LuNRDJr+RxFhLPref3xjhm6shHoGrjcEWGc+0DDb/fM8eNjKJ8FXzxDXsRCWobsCOyVfPdX+ZAbMsyIW2fp+Xzw/UH0OcMw/Q8FNMMwDLPACRRwFdK4gM5teHuNxZhgAf3hhhnKf1vNSapBHTEwW4/z/hMzWpd0L9Om66uVWQhoJGtL9jWUtp6AQAIa9wrP+b5zjiN4zHnHf6PfHRLC/n83T2XK3+j7kdkBvdFDf5MMw8wntQT0W3v+1Q+bu68eRpgzPvMk3rmrgoC+fbKTLCc9RIYWwO4hhbfm8qcdsyrnpcG62X1yZZdskyuglXT9aMMc+NK1LO9vzfWbS3P2w0TGDj7dNgePhubw8bm5SfZryPZ7PZfhNUhSVi49ffDFXtQz9+BrtXy7rbv6/eqeOXHjPCP5HOfulb3GgJ7bIQ9uXOa4BxoiIS09puXz019OKwtonyIhfXNzE5XxhbNDxnmW4TbceslrDrfBMIsVCmiGYRhmgZPTs7RLArqgERy2rDq9vJFELOk1mpG7WlI2XV/NzEJAoyEfSkUG2j96e9Fxmrc/cr7vvGMa7ZNU2Ya/O7S8kv0TIslzQwHNML1MdQHt9faVh829OUvGTpbz1uZPRYNrhQjYvNyYi1+OzPDHE3P+p7LcSoivPjw1N3dXZvSP9YkUjxiYtYcn5up5/hAcqZ69BfI1N8n4yJZ72+bk5bHZjv/o6R5OGLb9BWI5Et3X5jb6nqoJ6LUfxg+JTH/ne+b03+lj4OyPi0hCpvZxJtle8IMvDs1V4R8fGD/6gYarH0/+l5aMJR0J6e/2zemvp1g8Ozz5jHBCumzIDenl7MZ5luXLusnnDMMsViigGYZhmAVO9wV0fg+j6QR0Ub1+47Auk2U0XV/NlMrWoqBjJSug637/2V7GenvRsvMkMBLGBetQuk+a/e6qHuNRpvneKKAZppepKqDvfh+mxiyW88qdLyNXd80o192WC1jd07lp1r7YmAw3hP5XyNuTRBp/MNg0h0X/qyYVLeYnw1DcPN2NhbcbjmMKAX13aY7jcZlX/nZsru5yyiW5M9fPjszw0aE5+uXcXMXjMme+85sLc/LjoTl8PDIXb8O29+71RK4n3Ns0B8+m/AP2kkckcd4DDbe+2jIH/3eQFdJAOBfhS2dBxnV2PbJlWVIvwzCLGwpohmEYZoHTfQFdNO80Arp4nXL2S1WS/dh0fTY5YjGDnqfDArp43cKW7VJpHUr3SbPfXa39g3qVh35vFNAM08tUEtC6h3BUXonm14dpMf3tmcEqM0DAvh2ZAzDe8fQcmJPHTghbcoYlmkjjD8zgwdBcBDjZ22d7iWhe/8eJufj93JxJb+1vNyfCO3ponzzEtoaAVvLZsfK3fbMfj1udlAtI1T86+Ll9dZh+EG7q3L9qNr8/TWQ3M13kgYZOSE/28Qdm7ZM1s/M/O+bwn4fm7D9nUDTnocWz9HQXsS11unGeGYZZ/FBAMwzDMAucHLkWLCWzqS0gbarOG1YeCeiy4SyaFsZN12dDAb08AhqNGx36vVFAM0wvEy4jb82FGt84+7C5G3P2jRKruQ+jC+kB3GJyx4DWEQHsrucDs/Fj9np/9WIUybuInw/SQraAwZeH5lRvf4NkBbQT2QOz+tmW2f52aEZvbnO+c/v9fb9l1h9smT03XnYmd+bqyV5q7OfBp7vmRIZ1SD2I0PLRutl5NDKX+gGQzNSRnskyjrcMj5Hsa8vap2MhLT2ZfeHs4+SzjO3shtuQP9BwnGeGWZ5QQDMMwzALnHRvnoRgKZlNbQFpU3XesPJIQJeM4Qv3S77wLE/T9dksmIBONbxjJo32eQroZr87tG6lveOm+d7gcVJ2/DMMM++ECuhJD19hYNa/l6E3vHi9oPEQFn0Q0HYtn6vtXd01Z/pUdntqtvV25vHRmtl8uG8Ov9+a9IL+YN1sfaV6Mt/bMNuuh/aX6mGO9vy58bXuvQ34ZtdsfTK5buQLaFfneBzozHf+15U5/UaPmb1qth9fpr/fO1vm27RkXvlyaM7fxdPtPdDl412z5u+XD1fNxt/2zPDxmbn4g9eDJlP0QMONzzaicaVPHp9kBLRI6pV74/vVzS82OdwGwyxhKKAZhmGYBQ4enmKahmddASmpOm9Y+ToCus48RWm6PpuOCmi4jNLjyRMfEWUPIZyVgG74u6uxf9D2BH9vqPf0B2tm/yV7vzFMlxMioO9eH5pNJRZl/GH8f3v8XtKWe9vmOCWhKwrov27M1ZubrOwuy7trc/UnOH8GCmhjLszw07icPRen/zfTjTn92j9fSy/jDbOuekInQviPQ7ORlFsx6/fVvHr7g9fNJS2YywR09CBE+/2iP8RmSJZ/Z26eD832x0pkf7hmtv95br/tbO5en5qDL9NDhaS4t2H2n5VuGFMjTkhnHmg4GESiWR5o6ES1fCYPGGQYZjlDAc0wDMMsdKDcuj80Rc/KL0pViaxTdd6w8vUEImoIrjw8hQ27kDRdX63MQkDfHJstX4x/aMsVPTDq3anZ8f+bdKqRP08B3fB3B/dPgdB4b7f9QbqnXETo94bGjw4SKAzDzDNlAtp/2Nz44XfxRBQZJ9o/l9zbtg1UdzKoJqDd+klv27PAB+SZP9w6y3jEI3OtZwuWvHfm4vtJr9LBVyep9bx9MnlQ4uo3o0js5gphvU9Wd8xB8rBCywwFtJue+s4Ha2YL9K7eleEzXvkyeWBWvzwwp6/Lrkq35urpkdnzRPTgwb4Z/VH5TwlMzZw+sd/f/x1EYzy7oTYEEdRXv9e9+2YYZhFCAc0wDMMsdpCA+3DHjEBvq5AsioCuJFJjgbry5V40BuDwnyNz5e+/puurk1kIaK9hnfBgiLfh/ZUtD3plpeTHfAV0s98d3j9YaN+Zq8fb6r+IK0K/N7R9Bf+dn2GYbqRIQN++GJrNRD7Lw/VO0zI3L4kAVgzWzc5PF/b8U09AT8Pg88PJH7srSN67Z7uT8+LKrjnT2353bc5+so3xR0dm9MZNKBPCkoLtn4eA9s/T72/MJZLH93fN8cvSFYpzZ27/vDLX727N7e9n5viHPbPzcM8cvpzpn8IZL/JAw+s/i55LwjDMsoQCmmEYhlnsILlWIPfKsjACOk+kfmgb6/9W/8X1zanZRwI100htur4amYmAtkG9boX7O2b4dNK75/blcc62+nJ3zgK64e8Oi5uBWX8oD6KKt/v9lRn9rx6f1CPwe0P7okwsMQwz/2AZeWsuf9oxq+6aLUMu/EvkcXjuXg1TD6tzDB5sm53Pc4agAEmt34crZu3+ulkvYe2eOo9+uGq2HqnxqqtI3tTQGZvm8I/489ykz+ErX+2bw0dH5iTp/S3pqoC+NRf2O1//KP5ckPGp/3fPbK3Y14N1s/uLNy40jPqD5r1Nc/Br3gMNGYZhmHmFApphGIZZ7Lw/N/urqmETUX+M28UR0DavbUM9I+dDGOD1brq+qpmVgLbN9vPv0g/eCQdt67wFtE2T313esBpVCPresDhv5FhiGKbVZGTkzYU5+noiSAcPds1RSqCG5/b5PpbQWnJWEdB+b12Ykh7WVSRv6g/naEz7S3P45bpZ/2zL7Hw3NMcvzsyRFtD312IRu21OkqEnuiqg78zVLwdRT+WDn07M2X+vx+IY3rtVYWA2fuS1gGEYpkuhgGYYhmEWPF6jKybbYArLQgloafjlDYFQwIptuOIhM5qur2JmJqBt3l+Z079XldADs/7dGejN1wEB3fR39+bYbPn/FT6Pe2upB2hFhHxvUFDwAYQM04ekZKQ+B3y0bnZ/Oo/HNq6f1BjSH++a0Vv5w2GBIPbSaQHtn/sG62ZT/dFv9btjc/zl+L5gkKxHVwV0TrxtHHxsjxHQ63zCmlnRf0SVXtDPSzeEYRiGmWEooBmGYZjFj25cOUoan3lZLAE9zu3LYaAsHJj1v5+UyuKm6wvOLAV0lBtz/u/dsJ7D97bMvhqeI50uCOhxGv3u3pyY3fsTCQG5v2dO31xktz/ke3szNOt6HiFIFDEMM++kBfS2OXw6MqNnF+b6r7hAE3l3ac5sved/isAtEcRe5imgZdnuQYNwCI7bU7Ptenh/KNPlWQNp4Xv3fC9enghsuR8IFNCWMtm79ePpjAX0wGw9LhlDuGp5hmEYZuahgGYYhmEWP6inZFAvn2wWUUCPc2POH9sL/EPQq1fGNk498CgkTdcXkJkLaJd4W7/zxzQemPWHBwEPWeyOgB6nye9O6hqanZSIjvfLYze+NNj+gO8tJTNisiKEYZguprrgnTZdE9B35sY2tnce7pidbw/M0S9n5vLtjbmxDezUHwH9hxBK9BjR0boB4Xs3MrsyhrJ9P/haHgJbsH6pMafLWf3uhAKaYRiGqRwKaIZhGGYJ4jW8Ivhf9Rmmv0F/eOFvmmH6EgpoEdD7ZvNj/ce5LKvfntmavai6xnIZCV/12WDHnN7eFqyfG4d5J4i9X0btCOh31+bqz/iP5xTQDMMwCxcKaIZhGGY54v0XUyHbaGIYphdB/6vhwbC54VwYhmk1FNDx5+bWXNmG9yYa+miwZY6ShwhOcv3jZlxGHrQnQzsh4avXZ8VsP7mqtP3FwYJ5kooC+t2lGf2wbVaj4aziPyRSQDMMwyxcKKAZhmGYJUm6QZRpADEM059k/qBE4cAwfQoFdPx5nJsnO+khnD7eto1ttIa35uyb1bicGx+6XPiufjfqmIDeM6PfRuboH1uxeBZWzMa3J+ZKnDsFNMMwzMKFApphGIZZnmSkFf/LPsP0L57oEfjHJIbpVSig489d7q7NuTyI0XL28src5i3v/YU5+CSu57NDM9as5cJ38PWxGXVJQHsMPt0xh8+VNKaAZhiGWbhQQDMMwzBLlHSjKGKqRhjDMDPPzbHZSnrMCZQNDNO39EpAf7hi1u6vm/US1u6p+4uqAjo0yQMDB2bzJxl+Q4KF7+2THTOIP1v74XxuPaBXvjowx4/2zc5n/rj9lnubZv/xubnxv38KaIZhmIULBTTDMAyzXPF7QU/TEGQYZubJ9KJj72eG6V0ooOPPK0bWK5LKA1vH2/jDXCF8a65eSK/qC3N9V237i5MvoG9eHJvhowOz/YnaF4iPtyLxfP1XPKMfCmiGYZiFCwU0wzAMs2S5MaOHbvzEMdneOwzDdDIpySCsmp2n/AsSw/Qt7QnoW3Px057Zebhjdr87MMNHR+b4yciMnhyZ3fsFgthL9fWbcgiOoIj4HfcilvuWyQBiZT2SJXUFtNufu2bv+6E5/OnEjH4+MFvqoYkpAe0EOeLDVbPx9b45enal1j0nmXN9FSigGYZhuhgKaIZhGGb58u7U7Ognzt/bNaN38TSGYTqb26e7qQd1rTw8NbfxNIZh+pP2BPSdubSN2637YLgHTU8F9Oj7XbPzzaE5T92ztCmg78zVL3tm8+P8Hs2p5b09NlsDNf2jNbP5cN8cPjk3V+8qPHPDE9CDj9dgr/MJa2YlGZqJApphGKaLoYBmGIZhGIZhGIZhZpb2BLTKu0sz+nHHrGshGrFqtn924yfj6PUbfH5oiktL0oJ38LX3x7GmxoCGaVNAu9yaq6fpns8Rgw0zfKW3dNJL+4OVHTOq+xdCDsHBMAyzcKGAZhiGYRiGYRiGYWaWlOD94ihA8NbNnbn+KR4W4t662Xp4YI5fBqjX97fm+s2VuXpzbW4D5fjdnxdm9HRkRi8uzY0/trEW0IMdc9rof924Madfux7fK2bzp8v4c507c/nDelxmYNa+O7OfVM/1j5tRHYOPN8z2d0dm9Dq7IXdvRubo0aE5ehow1EZuLszw03h/fbhu9l+U7DAKaIZhmM6HApphGIZhGIZhGIaZXZzgfVtfUfYqf12Yk3/ahvQ/j8zpq0a7P4/z7tpcle3Pv26iMtdVhsKYZ6JtugmU2Lfm4pdDM3x0aA7l4YZLclgxDMP0KRTQDMMwDMMwDMMwDMMwDMMwTCuhgGYYhmEYhmEYhmEYhmEYhmFaCQU0wzAMwzAMwzAMwzAMwzAM00oooBmGYRiGYRiGYRiGYRiGYZhWQgHNMAzDMAzDMAzDMAzDMAzDtBIKaIZhGIZhGIZhGIZhGIZhGKaVUEAzDMMwDMMwDMMwDMMwDMMwrYQCmmEYhmEYhmEYhmEYhmEYhmklFNAMwzAMwzAMwzAMwzAMwzBMK6GAZhiGYRiGYRiGYRiGYRiGYVoJBTTDMAzDMAzDMAzDMAzDMAzTSiigGYZhGIZhGIZhGIZhGIZhmFZCAc0wDMMwDMMwDMMwDMMwDMO0krGA3jd7Ip+hgLaECOhXRwkU0AzDMAzDMAzDMAzDMAzDMAwFNMMwDMMwDMMwDMMwDMMwDNNOkiE4KKAZhmEYhmEYhmEYhmEYhmGYJkMBzTAMwzAMwzAMwzAMwzAMw7SS8ocQUkAzDMMwDMMwDMMwDMMwDMMwNVJbQIt8poBmGIZhGIZhGIZhGIZhGIZh8hIqoIeegI7kcyKgJ/KZApphGIZhGIZhGIZhGIZhGIaJMhbQ+1MI6KO0gI7lMwU0wzAMwzAMwzAMwzAMwzDMkqddAf3+zmSxS41AnxFCCCGEEEIIIYQQQgjpP3fm7u6uAQEdS2gkoGUBhBBCCCGEEEIIIYQQQpaTdgX0X3YhhBBCCCGEEEIIIYQQQpaSRECLfG5aQN/e3hpCCCGEEEIIIYQQQgghy0mrAvrm5sYQQgghhBBCCCGEEEIIWU7GAtpSIKCHKQF9GC6gr/+8NmNuon9v3rr3Fnmt3xNC+g9/16QH3MSgaYQQQgghhBBC8hj7PUIifAf01h4f7r03LagHtMjnQgFtiQW0k8+RgL6yCxCu/5gsMHqN3uvPuoJetyr48/uv54FbflVQXaGg+kJAdXURtO4hoLp8/LJ6/lmC1slHl1kUurh9ep3yQPM5qpRHZbsM2gYyX/R3439P7n0Ibp4y/PL6vXvdFG4ZpP+g77cN0LJ90HwCKhsCqisEVNeigbY7BFRXXfw621hGHequg1v/qqC6ukZf1nNa/O9mXuh18dfNva+Lq6cqqK4Q6taF5msbtB7zBq1nXVD9IaC6Qqk7v78OXQWtewiorrZB6+GD5qtL03U2vX5N4LZRrxt6r15f/XGVFtAin5sU0Je/X5qI11fmSvO79z7FJfhsPlza9UyQ9x5ROdkWHz3NvUbvIXr7/X3RnX3TFHCf9m07i75nee0TTau4jcl8IUjdGlRmSuz6yO8CTrNMvsuw953DfVeV9ns502z3pf0ux4zrqVpX6nwWg8oJct5Gn5fT0vFG5sCU36V/fOn38hpil6lf6/lj9HGf+Q3IfOh1hNTnES2viLgeTarOprDLikDT5oM+z4RRtP7+NP2+W9s9oavrVQXZhjxQ+SbILkeOj2w5n+x86WnotY+e3weVb4fsbwOXCwdtjwbNMwXgPOdvg36fvPbPlSHo+TuFt4/legDLtUXR8vxp+r28bmNd26gzDDk+Jve/k/tgVNYxv2MqvZ/G655Fl+kW7viZ3/edAZ43/PUre98WRcsdv4bft7c9UZtLv0bztIx/bPrrXfe4LZ6v7rb68wXWo/Y5BM1jcftGg8pBUt9n+HrrZfjLq7T8FnH7Ilofu52T1zHy2n0Wf37x24U5tzgBPen93KCAloVc/mZXSFaKEEIIIYQQQgghhBBCyMJz9duVOX91Yc5enbcroM9fnJvzl+fmwi4s4r/xv+61A31GCCGEkDHuOlkVVNeygfaLgMoSQgghhBBCCMknoC0l0jl6/fLcjJ6PzOmz0fgBhEUC2j2A0AnoF8UPIUwJ6NOXJ2b03xNz9vupGf2W5iwmeW/LuPduGiGzxD/20HGq0WUJIYQQQgghhCw3bCsSQog6D746MSfPj83xs2MsoEU+NyGgD1/tm8Pf9s3xH/vmSHgj7NnXe+bY/iu49wn+e0JIA8S/wRSo3GJxDD4jhITQoXOGu1eIcfcP0T0EKk8IIYV06PxGSG/hbyeNPp9w3xBCloS4PRZ5F3ktbTT/vWX40vI8fgBhnoD+z1hAR0NwRMNvVBXQ/z2IBHT2BGzfxyuT+ixVhpAFJnXszwD3e8sDzUMIaQFe6wghhPQZ17ZzoDKEzBL/mHTE09nWIU3jt6V90Dy9Af2WBFSWEEV8/CcdkNW04Ys9c/AfJaB/cQL6ICOgJ+M/IwF9lAjoI19AD0VAvzpILXgMOoDdSqJpZLnQx8ICHhPzuDC5ZRaB5iOkF/TlXLGA5zPScfRvIxRUT1ug5VcB1Un6RVe/S32cdXUd28LfXv3evfZxZQmpAGqPAIr/5xM6Hh1xmbie9HwhePWQXuF6YUY9MadA15PU546pIqRcBZK6547+Dfmg8oQ44uPkT+94+XPPHDy3PB3LZ19AR/I5EtDDMAENej+PBfQLO8PLA/sDtAtPfoTeyiSgzwgh84G/xzy6cWOwzLhrCI/R9uC+nR/6+C4CzUsICcKXBCns7ysP9FtE5SoRLxet51Jg90EGVK4hln5/t8UMvrslYiwiS/anO5Y1qBwhCie5NagcIeUUnKP+dK9tGbnXeS3yec/s/+KN/ywUCWgnn52AVvIZC2iZSQT063jBbiVSK+ve68/6wLTrq7d7WlD9VUH1zgd0YpwXxftHTw+hbN4q06tStx49Xxq0vxyofChyw1UVvO7loLqmAS2jadByFwG0rV0Frb8Pmk9AZctA9WjQPMtA3W33919bzGK5/jJ8qpYnZBkJ/Z345TQhZQRdXyioniKmna8p0DJ80HxdBm1DGagedO+My6VB981ZsusQAlrerPHXR7/X+POFk93vqP4mwevRPZo6jsb4dXUJtL5NU7Qcf30QaD6f7Hzp7zR7rNehaHnp9UHL1fO5cnje5nD1l5Ne1+qgOtPUX7d+4G+T2s6MgN43+7/umb2f2xbQL4a24NAu9MAc/3lgTt4hhuCzKsj8LXNbACrvQOVjTheew94wqs1RTzku5SwGfbY4nFTi3OevWXPaU0YZLvrOnXBWmctecT5zrmbGxRJxCbleFN4vAWi7Q0B1hYDq6hH4d+DI/hZwuUUGnROnB53T2wVdtwL4KwZNawl0P5Am577CrueE+P6jd5xWBt9LdgV0f948ZyHYtkgGVC7CtnvKgG2lfqHbrVlQm7irIO9QDvIcneMd+CwI5JtmwLt6QDfYS5B/zQOVH5rjNwfm6Lf9iYAW+Zw8gPDAHDgB/fTADAuH3zjKF9C/j4l7QA/N0eueC+imQQf3woFOHN0EncDDQBeMPuFfmMfkXcj154uBvSErvFlLg24QZwu6Ee4P44YFapz0FL+hmANqjPYD1OBvFyQ12gOJmeXiOhcs9joJEqhkOtB+7gHLK5Srgs6H04PO6e2CrlsBzENAp0RyHnJvgT53ePcgvSItmBHuPtG/d+we6P68eVA7JIMWzxpUNsK2ffKA7aT+odutaVA7uMsg7zAdyIHMhdoCWkDOqWXe1QM6wN6B3Gt1REAf/nff7D+ZUkCLfC4T0AfxzEe/ifnO25D4s1v/81Bcvd0BHYQZ0AHeOOoHmyxbXvvv/WkKXUdlbJ1oXRoAnVjbBV0cFgN0Aa/FvG5oomWF3GT5ZZoH3UQ2B7oR7iZ+wyIf1FDpC6iBaBubC4Nt4JeBpEBouRKQ4GgXJGqWFS3zqgGFZggyb9dB672IoG1vCHjM5FC1zAR0TC8r6FzXDug83iqZaw26jtUESGRYrnVGCfg+pI9M7gHR/WO/QPfq9QlpT+gyECSkM9g2EQK2nQJAdbWIk8po2lnUrsWgNnD3KPIO2ks0Q55X0c6lf2j/pEh8V0VQXVVAdRaA3GI5TTpR37WGUDzf0e/7ZvhsP5LOe/+2yL9aQLvhN54OPQE9ls/Dl2OCBLSb+fC/0gvarthbvFIRtQW0Q++4+YIOplzQgdo48Y8xWqZ9HaFeJz9W97r7+CfK9kEXgkUAXbx7BroZysXeeLUIullsDnTz2010AyMLapD0ESygBdyQbBnUYBZQ2SBQA98jSApYULkCkNxoHyRvlhUk9cqJpGAVgTkD4dkYbl2XAbT9cwAeXwp/+hh0PC8T6Hymz3PTgc7XcyN1nUHXsClp7Fpajcm9BLrv6Dvp+0F0/9hv0L17OGVtCn96LlA6O2xbCAHbTAGgujoBBXQIyK3oz/qLeC0P7d+qgOoKAdUVAHKL5TTpQ7VfDSVnvpsDc/x23Pv54NdYPMcCeiyfhUnv50hAiz/OFdCxhC4U0NGMgoz7EQ/DYVcEriBkmp3gU1ambJr/WTnoQNIHWAI6aIWQMsGgH+ccSAR4AWi+FtEn4ryTLypTfEHQF4wuMP5rcRn4It4wRTct+qYmr0wR/vyapFx8E6Zv1PSNWw38m8T6oBvaxQA3RnqKbYzmI9NxmVoNWT3fNKC6NUnZuHGPSDX4488aAImO2ZAnbJYdJPayArB3INm6SKBt7jHoGCw+Vv1py4Y+t/nnNH9addC5e2b4157U9Uddv9C1zUeX90HlHai8A5VX6D9QZ0juGRT6XiMpqz73yZu/A0ye/+HuBfsmoOvcn+v7+nqgtkZEIpIVmXKq7RNEwDy6rRUCqiMPNH9FUJsWg9rIXQI5hTS+o9BULT83Sp1PCw4rcWryXtffANrZ1UC7wghbZ9pN+i7S/0yXqwOquwrxfNrzyjaIgH6zb4bP981+/PDB1AMInxwoAT3MCmg9/EYioC1OQDv5jAW06wVtV6aoF/RUoB0WsiNdmeYoOqj8aRH6AG4N70dYmabq8ZixeEYn5vqgC0dXKbr4Tqahi3rjFN1w6BuSvDJF+PNHxDdkeTds8OYtHHTjWB90I7sYoIZJb5FGYS4yHZcJbaym0PP586NpPrquIpJ54kZ9ppGvPiuapj+rABIe7aMFDZkwFnpICvYSJGsXEbTtPSYtl0NAx/Iygs5t/rlvOtC5W39WCX1NqUJSh7p+oWtbU+jl+KDyipRwTnD3E/qeIX6tp7nXRSR1xKAyc8IX0JN7wvT77lJ0n+5Paw7U3qhH3BYqbSuVoOevQlFd/vtQwDy6LTth0tYdl9Ft366CfEMzIC+yVCTeTd47r9UQ2uvVQLvCCFtnsav0p7n3HUAkdCyipfPx8OW49/P+YyWgRT6D4TcO3PAbkYCOez8XCOhEPucK6JcW1ws6WsGmdxiqK2QZrkxzFB1U/rQI/yBuBe9HWJmm6pkv6IRcH3Th6Cr4guxP8y/orVB0w+GmFZUpwp9f34RRQM8V1DDpLVFDMQ+ZjsuENlZT6Pn8+dE0H11XEck8caM+08hXnxVN059VQMuN2eFLGjJmLPSQFOwlSNYuImjbe0xaLoeAjmUyBp3/mgWd14PQ15QqJHWo6xe6tjWFXo4PKq8oF9D2fUT8Xk9zr4tw8/nzd4DFE9CzAbU36hG3hwrbSgHo+atQVJf/PhQwX34bd0z/huBoHuRFlorEu8l757UaQnu9GmhXGMlnodBV+tPc+zkiwykLWkD/cWCi3s9PZOiNWEC73s9aQMfDbzQjoGUmmTkR0QdRL+iJhG6SujvffXFVyZ+36MBKPkMHrf7MJ6RMId6PsDJN1TNf0Am5PujC0V/0hXxu1L0Zcbj5EbCMvTmrKaDRDeP0oJvfxUD/t0vUSOkVSWMRIdNxmUqNVlS+CFTHVPiN/Pi9Bk3Tn1UESY0Q6s+LRM2ygUQeFoK9BcnaWTLrdfC3v8egYzMNOqZJFnT+axb/fB6MvqbkgeZLsNerpq6Duq6msPVC8YzuKfwyVWUyBfSMQPfvzYLaHaXA9kzc3gltK9VB1z0HdEcqX0T3dwzo9kB+ZD5U9Uo1XVTyv+3tvJFLk89dXRXQLk6/1u9roj3ihKqu0pWfN+P1OX69b2Ts5/1f9syeG35D5HMkoMdDb+wnvZ8t/1ECWryxL58jAX00xhfQsXzOF9C/y1ggaGWnpe6O119cFfLnLTqwks/cAYsOYkRImULiH2FtmqpnvqATcX3QhaO/oIv6zJn2ZkbfEPnAMvbmjAJ6JlBA44ZpLqh8EaiOqbANe7/hr4VA3jT9WUWQ1Aih/rxI1CwbSOphGdhbkKSdJbNeB3/7eww6NtOgY5pkQee/ZvHP58Hoa0oeaL4Ee71q6jqo62oKW2+pgJbPbdlMGQroDoPu4ZsDtTtKoYBWuLYtBbQP8iPzoapXqumiKKBnzHhdjn7bN4cv98djP8cCOpLPvoCOej8rAe28cYmAPioU0E5CP4srfSlPQrQrF3fNzgftyLzPptnpbv6iuquBDqwMRQesm6YpmpaL+tHpH2ItQN0dpexki6ZPB7qAdJ/JRRlf0Fuj6IZl2psZNz8ir0ynBLQD3ez2k7R4duCGSm8okMyTadkyqGGaCyofAqrLJ2ge27D3G/5aCORN059VAAmN9kGiZtlAUg+DBGGnQXJ2HnRpXULw9+McQcdhFnRcLzPo3Oaf+9oBndtL0deUPArnQ9cvQOH1LkZfF+uA6rRMxLJg7wsy+GVi5B4Clu8f6N7Q/6x/oPv3ZkDtjlykHePITAftnsJpBej2VsfAElrAbeDu4rsF7RvyCXEc2oX0iwIHFeK5XJnEpcnnur4auLoaAvnE6vgec34cvxWhPB77eU+P/ewEtMhnPfyG3/vZDb+Rks+xgHbyOVRAD53VfjEeE0RWDq30GLQjQz8LxX1hjrLpYaADK0PRwesf5LosmgbxfnTufW1y6u8gZSddNH069IWjP8xNQAtFNzLT3OToGyUfWMbegFFAt0pWPgu4gdIbgFyeoKeny4Q2ViNQ+RBQXT5B88SN+9xGv/pMf64/qwgSGu3hC5plBQk9DBKEnQbJ1XnQpXUJwd+PcwYdixh0fC8beec4/Xm7oHN7IfqagkDzCEkZdP0CFF7vYvR1sQ6oTktaLNv7ggx+mRi5h4Dl+we6N/Q/6x/o/r0ZULsjl1wB7bd5HGXTc9DtrQ7Sf/ks+G5B+4Z8QhyHdiH9osA/hXguVyZxafK5rrMmrr4GQD6xOr7HnA/ieGXIZRn3ORp+wwloJ59zBHTkivMEtD/2c5CAjiR0XGlsuGUoDlm5ZKBqGbQ6tQFoR1bdufpLCQHVIaCyWdABVQt0kFci/sHpH53+rBYFy4CfVSA5McSgMhUoO+mi6c2gLyDdZ+YCuq0bGF2nW4ZG35hlbs6mB904Tg+60e0XWemswQ2U3gDk8gQ9PV0GNlgF29BMQNOroOvKI2ieuHGPGv6IquUVWlr4MqMdtJhZdopEHpqGQeJwbiCpOk+6uE5F+PuzA6BjLh99fC8TRec5f1q76PN7Ke7agUDlHUk5dP0CFF7vYvR1sQ6oTktaLNv7ggx+mbic3ENkyvYTdI/of9Y/0P17M6D2Ri6wjQPaQwkhZQC67dVR+i2fBd8paM+Qj+84tPfoJJXcT4FnCqknmW7riJDPXZ1Tov3dFCCvWB3kMEOZsp6byXyHr8ZDb0QPHXQ4AR0/fPBA5LMQDb+hej9HAnoinwsFdEY+H0d8IDNMBLQlrjhayIvxUBxiyU8Ke0JPg96ZValfDzqwKoEO8KmJf4S1KaqnqWU0hz4p+ydif9r06AtHf5ipgG7zBkbXqZeTt6xUGX2zVg9049gM6Ga3H2SFcx64odJ5gFzOki0HG6yCbWwmoOl10fVWJm7co4Y/omr5HJDMKKP6fFrMLDtI4NUDicOZgURqV+j6+vn4+3YGhB5Hulw+6DhfBorOc/609vDP6a2RXHPs9arKNa+orK6rKWy9iVS271P3Bsl9hSoTlUNl+g26T/Q/6x/o3r0ZUHujkEoCukFQO6sD9E9CI79QHe07+k2gV0rkckxhGVtnhHzu3NWUaH83BcgnFoMcpXaXVZm+nuM/LW+kN3M89AaSz9Ir2hLJ55KHD2bkM3r4YCKgx/J5IqCdhBYBHfeCjhb07MC+H6+orHCyAZme0NOgd2Yd6tWDDqxKoAN8auIfYW2K6mlqGc1RdEL2p00PupB0HwpoQd+s1QPdODYHuuHtPlnRnAduqHSepHEoDcU8dLlxWdg4FWyDs7UGsK67Eq5xH0jV8jkgoVFEvfm0mFl2kMCrBxKGMwOJ1K7Q9fXz8fdty1Q5jvyyGHScLwNF5zg9rT30ubx1kmuOvV5Vud4VldV1NchEPoN7g+i+Ii7jyEzvP+g+0f+sf6D79mZA7Y1S5iGgBdTWmjP96wmN/EJ1tO/oN4FeKZHLMYVlbJ0R8rlzV1Oi/d0UIJ9YDHKU7rM61KxHeVtxuke/748lszx00MlnN/azFtAinyMB7bxwVkBH8nlqAR1J6LhiJ6H/M+4FffRbLKJb6wmN0Ds6jyplJxQdWGhaBDqoGyX+EdYG1aPr96fNl6ITsT5RNwO6kHSfIgHtLtxoWi3auFGpW6e+WfPJ9CAAxNPRDWPzoBve9pm2YZCWzEXghkrnSRqH0lDMQ5cbl0UN05liG7bhuMZ9IFXKF5RFUqN5kJjRnzXPNfisWyCRlw+Sg3MBCVQyHWg/t0iVYwuVnbxHxzUZo89/zYLO463hrh2p64e9XlW51hWV0XVoiqYFkBbQjvjeILqvsO8j4vepaYsBuk/0P+sv6P59OjJtj8pIe2eGoPZWHnXmqchEQAu4HdwtfKegPUM4yHv0k0CvVCSeHW0KaId2ejXQHrEY7TJ9R+lPmw3ib4/eHJjhi31z8FSE80Q+72v5HAlo8PBBLZ/d8BsZAa3kc4iAjiR0roAe2ukyVsh4POioJ7SMBw02rnn0F5ZHlbITig4sNA0eyI0T/whrg+rR9fvT5kvZiVifrKdHX0D6AwU0gAI6YtqGQVoyF4EbKp3HNQ4zDUqNLjcuixqmM0Ua0cH4jfwSqpQvKIsER/MgMaM/ax4K6JZAApVMB9rPLVLl2EJlJ+/RcU3G6PNfs6DzeGu4a0fq+mGvV1WudUVldB2asukllAtowX7m32Mk0/oPuk/0P+sv6P59OjJtj8pIe2fGoDYXomr5GlBA951Ar0QBrfCnzYCbsb89/H3fDJ/J0BoTAe3L5wMtoKOxn8cCOpLPeQLa9X7W8rlUQLuZnICOJLQgC7L/ioj+Ne4J/UK6bY97Qk8kdNEObWpn63rca59q04oOKn8aPIhrE//QUj84+3m0HG9aI+hl5ywj+dF7oLINEZ2E7TIi4ve55SqDLhZoWveZCOiJiE5fsPFFvRZ1blDKqFsnvFGrwBII6GnJimYf3EDpDZmGJELKpUEN01q4xrADlUH48yGSsn4jP36vQdP0Z3kUlEWCo3mQlNGyZhnRIm+ML/86CRKoXaRP66v3b8tUPe5QWf8zfHwvO/pc1w7ofN447tqh0de45PoFqFPGEVKmACygY+A9RozMh6b3EHSf6H/WP9B9ezNk2h4O11FGg6Ynn0m7p4RUG2kKdD1FVC1fA9Tu7Ta+U2gO5EDmSuKBfI+U45KCyhTg3FPi3+RzXV8DJHXXQ7vCYpy/dBRNq4quK6C+m3EHYnngoIjn/UQ8j+VzMvZzPOxG0vNZDb2Rks8vhMPJ2M+RgD5K937W4rlUQKd6QQuTBSYr8FwNxyE9ofVwHLXHhQ7ZgXpH1yFbR9FB5U+LQAdybeIfW/KDs59Fy1CfN4Zebs4ykh+9ApVrkOSka5dVdPJNylWi6GKhp3UfXz6PL9hp9MW8NvrmpMkbjrr16Ru1OsQ3duiGsXnQDW/3yQpnH9xA6Q1R49BrRGZw5SaghulM0Y3oPJKyrnGv0I3+vGn6szwKyiKx0TxIyPjCZtnIijxf/nUSJFC7Sl/W19/HLaKPs5DjzpXRZdOfoWObZM93zYPO543jrh0afY1Lrl85lJXR0/PKoTIljEWyvj+IiT639wfoHiN6nTO9h6D7RP+z/oHu25sh0/YIxQnoREJLu6eEVBupJrqOMurMUxHU7u02vlNoDuRA5gp0QQUuKeWa8soUkDgoO697nalzSpxvq4l2hcUUeUx/Wh3C6pNhN47/EHc77vksPZwnPZ9jAf2zJer1LBxMHjwoxCNhJPI5EtBjVzyRz8JEPkMBHclnIUdA50lotwIR8mBCS6YntAjoWhI6bCemy/ll/Wlp0EE0NejAroT8sBzxZ8kPriqoTn9aUZnugk7SYfgXC30B6R/owl0LfSNSBJo3j2nn12Tq0jdn8Wt94+YTl/FvDvUNYzugm95ukxXOPriB0hs8sTxBGpX6dfo9api2hjSUNagMIikvDfsckARwoPI+BWWR2JgNSNosE77Iq44vC1sFiVNSHbRvO4MMXTN+jY63LOi4XnbQua4dUtcBH5meR9XyjqS8um5NA7oO5k0PLROTCGjB3RMk9xTe9Ag9TZddBMb3gejesX+ge/ZmcG2MyqD2j5Bq++j3lkyZiujlzAm/AxVq7y4e2k3kgxxI92nbL+n6pwC5O+30PJBLLEd7yTw/mf0ML9+vRyHe9SZdx5jx9NPb/cTJHv62H8nnSDzLAwdj+Rwh4tkb9zmRz2rojWjsZ08+5/V+zh96Q5jI51hAy4xSgSegIwk9XmBKQP9HVkgGsZbu3GMJHfWGTnZOvBOSITo0kx2U/gx9rqf5hJarDzogctEHdChONqP6NGheiP7Bdp+iE68/rR7+iV9fDPoHupD3EnRTFIR381aCf3OobxibB93wdp+0bC4CNU7mSKpRmENSxm8wloMapsHI/A40XVOlbC6qod80nmSI5IXCFxvtg8RNv6k25jSSefVIC8Seg4Rtn0Db1DGKjhn/2AoDHd9Zuj8mexugc19z6HP4TJhWQMPrXjtM/iAtxPcRCeP7gwS/vH8P0lvG933onrGfoHv25tDtjnBsm6Zuu0jP12P6L6DzvIJzDsVo59F5El8Vg8pAgKvyvRbyXJXcVwDOp7UEcogCKitkHWYVJvOfxqBp0utZht04kPGe/+PJ53jYjWjcZyegn3gPHURDb7hxn1PyWVA9n3Pls3Bs12lCLKBjCR1XmBHQqV7QYwHtiIbjsBsZ2Xht5KPXescIanpmmj9dYQ+g8Ws0j0OVbwh04ED8gz0EVE8eaP4U6IffbYpOyGhadfyLgb5A9A90Ae8l6IYqCHQTl49/c6hvGJsH3fR2n7RkLgI1UuZApkGoQGV0Y7ECqGEajMzvE1IOlQlCNfSbpkRAu89mAxI1/SdcsCGJVx8kEnsLkrp9Am1Txyg6ZvxjKxx0nKdZTgEtoHNgM/jn8NbpkYDWpO4lItR9QjTdQ9+r9JrxfR+6Z+wf6H69WaI2BvrfmIXYNs00bSI9f09ZDAHtuwX3WTnah3QaXz47UNkMwFdpr5XnuPI+r4Orq1P44jimYCSJ8TyT+aVctp5h7GLHblbGfN7/RXo6x/LZF9Cu5/MvY/mcEtCx800JaOeGU/JZqCugZSYgoRMRLcY7XoFEQruu2dFKHtgydkNfjW171Bs66v3sRK7aOW7n2oMi9XktXP3hpA+AcoLr8A/4WqAfbyiovjzQ/N0FnbiroS8OXaX8IqzHgK4FuokJAdVVRt35IPZmzd3khdzs+WUB6CZyOtCNbz9Ii2YEaqAsNrARHIptiFYC1VEJ3cCvABIFDq8skhizAYkZgmVeGFoaaonYO5DI7TP+tqHXHcY/zjDoWF520HmvfcrO+e2BrmEN0cB1Vf8hGt0bFE9bFCb3f/69on7fP9C9ezVQe6Ietm0TYV+n2jC67ZNDMm8FUD1zZCKf+yygHcg7hIGcRxF15mkEKJyRX/JB81UF1VsD5Oviz5Drm44iR5nvMvX6uNf6s4hIUKsy0XAclnis56Pf9s1QxPOTuNezG24jEs+xfPZ6PWflszCsNPRGIqC1fG5EQMvC8wR0NEh1PCSH9Ia2OyBIQLvXenoeUX0+rv5w/C+0jOA69AFdG/TDCwXVlweav7v4J+zqoAtG1yi/EPsPIqwMuikJAdVVRN35colvzPTNW+qGzUOXywHdWE4HutntB7qxkQU1ThYf1DANRjeCQ0B1VAI18gNAEsLhlUUCYzYgYUPGIMFXjhaGWiD2Ci1uFwm9bf62uvcdxT/OMOg4XnbQea99ys757YKuYw0x5TWVAlpI3wfq+0T//rF/oPv3cFB7oh62beNeZ9oxfhvIw7WxqoDqmRNp+Vzc7u0HyDuEg7wHomr5RqGArkiRo8x6zGTdCojK2nXWAlp6O5/GPZ5FQB+9Ho/3LMNuRPL5JyWflYD2h91I5HOugI59cCsCGkhoWUiyQF9EJzJarfQTu9HxyifjQ/8R94hO7XBHvAMLyOz8iID5oy/JzhcDywSgl5+LWs78QD/a/uCfWN376Si7OOgLSFeYXJTRhbtzoBudPKqWz4BvCB2TG7s05/aGLkJetwa60e0nk4YHaphMSea/tAaC6vE/Uzi56xqLfuPSf53ByeFZgJbvg+bzxYGWCSGkhEAgqJ4AkACpBhI3RKSeln++DHTvO4ETqV0HrbuAys4btJ4dxR2T04F+A4sGOv+1Bzpf5xJyTQgpA69ngMLrXw5Vy3vAoTViojKZdZL7jTGZ+5YQwP3L/Ejf+50r3DR0z9hd0L36fEBtkwx++6rHTNuOnbSFUTt53lRxCX7Z6dHuZHHRbku7rilAzk67vByQG3SElJmg/Weex0xPd0NsRMNs6I64sXg+/nPfHP2xb4bPx+M8R8NtiGTW4tkNt5Ea73lM9MBB0PPZjXoRoT2wZSyeY7R4FqB0dqTlczUBLWQEtMX1gnaIgH42Hpbj6PfJsByRiH7r7cQI/wsIIWy+0ANsKvTBPFf8H3B/QSfdehRdAPwLRRfQF158Ye49UC6HML5JQzd3QupGTtG+fBbQzW8/8RshjYIaYCGgevzPPKLGpG0oIqQB6b/PkDQwWwYt2wfN5xrzuY38mmhx0EDdSHpUB4kaImi558s+974TIIHaRdC6C6jsvEHr2VHcMVkNfMwvNuj81x7onJ1LyLUhpAy8ngEKr3+A0mtmOUg8O6IymWVQQHcXdK8+H1DbJANqL/WUaduwk3YwaifPmyouwS9bHeRIFh/ttHzXVRPk7LTLywG5RUdImQm++0QeMz09Nb6zuFPLsQy1IU71j6E5+n3fHP42ls8Hv+6bfTfWsxPQesgNJKA9d+u8bp6AnvR8jnH+WOSzUFtAO7SEVgtOiLpjW2QlnYQWa+5EdNKle7xDDp7u2/kObJ1jIT0ZI9rH7vx4B2enCfaLjg+YcdmY+H3RQeAOkkbQB29j6B9eCXoQeAesMw8pv1igk3Y56GLRQf4aMxmCA4Ev4qVA0VsAqmMmyM1ZPdDNYLugG+HuM2l8OHTDpK/YhmMDpBqd8yRq8KIG/exAEiOU+vUhUUMEeUibY/L5WOAhEegom944SKB2EX99m15/V58GlQsB1dVR9DFLQkDnweZB5+TGQVI6wbvGFeEkMAKVr0n2HgDdWywi6D4wfX/o3zf2F3TvXg8ok2th2zqhSLsIfd4WmTZZGBORrPHauJAqZecN8gvlIJfRf9r0TX7dFUEOT7u9QELdoi43BnvNwjJ6mGKRz3/IUMf7Rh4uKB19pcdzJJ1db+eEsXTeE9mciGcpH6N7PgvO5Trp7A+7YUnkcySgY1cce+PiBw8Kx2NKBbSgJHSEWolEQNuVzOsJvR8RC2hBxoh+Nu4mHono31Tv6DfjnZrpJe2LaCechbcKT0T7XyY6MKZCH7yNgX5sOSABHbRetlxPQCdofeKuD7p49AMsngV84Q8G3WzkgeafBfBmLQx0w9gu6Ga3H+hGB26g9BHUoKwGaqRC8hrF/ucOPW8ImTpsA37GIInRLkjOEEda8qXR03xCyjQKEqhdRa9vk+uu94cGlQ0B1dVBxscaPn4JAp0H2wGd4xsHimeHvY6Fkrn+KVD5mmTvAdB9xSLi3wNm7w/1+36B7tWbAbU7qiPtHK/dE4Jun7UJWnYAafGswe3cfoJcQ3W07+gvbXonv+6KIIfnPquAdoxoukOXG+M5zQg1TZyn9G5Oejhb3sSu1CJjOw9fiE8dd+yVTr7jHs5KPLsez3Gv50hAJyj57MSzeFvU81kcLxLPQmX5LOQI6GjmmLSAtuiFpiT0WEQfCE5CPxUmG7UvxN28JzvA7ri4Z/RESFtepWV0JKHf2i/xJka+IPuvk9SacVlLLKz1mCmO9EEQjn9ARaCDOW9aMPbH5URyLdz8HvKj1a/1e//zBkEn19mDLhR9IH2hLr+Qpy/4MwHdoIRQe350w1ZMcoMovaBn0hMa3fT2F9xA6Rnov7yG4DVAUSMVNoKbQNftL1OTzGMb8U0A5UCMKockRvMgKbOsTGSxT1rwYbQI1KCyDlR+apBAXSbQPnGg8iGgumYAOmbKQcf2soHOdfUJPS/rcnMBXlP0NcyCrnE+/jyIKuUAaOgNjZt/8pm7Z+graeHcb8nsQPfn7YHaH0Ek/1PTtnGaBrajcvDnsa9H9l9NUqYmqN2K2799BPmHZmjTr6C6m2dYDee0Up9XqAvN7z7zp/mfNwxyirk4+fzHgTmKpHPsRl8q4SwOVfV23pV/ZagNIZHO9rXr8Rz1erYko1JMSOSzL56dfEYC2nlhLZ+1eM4V0Fg+jwW0nhFJaNUTOhHQSkK7lXYbkohoJ6Mtkw2Pd0hk4e2/upe0YHdyhOxwjftciMum5tXTEX6ZkHkImRnj38swgOS31QCofh80X5ugdSij7nykLvacn8Gfhsq5Mhq/TPc5FOy1zuGGo8rg5vE+j+Zz9RSQWh4gqV99FuGWUUSVshq9nCoUza/r16CyVUB1tom/XP91rXWy915N8TQGTRPc9LJypN/433MZqI6qVK3HL+9+P6HA39IcQOumCS3XAcquRxpdzs1XNL9fpgi9f9H05FqLppXh5q0Dqi+YvHsi+17+B7FPqnxV/OWRttsQuo2jCS2H8OcNoW49k/KT9mr2/aRNO0xwdejPJuUIIRbnMp/smX1NLJ2TsZ1db2f3WqSzG27DCWcfEc7iX2Mfm/xe7XUkcrZaOifEntfJZy2glSdO+WOHL56DBbRFV54sMFdAW5w1lw3xkY30JbTrBu52jjP1zuCniHe2z097Zjcm+QtAjPs8FH9+DSpfF1S/D5qPNEPI/i6aNi267qZBywsB1eVA5fvEom1PG/j7qG3QOkxLnbp1eX9+NK3LzGNd3TJnReg6hJRZdqbdL2j/5r1vAldnHVB9bYLWIQRUV1Og5ZH+g77rtqmybF3OzVc0v1+miLrzIarUpcv6oPKOkDKzxl8n/3UerowGlXOg8qSboO/PgcoXgeroKtOut56fZEH7LA80fxVQnUWgOmYBWpcMyH1GxG5UxPTjsTtNC+eY2LVGYz07AQ3kc1ZAx25XC+jooYPKDVsyQ28IqOdzFQGd6gXtUBI6EtHu30RGxyvuy2i3sUpEj3eG7CC7QyIhHe80J6I9oJR25l+Dvqg8gU0I6Rk5v3FCFgFeq3oOz0+EkCrwnJEP900+3DeEEJJL4gnVZ11Gr2+CPc8jtCNN/OnBGDe6hCVxrk48R9LZ4jytxrlc5XcTkHz2vXFKPDuO00wloHVPaLVyUEI7AZ0noS1QQLvX+jML/BIQQV8qwJ+va6B11lQpO2/0umrKphXNr6eH4M+n37vXevq0+HX67/3P9DT0Og9XV9ugZbeK/LbB77suqe1x54/4PSovpOZR5JXzPy9D1zlNHei1e6/J+9yh50Vl/c/Rax89fwhV5vfLlJUvwtVVBJqvaZpall7vMtD8Aio7Ne537eOVK1of/Rq9r4NeThB2nfU5pA3qrpveLg0qk/d+GlxdbYKW2yb+cqdZDzdvGUXzomlV0PU0VWebhKyv+3xW+MtP4c4POaD66gKXr6havip+/bWQfSL7xr4uqx+Vcfhlq5KqI14nSFzWJ5nXA5XRnxVilzfNMYPqLJpWhK63CDRvIS1vo19Wv66Drq9Jipahp1XFr0e/zyDfg8J9N36debh60DRHUqZG/aHo9dCv9Xv9uX7dFnqZeaD56oLq90HzOVD5tkDLbwN/eXodqqDrzKCPa4u7ZiTz6ulunvhz8Z8O9T4loFVv58SragHt/Ktzsr58Fm+rBLRzuwkzFdAaWZBbqJPQ0cpMVi5ZcS2hlYie9IYukNFCsuMsvojW6J1vSX1BjtQXGoPKtQVafldB698maB1CQHV1FbT+bYLWoU3QOoSA6poHaN2WEbRvQkB1hYDqCgHVNU/QOi4CaFuXEbRvyHxA30+boHUIBdUXAqqL9Bv0PXcFtL5tgtYhBFTXLEDr0hZo+V0Erfuigba7TdA6hILqCwHV1SZoHcgYtL9CQHWR+YC+HyGkjCYu6/vNCORBlWiOUD41InGtsX/1xbPztMrfpqWzcr7OAcc+GLriIvHsqCygBbXwlIR2AlpQG5GR0JZkB0QiWu8ci9ppKQntdiza+Rr0hVUkdbAoyqY7dF2uvP9ZV/G3ZV6gddOgeboIWve2QetB8L7yQfMRsuig30JfQdsXQhN1EEKIPpd0HbT+ZHmoegzM45jRx2vToOXNC7R+ZaB62gatRwiori6C1j0UVB9ZHtAxMRXIcwrOiWpPqvxpgnOr2rsi+Swg+SwAAQ3lc0o8O44xUED7M/sLsGQFtCArOV7ZjIQWooGs440UCe1IdorsILWz1A6MekQLekf7uC7n6IsihBBCCCGEEEIIIYSQLgOcp3uYYITypRHOo0YjTWjPOvaveeLZAeWzFs+C74Z9dxxxnE8snY8VWQEt+AuKVySFE9BFvaEFLaKFeGekZbQl2YEKfyfHlMrpDPKF1gXV1yWmXcdZb6+/vFkskywvszje+lJ3k3URjN7Hfd/XXdkWtB4CKqupMw9ZPnh8ELJ86N/9LH/781jmosN9SghZEJznjJ1nhsSTijv1XKolkc6C9q+en02JZ8GTz0KYfPZksyOWzppyAe3QC1QrFKF7QSsJLUQiWtAbq3eC2jmZXtFaQDvQF1CE/QKbAB4YAcB1CgDV1Tqy3FmC1iEEVFdXQevfJmgdQkB1dRW0/iGguroIWvcQUF2hoPpCQHWFgOoKAdXVVdD6dxG07i2Crq9lJPPa9a3C1Nuo6yD9BH2vIaC6QkH1dRG07mQq0PkrBPj9tA1Y/1ZB6xACqqtt0Hog6s7n49fTMuh6KZSVgeseisxfB1RXAOh3VkQyn13mLNHrXBmZH1aVwAAABVBJREFUf5agdWgTtA6LBtruLoLWnWDQ/kOgeS3oPJGQcaPanVpinwrFs6B9rPK1EYnL9TyvJeWBBeSKA+Wz4Alo+2GCV6m/YIu/chFFMlpvtODvFLXDMr2iU6AvoITcL44QQgghhBBCCCGEEEKmRMtjDSqbC3KhMbEzDRLOFu1lI7SzRT2fff/r++GUO/aIZTOiQEALagH+ClgOBbWSEQUCWvB3RGZHqZ3odmp2h9svQwO/LEIIIYQQQgghhBBCCOk4iedEHjQm9qS58lmGPva8q+9lU862cs9n3xsrYtGM0PI5R0AL3sL8FRFkBfUKO4OuZbS/wbITYvydMx4r2uHtTL2jc0jEtYC+MEJIM/i/t1BQXYSU4R8//uu8Y8tNqwqqixBCCCGEEEIIEaZtR8bzILeZkDhR35dagFPN+FdBC2cgnYWM6/V9cATyxjGv82lOQAv+yqcktBBvLNgRmR2GdmqE2vHoS1Gkvvwy0EFQBqqHEEIIIYQQQgghhBBCPJC/zEU70AjlR32PGoOca0Y+C77DRZ7X98ERyBvHvM4nUEA7wILBCmY2wpFscAzaKQLYgSn0Ds98GRVBX3AdUN0xBzVBdWWouC6EkJboy2+xL+tJCABdK0NAdRGSwPMiWWR4fDcP2qcCKutTd74ZsEjXTb0tudh9n5FC9nMyBbIPfVA5QhaJ0OO89u8idp/IjcZAr+pIeVjxsp6ntUQjWvhuF/nfCOSKFa/zqSigBbQCFn9lLf5GJWjj7gA7Cu3YXIKkdNE0MkbvI39/Lsr+c9tVBVTPIoK2XUBlSXvU2e/8nvKZxb5x35mPP12/d6+7StH6Trv+VeevU16DyhDSNfzjVoPKV6GNOkmz8DuZDXo/+78F915/RggJR/+GqvyW6s7XNGg92gItvwqoTgGVrUobdRKMt6+R60SIL/X8aUJKOAuxc1VO1g2hDMWzkPK9yAt7vA6jhoAW/BVSoJWPN0xvcIQW0Al2B3k70O3cBPQFTEveAVAGqstDj3VdBVRXCKiuYOw2zRK0/iGgujqLrO8sQesQAqqrq6D1DwAdSyHAdVg0wP4KAtUVAqorBFRXV0Hr30XQugeAfishoLrapvZ6oP1F5gP6ftoErUMoqL4ugtadTAfaz10FrX+boHUIAdUVgGuroWmloPVoE7QOXQSt+xxA13QfNF8QaLtbBK17KKi+IGTePoDWfdFA291F0LqTiMQjvvDJ/manRjlR35lmZDMi9rC50tmR8bzICXu8DqOmgNaAFUQbIcQbm5LQPqmdpHekBe3oEvQXlLxGX2YAmR9iR0Hr3lXQ+oeA6iKkDHQshYDqImRRQMd8CKiueaDXx183974qbn5CCJkF6Dwk6Gl+Wfce4coUgeZbdpZl3+jjQFO1zCxA6xBCUV3ovXvdF9w2EELmD/qNQpSTzDhKQNG0tDdVIMcaUyiekdeF/tfjdTXaEdAC2qh4o9HOSJHZkbKDFS/tZxHyekrQgeGoUrYNai4f/SiCscuZJWj9Q0B1dRZZ31mC1iEEVFcIqK4QUF2hoPoCQMdSCKl65H1X0etZdV39eUNBdYWA6uoiaN1DQfV1EHTMhwC3eQ7o9fHXzb2vipsf7S8yJ/T3UoW69fjzVQHV10XQupPpQPvZgcrHoPOQIPPp1+h9qq74M1emiNR8s0CWWQdUV0u4Nlcj64HqyAPN3yKp9qWirAxc95ZBx24Ielv8utB79xptd6voZVcktY1VkHnr0EQdVdDLW1TQdncRtO4kAv6uBbvf4OeWwvmKSJyodqUxyKt6QEfrQE4X+l+P19VIC+hj8/8B8UISsO/oH4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03555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8883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Architecture of Internet Firewall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663691"/>
              </p:ext>
            </p:extLst>
          </p:nvPr>
        </p:nvGraphicFramePr>
        <p:xfrm>
          <a:off x="608124" y="1881665"/>
          <a:ext cx="3888431" cy="437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AutoShape 2" descr="data:image/jpeg;base64,iVBORw0KGgoAAAANSUhEUgAABaAAAAQ4CAYAAAD/4ntSAAAAAXNSR0IArs4c6QAAAARnQU1BAACxjwv8YQUAAAAJcEhZcwAADsMAAA7DAcdvqGQAAP+lSURBVHhe7J0tbB7H9v8vLDQsDSwMDA0MNAy1/qCyCiqr4Moq+ckqqKyCK6ugsgoqOaCSAyL5gkguuVICIjkgkgMiJSDAIMAgICBg/+fMmTNz5syZl91nH78k+0Sf+Hl2zrzPzs58d3b2X/svD4Y2+5EXHv9773nOvmfvf8ieAI8fDAfA8avj4eT1yfDs3bPh7P3Z8PbD2+Hi4+Vw+enTsHyWz/JZPstn+SyfL/Nz8flyYWFhHQyX/iyjz+Xnt8PZx2ODI0/tmGWzsPAlw23eaPufGDjuOB7efnrmzzT6HMNcdv/irA7MeRcWFgqUzhf4fv4pvb59+nxW4ZlHHPtUQNosLKyTpO09Gy6Rj8+Gi8vT4e2Hk+H8PWqjx8Ppm6Ph6OWh4wD103/2h93/7g27TwX/7A17Fon2ythabdB1LaT+G7B0Ys+rMgeKDgFaRawSJzOT4MRnsIHvTnR+gUBBvjpy4vPpu2dOfD6/OB/OUXy+hGEzdCyfPi8C9PJZPstn+Syf5fOlfkzhbGFhYXVmEaA1NbeFhS8Fq53L8wNYBOiFhfVjnS/wfRGgF74IRNtzAjRw8fF0eOtE6NPh7P0JQCL0yWsSog9RR/VC9J5jz8FidCJAM1qE1lotarRK103QGrDD0oo9r8p0CNAycBWpT9AeYmSCRWfOKIvOJ29Ohmfvnw3nH84XkXn5LJ/ls3yWz/L5ij9aMAvI35b7wsJCCp8n4lyRHxKgDTGNRTT327sHYc0jj/P3hYUvFavth3NGf6ffuQB9ngppCwsLs5EJ0GPFYyH8JVi2CwtXgdkW/c0TuL7wKmlcIY3C9OlrXMgrVkXLFdGSohgtdFuBuSJa68AOqRkDr/roFKA5Av9dJgYwBWifIUw8is6HL4+G0zenbqUzCs9vL98Olx8X8Xn5LJ/ls3yWz/L5mj+JaMbCmfxu/V5YWMjh80ScL/JTFaDDccEiNi987RQFaP4d3d9+OvVnGn3cCmgpmi0rnhcWZmNlARoxBb+FhWui2B796n13nLbpwBXS5xcnwxmAK6NPXh8OB6i7ogb7dM8hRWg+VlwRjbCO6zXcRIQOmrBG6Mav+hgnQEvBGYHjLD5zIveeY+IxE/gbAsX9nV+fDKfvToeLjzAUVp3F8lk+y2f5LJ/ls3y+3k8mmkm0sMa/FxYWyohzSH5SAXosLL4tLHwNyDavzwH47lZHw3f3lzAFaLVtwMLCwgiE4JycQ/Dd3oLDrxYNwt3CwpcPbdlxMpzg1sYvD4d9LzJLAVpSFqFJ101EaK//BoI2LNH6seBVTkWA9gGqCIPojL85YZhITrj7feBWPJ+8weXhWCgwHPZbbXz6DD0EsnyWz/JZPstn+Syfr/4jxTKHFNC0oMa/FxYWyvD5AshP3AMaxbSFhYU6QnAOv8vu3QI0/15YWBhHU4BGpAhtCdL6GP/WxxcWehnbdmZob25LDvxL393LCz+cDm8vToZnb/zWHM8PvBC9Sy8tlC8uZBE6CNFCz/Wablh0jLqvhrXiBNaRBa9sDAFaBCQi2gM3W4CmhO76xOJez7jqmcXnQW+zsQjQy2f5LJ/ls3yWz/KBjxTLHFJA04Ia/15YWCjD5wsgPysJ0GKlp+m+sPBFUhKgWXxmFgF6YWHtjBKgJSW3kv3Cwg1HCNCDB7+77TkuTobTN8fD0QtaDV0SoN1qaMSJzwhpuokAjX9R7/V6cEDqxQHUkRVecNYYAjQgA/YRcULC95BYOIbbbUAmn72DDuHiHArgUy48L5/ls3yWz/JZPstn+YiPFMscUkDTghr/XlhYKCPOFfkZJUBLwXlh4WvDOieyc0cK0PgSwkWAXli4KuoCtPwufxt44S5g2Sws3FRCm1Xt3K+KPnt37F5WiC8pdPtC/xfF6F34Dn9ZjEbkimjEidD41+u9KEJbQjSSiNCM15Q1kwRoH7EUoPeBw5eHw9GrIyc+v4UL7rLKefksn+WzfJbP8lk+rU8Ql6XILL9bvxcWFsqIc0V+FgF6YaET65zIzp0JArQQ0BYWFqazCNALC0BRgEae0YsK3x0Ph//bHw7+2fcroVF8VgI0kAnQDq/5Ch04IxGeGa8pa8oCNHiSgXHgGKkQnhFc9Xz08mg4/3A+vP1YEZ4XQXr5LJ/ls3yWz/JZPuoTxGUpMsvv1u+FhYVI5fyQn0yAdi9RUyhRLRXcFha+JvQ5oM8HdifewmRffkoC9AH/XlhYmExVgA6CMn6XvzuQIt7Cwjqx2h9i2ZYw/XsxesDvZ8MlCtHvT4Zn746Hg//t07YcfiU0gb+9EO0E6P1ciPYCtBOhEdaHJUF8RoToLDEFaCswT4gYE+4iPhiOXh27lw2+9S8aXD7LZ/ksn+WzfJbP8un9BPFMimjyu/V7YWEhUjk/5GcRoBcWxqDPAX0+sDuxCNALC1fHIkAv3Hqs9odYthbaj/4deDa8/XDqVkMfvzwcDvHlhCg282poFqFrK6FZB/ZYWvHKAnT6kkEiRAqJwD2fccuNZ9ABvL18O3yCf8tn+Syf5bN8ls/yWT5jPkE8kyKa/G79XlhYiFTOD/lpCtBKUEtsEyy7hYUvFdnuy+dBU4D2LAL0wsLqlAVoIAhxiwC9cIOZ2uZke038Q1vX7sHNr4TGFxS+PnIroeWe0IkIjcIzCtEIC9B+94t+EVoJz4wXoCWJAO0CFpEwB37lM4rPF5cXkCF84aA/+5fP8lk+y2f5LJ/ls3w6P0E8kyKa/G79XlhYiFTOD/nJ94BOBbQyUnQb429h4bYi27ls9/xduhOLAL2wcHXMtgJaCHQLC1dKbxu0bNhv4oYCtGjvhj2+mJBFaFwJ7bbjeLJLsBCNIjQL0OjuVkLvZwK0W7Bs0VoJ3RKgE7z6ffjyiLbdwJXPKD7jBwXoRYRePstn+Syf5bN8ls+ITxDPpIgmv1u/FxYWIpXzQ36mC9CIEt706umFhS+F0N7ld/7N36U7sQjQCwtXR58AjSwC9MINpacNFm0soZkFaPwrjwPC9vKS9oTG7ThwJbQTnx9LAZpEaLdCGpFbcfSI0JMFaBmwV7wPnh8Mh5DQM7iYovgMpzqd8dZnEaOXz/JZPstn+Syf5dP4BPFMimjyu/V7YWGhC/mJAjQLaamAtrCwwMjzQwrO/F26E4sAvbBwday0AjrYLixcI632KNtsybbk5o6Jts/itHe7BHAl9LM3x8MBCsz/3Rt29Epoa1/oghCdCNDIXAL04YvD4ejl0XAOF9SLjxf+dC98lhXRy2f5LJ/ls3yWz/JpfIK4LEVm+d36vbCw0IX8LAL0wkIv8vyQgjN/l+7EIkAvLFwdiwC9cOtptUfZZku27rhv5+Zx/10K0B58MeHZ+xO3Cnr/6d6w83gnbscB7AgROgjQQYRWejEwXYBGzx4SnzmSveHZu2fD2cW5P82Xz/JZPstn+Syf5bN8VvsEcVmKzPK79XthYaGMOFfkZ7UtOBYWvlbk+cLf899vP536M40+JQF6YWFhdfpeQohIEW5h4QbRapfsLtHHEz+5yEw3ZJ7BCQLfpb0QrE/fHA0nrw6HXRSgH+8OO7gdBwvRfjsOeyW0EqCRTIT2onOPAB0Cg8Dp2MFwfnHut95YPstn+Syf5bN8ls/yWf0TxGUpMLd+Lyws1PHnjPwsAvTCwhTk+cLf89+LAL2wcHVM2gM62Cws3ABq7ZLdNNot8YeichSWwzE+B+Rx8RtXQeNWHLgNxx6ufJYitNgT2hSghQidCdBBhEa8+NwlQD/fc9tuHL86gQRW9nxePstn+Syf5bN8ls/yGfkxxTPNqgI0+6/R68+ym8Lc4Y1lTPxsa2HZW2h7+bvkJmG3sVhhrYIVx03h84X4TsgPCdBaQKsJbHysZcOwba/NwoLGajNTscKfghU2E+2sLTgOGgI0urdsFha+WvDcEOeHO1f876IAXROc+bhFj81NQuZrDFZYPVhhaSx/14GVth6ssFpM9Yfo+BnL1kLbyzB6cX6fDZcfnw1Hzw+Gg3/2gwBdWgmditBAoh174TkToJGCAB08414gGABw8uZkOIMTfdnTefksn+WzfJbP8lk+c360YLYWOI6xrOJfxr9urPhvEzof8rd2uyo43uuIeyoyvf67/PTvAZ2La+kx/j4FGeZVYKWhFyu8qVjhz4kVZwsrnBZWOL20wuPfJfexyHDGMCUMFKCXFdALC+tE7p/eFKClyGbBoh1j2SzcPnS9jsUK80tF5PkSzpvT10fD0YtDEpy1AD1iJXQmQidCdC5CCwGatt44eH7gxOdl643ls3yWz/JZPstn+cz9ycSzdcBxjGWqfxn3VWCl4Tah8yF/a7er4rrinYJP61uZZv9dfsYJ0NYxPs7fp6DDXTdWGsZghTkFK+w5seJsYYXTgxVWD7WwrN/8fSoc5hTG+l8E6IWFdVMWoD8JUU1vQVBAio5ehFv4QtB124sV1peMyPcl/D1/f+JE6L0ne16AFi8ldC8kNARoJ0KjdhzF5wkCNAZCAR2+OBxOXp8Mby8vIGHL9hvLZ/ksn+WzfJbP8pn3k4lpVwWLdevAiu+mI9Ot88G/JTU3C7aX/uR36/fXBud/KkYY8hO34NBCXQ9RaEu/98D2q2CF24MV1g3l0wScX5lPmW/+Lt1vEzL9U7DCXB+LAL0eUHTUtGy0+8KXBdZxtgJ6LhGRw1m4vVj1OgYrzNtAV/rxBo11k+aZWwV9fnHituLY/+/esPP3TtyKgwVoS4TmrTiECO120jAFaKQqQB8Np29Oh4uP6Qm+fJbP8lk+y2f5LJ/lM8dHC2ZXhhb/5sSK7yaj0136Lam5WbC99qe/y99fG5z/qagw3gLyc30CNMJ+pmKF2YMV1g3EEpd7SfKp832LyiCD8zIVK8z1URKgq6IoCtSLSF2Fy08yxWbhywHrNxegceuNztXPNUzRbuFWYdXrGKwwbwNd6efzxOJsePvhdDh+cTjsP2UBmkToZBX0f70AzSL0ygK093zw/HA4ceLzsvp5+Syf5bN8ls/yWT7r+WQinBLRApZdL1Z4jGV/27DydZVYaZJYfiTaTv7WblcFx3uVWOnowQrHf5cfJ0B/qglzlpsW8/j3gs1STl8ryUsIPw/D8eXbYf/D2bB/8SwI0ZaQ5o6zEL0wH6KcA9rNsmObm4xO83VipW8VrDg84SWEwDkukBTvJwvi20BCmi2+edhWUnNbuCXkguqCwmrj4uYNvoyQReg9XP2MIjTCW3EEIZpE6HQl9H6nCG0I0Ptu9fPhcPoOl2JfQmL8mb18ls/yWT7LZ/ksn+Uz4+fy8yfPJSGENf5XFNp6kWEsLHxhuH/QzhnpJj+fPl+4VZrnCwsLs3MBk3f5Of14MRxdng9HH4hj/3dhYWF13mYvITwnBv9X8sk4trDwFTOUjsG5cnH5bDh5eTTs417Qf3sRGsXoVQXoIEJnAjQcfH7g9n4+h5N7+Syf5bN8ls/yWT7LZ/ksn+WzfJbP8lk+nR9cwLUs4lo+y2f+z3JeLZ/lM/9HnFdn78+Ho+fHw+7jvWHnkdqKQ4nQmQAtReiSAC34F3p2AvS7k+Hsw7Ph8vMF8JZwu8n57/ybv8tjPWh/XWBamNTtQv2WoJt05981Pw4rzaXflj3D4dVw61T0cZ/XZC1LCwxrBDI+y10ibR0QX6E+psP5UOh4LJtR0L9PN5qp/6yweriOf1Y6rpOLApYtEf+J9hXaKn8XSLsAt/8VSc5ZH24vVngWiT+Io5m3AmZ4Fcbal5DpLYXJx1fF5VPFFdwqaNteqv5lWhQybvYffqO7wPLfQxYOxoN/BYl7AWkzN1cd35eEVXaMZb+wHpYyX1i4XuT5x+fjck4uLKyGPI/0eSV/87GFhbn5EtuXzpP4fXbxbDh+hQL0LgnQfj/oIEA7Edqvgg4CNCMEaC1ClwXo/eH04nh4dnkynH06BfDvyXD+2cOPG33Gv/hbwDY9aL8Ax+Xiy4iPOUXbY4M0nLpbAUhfhnTTdvq3xHDLy8OXpytTjzw2iRi+jDuB01ZKu6BcF7GNjIbDdnC6nw1vFXiMQHdpS/aWH5uz0eAjdY4BOc/53MDZvbX5bODdEkHouoF0FbHsGyRlwEBYugxyN1W2M2LVvYbaQsmfbKO+nYZzBNoeItpi2obTcyg91+Jxi8RWhdk8/yU+vGLYTBZHjVgmbxWhbPB7BsYDabDSp49X4HAIH3aoEwSOW2H6uEy3TtL8SDg9FXzco6n6h7g1ZvqAllvL/zow4+P2FZHnmKTlvrDwtbGcDwsLa0CN9RYWFmZAn1fiN86xHH4uFhjE94WFhTpwvoRxIXw/+3AynLw7dkLz9l/bcS/owiroTISWArQUoS0B2u3/DF/OPsIkGrAmfWfyd3UiCv4TLBtG2/bZ55P+iHazkPZEDFtj+Wcs+4hOeySr/FnxQk+RPK19eQO/XO9J3dv+kcSvwHKz80InhfRbs41E8bBEEJhLaMEZCQKkFEcLsIhqAe6mqIuA+7VipcnC8jsGH05Wbgi4czn1I+unB6pnq230Idtb2j7zCX70E22o/YfzBcXCJIx4jqTnCyLtSkT73D9i+UnhviTNy/qw0hCJaQ9l1kGe1xgOY/nRx3qIYYr4Qp8Jx10dG5huIgxHza0H7kt1OU8NTyCvC4xlNwNpeyHksYWFhYWFhWtjEb8WFuZnOa8WFtbGuTi/zj+eDmcfTof9p/u0D3RYBQ3fWYR2AjSQ7QWNxFXQToiurIL+FyrUh68Ow+TRvawEJ3xDnPjRJDv+rk8yV50s16Bw7Yl/7layIeywJf1hMWmYsoLreJHqkyeIVr1YYSJpeog83e08WuFILD+Msk0EFzpmp11C7ZKA3/quaMAqm5QoNJ8PptCsCaKlJXwWYBFVoMVXE2l3HVhpsrD8jsEK0xPKDL83CH4csq5aTBWgdXvDtkvkgljuPwqA1P7jOefPjQQ+R9JzJQP74gywrwI2VlhAmr8Sed7GYYXJcHlKIM0C2VfViH7scBDLT1h53YFZthmWncLHneZ7LqhtRvj4xPjMPAosPxNI20HaTjgv8tjCwoKG+lt3rrixU6v/XVhYGA1O4BnLfWFhYTrLebWwMA9eP5Pzp0SAxqcKPp4OB//sD3u8DYcToUmATl5IuKoAjaufj19HATqZQPrfmSggbSXSppce/+ZEnZG2ljvg/Ek7C2HbFZckVl6KF1wG/7fGJOG5lzxtdj6QMflehRg2pclKtwDah0PlI8GdRIZfIArPFUzhGUmFzxam6Lowiax8DRtn5/B1l9VfiVj3oa3guVo8X9P2xm05Oa78J2GjH9fXQbsP/Ys8JyQtdw3bl4i23J8n6Q7I9K4HWe5MapOniwRHmV+NlWdP6NPBjimE4URl7X8UVrjXi12etu1cxHg0bCN/5+lbWFiYkWUCv7BwZSzXtIVbA14bGMv9JsGLz2pptRaoLde/ha+dMecA2B69OBz2/9kfdv5iATqK0FqADttwOBF6PxGh8204Iv86enU4HL85sifn/veVCNCWWwAm9oloI1F2lntX2sA2CBUeHY6BWXlaUDEErUx4WasAjVjptPPUk+/ViWFTWqw0C9zqHZl2A3eCGX4BKXYVMQVMIX52YgmkC9PIytewcXYBXX81Yt0n7cUUoFVbK5L6S8OGiYnr76Dth/5FnhOrwOFZpLa2+CzTuV5kuTO5nU4fkYqYEivfntCng13jeoPvQDDD6CYP87qxy9G2nYM0Hg3byd9p2hYWFmZmmYAvLCwsLGjw2sBY7jeJHgHaYrn+LXzt9J4Dvi84enk4HPzvoCxAOxF6RQH65N3RcPr+2E8ErwYpfLK4LQtA2qbMOcGviQbSLbWR6SRyEcX6zd/ffsaXmJ1HoaxL7IpuHHYaZu5WQvtJ40nrJqVWJmkdpv48UvzxAlCMN09XOd3sx0La1UnD94JkqBNEipoRS/xkWu5txFtJzWPyuIW2LWH5RWo2NX8rgqJ9BS1CW8fDMQgvwPWqgXPOkbWDSGwron35jjk5JmxTfz4sHxeJ2uRHnxvlcw5hoU76S8+/FlZaNTLvGst+Lqz4EMs2wvkp9DVIIiQrty7Y7xR0WFYdXh26f6Zy60mLTHePPSHj6YbPLY1lW2KqvwyrzU3FCv+KkOWhy8Vy09TsOBxJza0HGf66sOIdQysMHR9j2daYI4wx9MRVc2tinRtjscK9Rqzyksc00u8YrLAQy63mT7rNjY6rhRWGpst2rnYi/a4STic6b/y7hQyjhOWPsey/dqxyYiz7KVhhM5b9KlhhriuuOeC0SSy7FlY4TDinVwHDuWqsdFhYfmfEleFcWOkvYfkfSdYWbhC1tGk3C2nfpFyeF8axkzdHw/Grw2H7rx3HzqNdEqCTVdB7uQittuHIX0YotuA4eX88nF4cQ4Q4eUwnmpwQ+Ztt2C3Ck1zGspHU7OJkdg4wzJg3xLarkacRscWSmohCAti5E95IKLPsrLgYy96G0yGx7AgZB9WNVQ4Wui6tMtbhpfFZ6akh/UosWxurbFIBegWc0IkC6NsgslriNAul+viNgEVdy21uOC5AisptuKzTMqdy1W4M1rNH1L3VRgirnTGpbT0chPzpvqh8ruW2Y5DnpJVejSyPdl40Mp4alt8ppOFa+b9+dBqn1WONNFxCxtmHDndqODeE0QMzjdXepmKFv/DFM2mC8CVjnRtjscJd+KJpnkNWO0Es2xrS35QwpsS5sLBwNfA5vQpWuOvGSkcJy/9NxEp7Ccv/wjR0ecbflgB9+u54OH511BCgxSpoIBGgvQhdFaBPL06GZx+0UMHUGgG71WzGMEcY64DyR6IM/ObVjF441kIN/VZhOHv8+8yLbhfDJ/iHf1EoI79oy2LUKmICEtOjYXGJsWysMGOaUpGC0miJXZoeGystNWr+rWM2aZmcuzqZTCZ4KqSN9ivdNKatElxXJYnTh51xbojF2q/Aikdj+VuVLGxRxyg++/O3jGxXGsveM0F4oHPIJp5n8pzjczBSP7eMdHZjhbdu0jToGwbanZD+qTyscipDZYv+a+UcKdu0+7nrRpfXQopuU6uUF4d1XVhpWgUr7NJvCbtJLLspWGEzln0NK4xerPB6mCus3nAsuylYYZew/PdghbUOeuKT6WrZSrS/uaiFrdMgsex7sMLqwQprFaw41omVBmYOe422lb+121yU4pO/V4HD6glT27TsS3A4EsuOGWNv2a4DK27Esu1B+tdh6d8SdpNoN/m75NZDzT//Hgv7XyWMKch456IWtoxb02NTQ8bTixVODz3+LXf2J6m51ZDhlrD8rQsr/hKWf0S7W7/p++n7k+HkzfGw/ee2F6A9uBUHvowQRWgnQANSgJbbcAC5AB35F4rPZ5cwYXaCDCdGJ2oMOowWPWFYx64CnS4Ay0li2bB/FqMAFsSs1Z8skJG/ucULnbZIEOQ8wS3kywqvRof4EsQ5EZ+2MZH2q6PzngD5z6H660IKoGMJgqmiatsQgUtYYUINORKBmQH3hIKNFZ5DuWXhCbRtCysMxLLlOjXqXrYP2V4sgg2EFY7zOd/Vfi07jRQ3c3G0fL5Z8fVghXXdWOnUWP5sgbhEuf/StrIeGA5D+124GtptIUXa3wRuYpoWbh897dxyk34sd8tGu0vG2N4EetIp86NttVsn2XhBhnkbkXm5ijyNic+ytRjhV479MtjOcpvKOsK8DjgfGsvGspd2Y9DhMJbtTeO2pXcuZL4tSrbyeAlpP8bfdXJb0jkXsm6+9HzrvM6FDr/w241F6PuzDyfDs/cnJEBLEdoJ0ES2ClpvwyFXQVsCNIrP5x8h0nAh5QTJRLHbqhhhj4EHa8mAbX1EEQp/cxoYOCbKJRWsfBg+recACl9yH13yg6tJ4ZgX7tBPv4hREktapGm2CHnE72YYJTrSJMosxbBNSO2tdDPaVmLZZ0Aacywhcw1I8VRStfXCrwm6ScQxqI1xgN+E3Ibbt+WWkaVLkMXVQPtnLFvGqnuDYtvxbSM5V/w5X2q/7DfYN+FzKhc+7XONw07jkwT3kG5EhzMHMe2U/jK2fwtKbzlPYJPVQTsN0iaNT8JhyDpYuF5E3QcsO43l7zq5iWmagaR/XFg/Pe18VbeaDTPG9ibQk06ZH22r3TzyetRDEuYNo+tcxjxoLLu5GBOfZWth+UUM22p5sJ3lNpV1hHkdcD4kJRvLXtv2osNZJayZ4fOrep7dsDRfGbK+NJadPNaiFNZN5TaldaGLcM6LthjGBHPB8env4rcYg6A2/OyiIEB7Ebq4DYdcBV0ToM/xraKI7/Au3FtGfWKaoK235wKs4e2ksFcMz4TdW3YS7adFHkYQOLL0MlY4AFQmCl0kPBPRnvxi2G5LA/znhbgsnB6shsoN2HLz8UukoMNEdyuMMciwSlj+AJf+3N5K7zRQjGSUmxYtVyWJi7jk78EuCrl19IsBYzvLj0k7D7Y7gyhOx/R0w/4zIJweQpwjscJCLFtJsMW6FiRtwDjmj8e+TbVZJpyDsd3aCD8mNWE0Dy9LK5DbWWF1EPJUwPKzDlxcaZ7svLIfFpBz2C3CfjSWLWLZdnCV5WUiy2cGRudH15VB89xRyPOSsey+RuYuC13OJSy/SK/7KljhzklPHDpN0o/8fh1YaZqNznP8ayIr76WMbgxZ3TSQ9iV/NbfrQKbHwvLTYqq/uZgjfpl//i6Padva7ynI+BjLRh/T9NjUkPH3YoVjMcVPQI4blz7zSpD1NbneOpkj/C7/uh3d0LbE5VEql668CnrsxZwaFyYj239sBwF6O9mGwwvQ/DLCTID2PFcitBSgnfiMFeAT1y9Ae38MF1KDIOZ47DD18Ym48EUamyj/HidoYFhJeOwu/SNCjIDKRJHLicvwDUltaZU1CYIoQIPNZ1wdndrYiLix0VgTfz5uuTk4DwSLN5LUxgqjFx2WheEvpD+3t9I7HilCeiFSogXLVcniQwEahV/47mywLViwkLwqIkwXrw0JyjFNddgOQL8m6NaBDGsMVliIZatxdljXglD/xjHhlvcLinAOxnYr22/8LfyMQoYRydIKpDZWWJ2EPBWw/KxCKVx3LM2Xnd/UX58AjaT+ImNsG6yrzLqxy2gSk/Ii66mAce5Ukeclo916bL9E5syjLLMWPf57bKZihT0XPXHItGh7+f06sNI0G53n+NdEVt5LGRWRZdWLFU4vY8OR9iV/NbfrQKbHwvJTY6q/uZgrfg7HwrKV3y2bsXA4EstGH9P02NSQ8Y/BCksz1j5j5NhxYTVkfa1Ubw3miqPLv2xDN7gtyfLQebKOteixF3NqXJycCdBqG45EgPYi9DgBWkYO5EKFNaE34AKRWG76GP+WZPa6scRCsrHsS+T+Ob9JniEtTnAKx0QYeuIN39H20+coKlNY6B79Uxzg5oUwFAg/ASyeRVsjPRyXeUy66WMWMowYV43+sJk0bPc71LFl79Fly34FMl3T8CKk6eaRguUqhLhYeEawjWDdX1agtkFY7ojlpv3Q6y8luUiNL8fEdilIRGT+bRDyit8NLD8OH7Ysq3XRE1eod1H3/lja/nT7FHDbDW04+gvhI6V+pYoRjiCGJ7HCmYIVdg9WWCPgm6WSUL4QvqsrAcSZloXwl0FCMonRlnsnsr4Zy44ZY2si89ei117HwQgbX95VpH0Ly3+Nll/pfpO5TWmdG11nkpqNDGMVrLAZy14zxc9NROfjBuWlfC2L/btlI91KaD8LC44bei6MRudjHXnpCVvatGynMCVs7Udi2X8NWGXBWPZfK1PK5KaXpUxfL1Y4itHX2xFhm6zq/6bA+ZD0uI1E1w3Pm4PNpzMSoIUILbfhiAJ0XAW9xyK0EqCdCK224SgL0CJTOpEmMxRGIAurMhE20fYWlj+C86vzfOEEAv6twhMiAgtWLECT4MV+ZPgkQrJ9WOkaBLmYBvk9xq+PWaBdL+SH46oxPvw07Oh/TBiI9pumaxpY1rG8c6h+ZiHE5QVornMgFYZJOGa3HqLYHEndZPg98XD6iLaIDEg7C8uPw5eLVWZz0xOXrH/oh6qCZkk4FH1CahPD4vCzMKuQbRKGIoYnscIagxXmqljxjMSVLYTlrxmyrvKyUH4DM6xmRnSdu7RVGGObpF/na25kvEZ8vqyraD8lLL8trHBuI19SXqai61aWif49NzJOiWW7cKWU+/C2u3Qrof0sLAS+hH5A9mfrzE8rbBl/y3YVVg17Xela+LKY0s7Yz01uY6U0yuParcGVX29Hpg+5kWMBXeYT8tWDrpuxAvTO41yADqugawK0F6H/pQvf/S5kWNuujSx+Pwnm4xbSfzJxRrR7Jz5szPcFhINEdwqbysR/HwgW9y6C+Bz9UVi47/MFgXYQC8YTxL5MuI5++bsMq0a0pzRmmKJHJXwsD18mzbAd0k77Y7wtizBY7tqt+NunaxU4TwEhRM7EZfYb65qFXr8K+XMUe5lMwE3CkOGSu/ZfJorUES1OI+RG6SS/MR38fWzcCpfvmB+JzG8GC8ktMXkMIUxoBw75nYht0CPPIW7Dzo4R7o40PAqzZCvA80K3VRFGHlYjPIe292Bc1vEC9TQYYPiS4CbSFvoDj3RrkqdJksU1Bzq9jGWrCbayLBS6zFy5NfysixB/B0l6DaS7xLIdAZ8jSVil3wK7rUxDhzUGKzyJ5QfpsekGy0OUiQx7bpJ4r4kxadK2Fpa/uanFZ7mVbFvIsFr+x9jOiY5XYtlPwp8TSdjqPLGQ9gkqrF5cuBxvR/yrYqWBsexrWGFoLH9FRBlYYY3BDP86EXnLGGlv5XfdmGnswAqrh7H+ZZxj/PWgw5a0bLW7tLHcLGR4Gsv+KrDSMgqjXSPW2G0uXNp9HHPnR4c3hXWEyeiwx2KF2WIVvyVkmsZghbUqIXzfdgOl49KtEyteTeZPxIPiM7KVCNBKhH68O+yUBGgWoUsCNPAvjlAmiE+0kBDhVsQoIPZnoW1b9tOwJ+dW3IhlG8GwLKJNFNVIsJPiFduwWBZswJ7FL/yNYl+6KjRNo4bCbMPxB7COzfwgqW0alk8T1rcn2ubhpH6lrcTbB9HGsimj4xgFC4+z8mw4/mcbTsyUvTd4wwLcPdwGItx+amg/vRhhoPAbwN81MZrDQTgchQ+L228aPgA2WrQOgHtGcO8Qo8eA5e++Y/0LrPahoDbn26tst/K7/G1QDteD7R9J/NGxNM2YF/JvhuOQYXhC+nJ7HR7TY1ND+ndg/jyYl8zdIdLcC+fN/aVw6unx9pNQ/rnuQ/mOgMsjSZuH3Uwb9K+PrZe0/OZF15PG8oNYtgsrAm0tYLkvLFwxPee67hsYy3bhhrL0OQsLRbL+DceFnjnPHQ7fcvuaSMqYf3u3hZuBrJelflKsskEyW9F34JaXuA/01u/bJEKjAK1XQaMA3VwF3RKgdYflT7SQEOWW2PNveWwmaoWl3RyQhgxlI8PQaFtCCgXxd/QTBQAU6gb3Pwln0o7DZ7GOBD20AzcnhuExEvs4PET6T6Gw37IgPJJYPiJ/QTyhuO10YHws3uHfGH9umyPDjHD88D2kqx8rni44/XPz+XjY+flfw7/+n8H3d4YHT/aHZ5kATW2G2wcfj4JwLgzzv3jMspFxpJDQC+mAvxHw7wD/CFjmUDwxrQiGg3nHMHMwbPcdbE2EbYJ3714VzXw8GvaebA0Pfv4mlv2Pd4ctvBnw4hjCxvoX6LZhQO3Nt1WHPybba4cAaYUd8OmR54F2S/Ip3YGQjoCRBpfG1E6Hsw5kfJy/kCfLJkPlw4LLX+QxpgHLi9Hxef/dFPw26r6IL480XA+7me7o3zou851j2TM1GxnGdXAT0/TFAu1Nn58LM/K1l+3I9sV9oOWmWfqJW8yINrGw8DWS9G2+Xwz943Lu1OEyGlFWSTn735bdwvUSzgmPZfO1osvGLB9xPjgB+uOKArQToccK0Bi5TIg/6cJ3w/660AXawgoDSe1SccDt/ezR9vgdxTUU5qLIhuJQGj4el8JiFELoGPonsS0XR9Jw5oPDD/i6TfBumX9wI2J6czdxzJPE1wL863RodPjdcPpYyJuVw2HrJyE6W/zfNrYm3x7StkHtoYy0a2H511j+rDQxWoyObuxnAngelEhsrfJm/MrzP+7YZS5BMfq/++DDtwOrjShcm+O2iH/5u0nah1jHrDgCxTSJ/Cq3PG55TODTrf2vGzNOzKfKa5LWIpA/7JNDXgs4m+hPxiNJwu3C22NZOiybHnw4K2DlZ2Fh4YZj9H0LNqP7vKVcFxZm4tQ/0bml2B4O3zfGsbeIer9yPByKfO+9PjVsrg7dH7q0L9eTcXB5DVS326F+jToOtv73wsIXiNQ0UHw+vzwlARrI9oFGHpMIPUmAdntAF04qTIj8zr/l95uA7IB7sMJAUrtUJLAF6HOAvqMI51Y+f0YBGo5j+agyIvEsinV0HEUkWg1NArT3K/zJdKW/cwFqCjJ8rtsE75b5BTfCSEfFrRpfr5tHh93F5e5w7/tUjNz4bXPYcWIkpHcOPuZx5GwMmy95FTS1DRaEtcCLcLsZix2mTepXir5p27X8xnRqf51IwZl5fwAdm9/C5L8H7gxE21jOuMqZBsbJSucx/PxgOLgwBtHQ5hziWNYmGXTLiP0HkR/jpxhMINz8OOQZcflP3ex45XGBT7P0f21gPoy8ZmnWYB5cPmR+DbDVKL8xHl+ews0Mw8TbczpcPFPw4Uwk5mVhYeFWgf0eYrktBKx+D7FsA0u5LizMw+vNYcMaOzM/349PFd5iyv3KybD3qzG/wEUs/xwO56af9SL7wZDu5XoyDi6vN5X2DfNDJ0Sz7VK+C18wrA0gKECfrUuAfskCtIj8S8V1zgESHUKn7Um+O6krFwnY3QEVhWLYJye/4V7OUcyINigw+tXR8AtFNXYj4Y3EPHkcCXGFMGO4VjqS3zPBedYEG+6MnRjGqGPS3pOKL1S2uY0AwpMnBSPttP80HfI3cLE13LEuNI5vhjt/7AzHHzk/Aq4HfdzizcP6gM2xMdx/dDKcv+N2AOA+zPCX2ga0iQshwAZ2h8MLjAeFWCLYi++JkCuRNi6uSBSTLWE5pkv7j7Z0NiDslvs5G07+gU4rydPOsP+aniQgIH+f9ocHTRF/Jv7Yh5SK+kuANmO1MSC2R9+WZZ8B/vK2K+yCLbm5MCtxOThN4lgWtv8tbWYD09dK4xpIypLB4xJ3nMugBNlacYS8MaZ/j6s/Hyf4jfHjd7YRx4KbBdrDX2HHacptiSTdCwsLVween4zlvrB+eupgqaPrZ6mDL4MX9+1xswYXc3xBK6IjR+UtFREUor8AAf6rpdm+N4Z7T67nRoMJ96s1LH9fKi7P+dx4oUBnOwkvIawK0GILDidCWwK0JxOhD74OAdrCmtgjzs0QiNgtAI0dBTUS21D8Mxp/sPFC3Gew80ImCXck3tHx6C/EFRpJ5cRqNKJVkHlngjunzeFPfvnbSDOFweWalm9qI4DwLPFG2rLfgExH+O552TGY+vHesHfB/j2+3pJjJmfD8aNv7XATvhu2npwOz/73bHj2AtvD+XDqhdmt3zYM+5SN37aCEE3tL8JtzYTdAywUE9wmI3SM3G2/qT3BbtEWheftYbO2UhnKfevJwfAM0nnx6eDqBOhf9obz96q+A3DcaGOyLYa2LAVQ8Je3XWGn+hcXbiGugOGehe1/a7tZaKVvTSRlyeBxiTvOZVDDjsPlTQLHbP8A1x/G6ew4fvYjfkvY1kLYcZpMOyCkeWHhq+LZcPrku7z/xvcqPKbHZtf+SDien4zlvrB+eupgqaObwag6OB4OH901Fm9sDPce3YytD75K3m8N3/WOxX98MBxeGmHcahoCtOOb4c6jg5sjUi6MoGPLTOiDHrw4MfxeE3x9W65zSzmMpbO8ugTov78yAVpPwvsn5ece+h0FBfk9/U12KnwvTPFqT/dbujsbssOXuOFL3VD447hRjCNRj/w7kc6707YeIjyzkaB7voJ7HXAcCZAe/p7aG+UQiOnNy1qAYTParQM77pTzf+4aF5ecjUeHrg4zfPk7LPee/Z/hYnbnl004qbeGrd+sAXcn398b9j5G4TnBtSkDcIuisAeO5wK1F5Bd+4X2aryQMNjIsOC3FLHfvtmHicOD4c4YMfnH+8P+BbSZlw+ml80INn478DcCoE3i6ndXt9BeGN928jYn2zJj2XmCcCnwfvJz3afDIY9HavFZ9jeJMenVtiZQdmmZtiB/MR5V1hge/CWU3yQOaVdC+vPHXHrZPYXT0GOzsPD10CMEAPzYrBnGQj9y39MrEvgXvl7e155OFFzj1gdfJ4UbfybfDg+ff2l9xLPORUXfDluvl/7xetDXKrpe9Y0DOuv3173h/Iu7ubLwVQLzylRvyHFzzdECNNArQL+4jQI0T8oZPKZsSki7XEDg3xHpl0nEOfhuVWIQ44T4jNsKkMDHfmMYZEt2UgTB/MlwibIgNTexbASizBHLn0X0w+Urj3m4TlUcvVjxphT28rL4ZW949hrDhfKWAnOoI3FMcH5Foinx3bD9jkTlDNeeDMAttDkEjmUk7tiGPeAb+fTxaNhKVjLj1iW0lUag50WANf44gLjOOwd+d4b7/9kiQR/YeXziBOWj3zvS8NPmcPD0GQnQCNS5bDNWO4uk/UXEsgVYIJV4exdfcr5De3LEY2l47DeGEcL5wtB5498JSd+hy6ZGGlcg6YOUn1BvEmkvETaJP3BL4kjBNMT82GRpXlj4ohlx/f7+7rC3TBZXo/Bo8savDxchemF+egVoz8ZvO8MzK5yFNdCzsAahrQVpMYcVzu3kWZcA77dVxKdnjTC+bqz2g/PGrVmuJfWFZfgExe5wXBsP9Gwzg5oAzBHP3hn+Fxa+MHieWRegkVUEaJjgtpRwE/Y30m9t8sxuJRt3HOIj5ITe21TSI8M18WHSCwfpWBYOHKeVnZ/A5tzZpTYkGvHqTxL9SERyq0jhGIt4FD5t0eFEPfc/iphw3MNpk3G0fs+NS4NISxRQRLk3iH5LpGGabpiGJB3jcGnpfpTsm+Hun8ckSD4/GvafbCeC6savm05kPdTbdAynw95vnRPklbkz3P/jYDjBNL6CPH4icVkLznVxWR2Tdhpn40Xoi51RE4VJ8LYYlRc63vn9MArHBm0BWmyDwngB2mpDaTudAPdZEh+2PF8I6jeQavw+nNTvl08oE+4XPLL/N8srA+2iH0mIwyH8uHqzqPhhVL2bqDwFLFsDKy9zMTWOKf6mxvXVA20lYLnfYnqfYMK+ffuNHca1IuvGwvJzXdQm5d/fGbauYpX5TSuThTXSK3Iy3wz3/rlBj8VfCzBmfYGLP/pWffI1dfy1tfPm309bwxGPpZ/DOOeTFdbto0+Avjvs8GKWzmvPVzO+qd5c8u9eWuGGcVf91LaHaQrQQhMAzpabDFXG9y83kJs4JpsJrp9aPbEbLewTAjSwwyI0C9DyRYTdAvT+8K9WIhDLzZocaxsLGZ9DhWGi3Zw9T+TjZN6KjyEbOfFP/dqwsCMEOCfI2Vtg0EpRFplRAEQRKa58xq0J+Fj0j8KlEPfQBvLHDZ/ton0KbduRH5+bmAZfblURJYpn2j8OmGLZl5Bh+WOuzj2Juz9WcgMoDb2PUf1r+OaH79yK2s2fW3sxq5cWvt/u3yttBBs/++06fEewp0VTB0zOoZ3lorNvfxIoqURw5t/ymOXGfDwYNn+00zoXYVuM54fDdumxa39H2uZ0OPitXt8b4N8J+BIYOFptKGmfod+ZSOi7KGx9riBp3Ijwn4QDbkD0S/1LILlB4o9JN/mbj5XsLXrsZHgtW4vgx8gj5j0Bj3lcuRXKLoNsYxzsV+Jtuf5cHYpjIpzEvgvhD/JhIm0mUs5bgxnTcJ3I+i2Vg7bpZc6wkKnhSH+amo0Mo8VU/5Y/xrLPuCzfkEzxYsCLZ5Mfm+1NW3faZ6Y3fYi0tbDs24/dbwz3/hn/8i0dt8UUP4j2x0y1s7D8lbD8W2h7/b0X9rMOavFZbuMZs9UDgYsQ3EIFM7w2Mn8ay56x7FtY4azM6037icuf7w/bL47NdEzh4vPpcPhHez4kRTpkSt9rxc9Y9pqp/hjLf0+7DHOWEXnX8Vg2k4HxWsByXxNmfnqu2z/CNXviTc3zFz1PHuM+zoXwmwK0uLmAiCdlZX7HkMRfYKq/m4CVdsayb2GFY9Hya7nJ79pOHtNuJcbYzomMdyyl8Lbc0+XbwxYK0HoVtBegwzYcqwjQtURot2RijCj3EhxWQIVhEtysiTtC7lZ8jLa1fyu3AVdEg3/4hrKy27XZCyFsK4URt0/uZ7Rh8RmP84sKWZSW6fFhDLQSGu1oJTQeIzuylfGl3BwBWv6OZZKDor4Po4gOF2DBB9sCtwf+rhH+Q7zdE9fx0H7R7ZcPpkJyhT/9yuaRnH+Cdgplb4NuHiglh/4tjvEKahbzEhvk46HahqPCv+9Tvh4dQTo7Vrn8cG/YCSL76XDwe6Fcf94xywkfkTp/dzLs/lJLn7H6GcUK3HhftB/Ct0HdFvXxXrgd+/DT84Ooxi/D8ES/eO4JWIyVSLeaHaNtevzMQSlefbyELxOz/DKorEv9LuFtuf5lGwi/DfsuhD9RrwnSZiLFvNXCX0M6bjJcRmPJw8I+ZWt4oPvJn++7lWqtR09lWJY7I+1a1PzIMFtM9W/5Yyz7nAkr8QDs1+3wbMakrcdmHcj0teLXthrLvksMxK1ORq4G03FbjLVnpL+W/zG2EstfCcv/XKw7fI3Om4zfcpvEqHG6EDxfGWF1IPOnsewZy34KVtijaAhnuF3OAVxnrLjHgHG1V5kqkQ6YslLUip+x7DVT/TG5f5iDNMX3b4fNx+l8opX3PB7Csh0NjNOqWH5mws7LSccNDGDySyx7xgW0RcoZLjLS44GWAK3GE4sA3YeVfsayr2GFUaLmz3KzbK1jEna36LWbGxnvFKzwRgvQ/kWEkwToawM6RfM44ib3+Bd/qwk7HweswiOkH/6u0fYQBoSKcrATkJ0gF21CPAOJcyQyo2CHdih+4DF60WB0o+PkHsPgMIMg6FZSU3zaRv+2kP5aWP6Ztp0uQ43lR2L5YWq22q0Mpb9/9fMkftsf3n5oDZwNwXNGzi5YdCuB7Unj3Zxg54VlOE5tL8W5KZvL6orvUn5bAvQ32dYaJ38XHruWg4J3Ph8hv40XVhni9dlHow25vgXanCU2WoQ2WqHQXyFZ/JZ/PI7+fTj4O4Th6lKXhad0XCL9a/vSbwm7ldw10r5EybYUTjjGZWqVoUUszzJgZ9Vzb92XcPHq4zpuAdd9Dctfi5a/MXFoW4llvwpGmGfGdg24fdL2P4fDmbKdl2fDqSU8G2B68JFpO5z5iefE1TB/fM+Go45ruV6NZvbtiqssl27e40t8t4bthN3hCCbppv1s9IguiJ/Uf7DCuC2cDkf/wKQqKePtWYS7hbGM2OddCZ5n763wvnB6BPvv7wwP57jGtES6HzaHA9Hnun2grXBuHYfDw+aiGZV3wF7McgXosVYJy+86Ka3WV9z584jKbmwam6uY78Cc1NfPc1U/rRs5ejzxNfY1C18lswvQQoS+BQI0XMSCwON/y8k5d6beP0944mSC7dmP/C1hewL985YYblXy57htBrs7BhSgeX/nt174QGoCNBLDiGHSSlVcSY0itGXTg/RXw/Iradta5aix/DGWvaRmK93KuPSvbfXzxnD3t53h4Glru4dvhju/bQ87eqVzWBUcL2xNXuLq3sjbT15sY1iEy+B2J/Fuzm8qLmvbID4nNs8qk4V8NQTREqANf/88tAcu39+Hjs3b4B1pmf9P+8ODYp3njwqif6v9UN8C7U0KjKE/Mgjts4Lvr+T5xaTxG34d5D5egCY/2XGJ9K/DKf3WxyXaRmP50ZRsS+GEY1QmdhkW8OVZxarn3rov4epSH1fxSpx9A8tfix5/vXFIO41lP5VCmNUVnD/eHbZmfESZQCFrc7g3ensi3Mppbzg1w5yXeE6M5+z1rhLpgIaYv0p8RZoTTeNR8A4xYPZ0rkxN+KAXK61PiD4qb32VEFf+3b5Jecf5ilsZrP2G1YKkexsOvYgAx8NGeF82nYL9jw+Gg1X7ipaAqOrjixHpOuaPWqAsb+U3N8fDgb4me3ZewvhGjrk0ZnjrpEPIB9wCpOfQfsa219ZLTNVNAlyhHvy2BGh8evm3u7H9w/jxIZbx7GPIhYWbRVuABm6HAG1Nqq0JtzwGsLiTTNC9ba1DzfxI2E7+pu8ksNGezfg9tfOPzQ608nmA/1GAxpcSsvAxBOEZRWiEwvqEorKwC2B4Ig4n+GH8Toh+Cza4FQjB6b7uyVJ7Gw3E9hvxdlxPTDUM7d7ipHMlT4Of/DYSlmj8dGe4a/lhcKUuXKyqF0e8oP21DSclTJaFwHxeW9ms25FplwrJ1LZYQB4D3RxJ/Z0P5//cs/NjPJLmeAGDkOqET00qnmM5bNtlJwXol3ROBKqDEeNRwbBCzmpDc0NxJen19LVzaUeEMFw7wL/xWNH2itHpWAUrfALz7/HHoj+rLEtIfxaWnwlU+z6DzN5K201jajrRX4ffwvXfWgGdMpPwi6tUH4nJySS+Gb57cmSHL+G8FvJs2vTSCKcsDHWIoRyO5TaW1kTTr8oN/fuolXidbW4qojxNpN3n2k1Uz1pupAC9N+2NrU6c/1K+bgQo2oy8UfTzgy97RXStnq66Dps3mIhbtypxTWXYvs4h0Cc+PhnOO54EKdLqd9U7Wa5tBfDMtMv32+E+CjRyYdHfKAJXromrtIXLw2EP5pMPf+2Y135/Z3jwZP9Kbm636blZIm4e61XKLaqLjgB1rZICdPdNL4t1XYN74f5ZYtkhlm0LK5yF9ZTNquUu/Zew7OWxhGcTBGjgZgjQPJiX9Ngokgk34/2XCta5SfsWUcSglZ68ZzMJGWwXbXh1NIrKb+Efih7oDwVnFJ9RvCaR2uG21aAwXbgskjihhOMg6Lf3E2wxP9Imfr8edPlFuIwoHynFcMw6RgzbMXQ89mO+jK4buKj+UhsI+K0onu4Pmz91Plr488P4YsOkjSikuySxY7FYgmJyya1EIbzXhdXJySo0qLtPvv1/Ohw2x6xMxq01ihNx8UgVCvevd4ednomlFrlfrtjGRkNx2eewZa+x/PlzDvoIKUBbdkg8R68OKx2rE8uE4oH2Es4DGa8svx5kHBaWnwkU+70Kpp+eNFo260DHu26sNACdItrGH3vtFY4w+c62G/pxY9joCL+bX/fci4vM+DViLJCBbozljtTcLMC+ORHHye7zwkRsbHw1WhNNeV1ARq1Ga7SpK6VvxZi7AfDPKhNgI79dj0vn22yFST23P0aHPzullYAsvvhtNv64Y+Sjk++/G7ZHi9CFrUxmfkncytTq6ErqT9C8wYRMe8rhWllXOXZd5+JNucnb5TTqJW6dB+faIzjXHt8f7mTpwpu+D2/RytG+LZ/K4M1Z4yZ3b1vwYrPry1bqu2bahmUlespSLQ4a81TDWAE63IyZY5Hat1C+N2XcsHAlrKM/xzAZy30VSmFW41pBgGYRui5Ajx1ws/0KjJlsl8DBhjXgcMdS2/pqXfKHNpcDCcZOPAbYRvpnIY5XOXNjQcGDhGf0/dYh0+VWj8JRDjuIJGjrw5RpceIJuJEf/B/c19EoJxPLjsuGyoHKwuFESsoblwmLQqY4lIkqEmGnYX+Z/8Nh+/8aou8P9+FEERe8scDAoDwoUyuxnuwMd3+w7Ax+24US9OXoytJAurew/Gdg/dQw7D8dFC/6cYUK1h21409QJ2UBWq9MPhvOsZ0Mpf2ccQsU6Bx/GTswA39/xlXstHJGtps5gLbX9QjzuqCBfpyI7wxHl5guPufGk56zDTpXMU3m153hLCtziju2eU6PZaeP1eBwJHC8c0+7aeAbu08oHgvs5y56Juo3kB/vDweuLa4LrqPOx5O/vzvsvrHCYSCsdbdnIEzg3URGxL0SMqwVw+sSOqDfeXSwhi0LZB5awmwqQKcrI2U4jOUuj7WY4qeHEfvhYhuuCUt+nJqOITndEjretc+2ceM+PDYt43Nx6jhKSLuWvbC5gvMTufMIn1JopUtS30u7/JI4jqMWT28aND3+LBtOj6TmxsgwWrbAp73GDSZEja2TRQQ9GPE6LNuZSM49C70X+Xbl/QAyzT1jTTG2ditLpX+kFLZwqwrQ0O//sjnc711kg4x6qkClxYRtppKHefZ6a8KWWgY/3h22sS7f7+Th4c0ornNTtJ+JnzaHIyOPfZTLaAzNm9hKJB63rU5jXODCPhr2/Cr1lQT9DOiP/hkr8Nfb3mrocOeMg8OWWHYlxvjvte1x01i2krH2krH2Y9Fp68EKpwb5m1uAdiJ0LkBfIYlIOIVYSKkgouw648EweHsBXKXJAob0z+ILrUqmVc8scqAQx8edmxfoyC+nk8JkG9rKgOzYLf6muEjMJRGaVkKnojYR05i51QY81cGQDLMQtmHH5YZpdYQy9b/FsSTvEBaiw1uN0+Fk5GM1bp8nvDj9eVBfEf0CJlrvkJNh/z+lyQUMyH7bz8N5aqyks/j+/nDQswoakTY1LL8S0xbrSgB1mNodl1/2Jx7JO7/E+od2fLFTHsTqwccrnwY4D7veoDwGsX1HPhifg+sWoCvAgHcHJzdvTqF8fV8zNy/XLAi41Wg44JNlDn0I9pkuDfJpC2kzBQ5HctwvDk2iIUAjVyS6zEtHvmaB6unsxYOOmwR+NV0i/Cre73a9VDCCE/KHw9ajw+Hw957rkNqyCK4vFLdud0zFDa/tOHapjX+qYyMVXqB3NRiU51Nc4VYLU7qVbCTSrtW3pjcyzy6kXwsrvpvAmNV3JMilebXClEhbyUHHymtjiy231ckYrDRJWnYirKsSoPEmET5t9VGnTaQlQMebdRhWJ1phaGrxlWA/0q8+xmi/0tZyWwNTBOjwlAOGwd9rqDgDlu1YrHA7KOR741cYF1dv2Has4NT7M2d9Yi39/njXyvSR/LEfww+00jMnGH4q/HdtbTEFOM/vrSvsHmDOsx/GFWvAHFPIegRaizbUNi5n7gZFL9c45/rhHsyp4HqIe1c3r8HSfQw1/zL8dWPFbzHG3xhbRNszlm0NK4yxtMIpxSWPaRvL3kL64++WX8tNHtNu0Z0EaBKh5xegWxOVuVk5PllAJDbE396G48jiEjYCFCucgOwJdjyR8zYIrXJGKZXc2e+nz7RO2Ql04J/SFeNwYYI92tD2HCTEvsVwlejHthgHHifxFkVoFLd1uBJ0E2AY4beySdw0Mkzlr2JH4iSm1ePz6AjHKR94jERNzLNVXitiPTKd8M2w0ViNvPHbZv1RscrFdAMGfImY6jn/CCX06mH7LjcLpC8wrryNJLBbD5Z/RtjR0wB4nOvJA3UYQduKOCwE5bM3R+5Rss2KiJPt6XfB7eR8eLbKHl0WXL5u5YzRfhh3nissuw7OXu+sd4XDFNwecXvD8SXWdax/PicJ79YLhxHCQk6Gw/9ujRTx6mw8OsjL2fXJvj9xfWhn/VpuAQxDcbnTt0dqBxu/bsLEBx/TtOIu07f3482Ctruw8zM/WFcjXnyD/UFNhL7cGx40VkPRTcy9tO+Hfq85cdfbArmXomK8os0lVNx6+qpmm9f4sJvXVc8Pm8NhdSIm3Uo2EmnXmGiKm4vIWRALS1jx3QTqq2dT4nYY6aTdCpeRdoKevk3fLO4qZ42VJk3NToQ1Y39cJt1yhPJrpCUB3HqelHEidO+NuVp8FpxGxjrGaL/S1nJbBz1CUipAx6cc0D9/r6HjZCzbXqzwRlAT3nEF7RtoH7JvD304bnlRv8mRj63ZLyPzcTIc/eNX5CKzrhRV/AbjgSwtzEzlCuVz+iIKzDduDH5ViOvi2QernFYkaZOMqsPGTQzdTouLgy4P4tYknoe/XbW475/A1e+EAs7CDSPOv0TkYxQ1/zL8dWPFX6LXn7Rr2TLaT68/iRXGGHrCKdnIY9rGsrew/JX8sluN3H69AnQS+RVgdlIaKoBzfdz0lxaWRRZOOOZXNH8mkZSEkjQsFmBIOIX/gw0dR9mZ3KIwV0wTpJ/3Zw2Ct/ODQg2FhzjB0ceD7hQH2WVhuzIpxBdg95oN0mOXu3O6o6isbUgQcnhRyuXH28fyJxv2Z9VbHzCArW69QauTj/7e7Lqjb+8RelSO46fN4cDY1uPsAsuI2ltThJaTaPeCPW4TBr5MTTcN21r20k3SsCuLw3eG+/952P9Y3k8PYFDBEzwsYzw/6Bwpv+ywwQ93h03/yFUmDHnMu+zNPmocZy9EnGP2A7dQqwQI2neP8jmizANwTvyxNRxCWYRzdS5gghHTeTIc/L7qC9s8vH3OS1nWPk5ol/Fcle59tPqe/pWJNQpPSRhYk7TTJ2ucGK6FfM9Y+3HgOel7EibuX1lLT2uib+QPgclR/Tpj7X2v4+a2XEP7EWB/xn2a/D6a3v0S/TYY1a1NpjK3AO3hchlbNpPLskXPSmQk3VIKWeWcat/YMtpr7cbNldAW4SL+6QQeF3Rt4ZWXcX6OGrj21FmPcD3bR2Gotw1Km7FtkONgLJs5GBuPs5sgQHO5WWEGlLAK7LHo35u+tdJ4qko+9aXSWz9nrf2yhSi7ToG5CM4NtuN4P3mqYEW4bAIzvYh+Fu7AfOTehPEvlhfPYxBRdo97toKDPk+Mcdy4yyq7ORHtM9C4UZik0XqiZq3b3jUIc8kdc34vKd9UmQmrbG8iNzmdt6UMr5miAI1MEaC9+Hz1ArS7GKAIq45n0IQKO8ikk7T8NVa4ZWE4TuEY+jsfPrEQ7AXQ1I7EGCeQQqrdymdvQ+IKisO08tmtFvUUJ4Q+706Adn4I58cUoEn4pjgwbA5XhO3KpBBfwPBn0mOXu1NaWURmAV6Xu/eH+YS8rE+AbgsOce9CmLR0PR6NAz+ffp++YhylPaXfUP3Kmw6X73bLe0KrFXGyTWS4tqGOlWBby166aWp2b0ovIhxPGIC8wHZC55w7R1pxSKG5tYWKQdbWmn3UOBIBGnm6M9y18tGDKUAbPD0Ydv5zf+Rjk+lLU/icXIlEgEZaL+7sJU6sosjk44R2Kc/XMdjXDEnvy8Ea6FWvFfIB7RjBBfjp/uRzgzgctla5aaInQJ61D9SRjpXLMm21xz6rE/1SfTYFaL33PcSTPXLNbbmG9iPA/kxj2fXQtdo07sM87jHaHsYJ0N1i7NSyWaUsa3Su6jX3Yp58XnVsLfTD5nCg45t7T/cp9dASJ1S7IA6GzeZ7Oe4Mm3+L7R6YbgG6t6+m65kry568S5sx5cW2EstuVabE4+ygDf7Wutaofd47hPti3+2eAtsZjnAMwWFUwlknrZs/d/44pP5Mp7G6BY3aruQV+rliUbZHvJvrJpasQ8fpcPrPFNG3hbhuP9ntW/Th5oeteaeqrxbN8QVgPLEybX7dCZe9Pl7dXkfl22oP17DtnF6V3QTF/blupliUyvYmwmm1sOyvgpuQhutgYn4nC9AoPt8oAbqTXACoTbLisehP2RoF/+nzpRMD3wrBVMMCMdo6QQPCYRFu+PzJidfo1xLnbGE8HiNxJgqSLEqiP9r+4C2E/4ncXdjkt/5CxXWA8cq88G+fb592l353LNpyHglyk8RwELTBLUYwHBaP8EaBbgsNGo8I51tj9IhhcGF8LPZXLMXB+0Al4QOvKH8ktLMAjWUG3y8hfhZOA/kg7a1vV7E8BTW3MXA4rXg0H3teTtVHEILeUNh8Dl7CgHknW3Fu7EM5kVoba7VBdj8f014vj4fdXyYKer0CNPP0YNj6eeRkw700Ra0OmngBszj/rxxItrfDKcJiSFhpGfsU+p7G20utLpNJ4veQ9kkvqTFWESIvIfyuffp6JpD4iKBYKbMCJ4/urzaBMyZAV7dqsnVTUq2I/EuuklNbo1QmQNlEheuy8dhpJlwnK/pvIj2ryoVANPtqq5ECtBlGgZn7uVVoiVGOwg3vrlXfVr/eIXpn7dxaqXYtNFYaGwL0yZ+tMi6Iz8CoLUd6V+75a/taHpG/NfRc25QA3bzh0hMmXAf+2B29FZbDnO8prH5Fn3/VduLHDLjPrL7hU/WXlhWNldYkyppPHMYXvyE7MJcKaZGseTww7oWC3w53GoKyvvE3qi95ujfcL455RwrQMDazw2HsJ7PmvSZ3UhWg1XzOfHoK2tJMW22Edz41nhi1Fk5YnEF6R9341ed+L1P9LSxMYLwAvXe7BegcFikjfLxLZEhOVrTnlc+0B7MOg+OI4lcUh3nFLq+cprSdE0GU60kX+6PwWIAm0Y3ESRLJSZCNeb5qdF74N6WfxWeXfncsdY+QmyTaMRhGnt+SEJRxuT88rO0xnInPnld1f8mA4HVhe4+S+IyPln3CvBUEaODi8izaP9mDE16vWpX79FJYCdzu9PGxcDilsKR7Aq6OlOntwe+fhR2btSoT977+JAVoKLP326nwb4laNXDg/i5itiEFt71S+4vuKFiWRcucFVagSAE6GbTHc+rtxVnMq1t9DfH9dscOr8jGcO/JQdyzd85BTyLKwcD8t54nESz8oBVFLrfSkfIf+xcVbyexPvXLodIVghuP4GL8b52mHoybJ6O2K6ivVNz4+eEswrOjOlnqwb5RNErAWZWV9ogV50FFgNYTlZC/qgCd34iYf8XwGmiuKveiBz6FgX38YynqR8Ij8KNYowCN3IjJXcdK5IJQMb399KzUNVbr35j22rimZiu3Dxqrnyvi8+g8d27DwWOacD37GlmHAN27nQ3w471hL3vB8RVRvVak53ty/az6U2UV2i5uwzHXezmUyC0xBdI7w32xJR6OU9e6ajRwNOz/he+iUe0re0Ks1TfkY5qj3+vj61SwPoXxeLmvbYmeYWwPnD6uC9/WEzJdT2+sg6oArdpQMY1+K52/ob66tk/yFOeL+CL90jlQuBkg5pJfbz+98DXQK0Dv3G4B2hILUmESxbtUpIzicRQKjK07AridBopZl+CXRYrUBv0F0QugOEiUxpXJKAojFK8SA1GgZry7Dp+R6UO/LEwiuOWG23rA51OK5O3JVDlOouVeIubHlQWm2YuonH+2pd+YdnZDf5QPto1wuFRmdEzWL4VZqtNY77VB6zflvVZZwEPx+t+li5CcdO0N99UFdOOXLfuxMjeJ4LxRvlIBmjh/swcn8GZ5Ow4GHxV8egh5lmUFSDGYj02h5b8Yx2l9sixWRRRXP1i8823MlRu2Cd9WLg1biRSaJ06OgwD5SeCOGzYGMiybkVsoSIoCNBLPp+Q4DJLO300RoVdYFVQjmTDhwHO/41HoAn4FKdW1zL8qgxHkderdkpVG3w4PXx9MuPmCqMH26FWvJRGu0tcxL8acGz1iQJ0rnQDJl9M8nvNlQ98M9/457hegZX2OEAeQ2zKhOYOymGUFnXzaoos1C9A3gZ4bJrM/VdAW6bLVzzjGMcO6Hqr74uvyqrbfivg8aXVy3170su1OHbvcfiYI0C3xsncFOnNdIvSYlczyGlq7xqj+0BLrz6HfCOGWgGvqmOsYUxVmr6Oc4byy0pnQ2lfZ2G7r5HFtbJ0L1tUV02KMX7+50ppHGDf/r/WJldq1W53TrZtK4J7kC6i2taIAXVtAJZ+O2x72nl9Dn7CwcI0UBWj1EsIoQANfwgroKDZHWIyKohSCIhiKDSzWWmGhYAe2Xvwr2gy86pLDxfBQcIX44Lg8hvBvR6f4jMhBO6WNBV3MFwvtOq56mETLpuQuj1N8uTulwaUVy8Oj08h1FY9r/xRGRB6XbhgG+UvTEqFyrA3uK4KM2wtNcHkwbP+fHvhq/yfDIQscwM7z/A24DpyYfYx55/xgeT17iSfrNpzAEx+B+/nBcACDqFBWLAyb4vAIWv4rcZy/eJDnxXjkdRROgIZzMWlLVKa0qhcHX/jivcZL9368OzzUj9ILsA3lgqOnIEBX/QA6DouTqS+RmyJAM5+Oht2sjbfZ+HVnXhE6E6Bb++LV8I8YOjGkkf9OrDpFksE+lMnZ+ymr/xE12B4tNlhikfGiLAE+Ijh6ldHYibvG2iJg5QnQFb6lX/LbHvRznQK0XM0+Qhy48dtvSIH/0UwvE0V+vD8cdO8j/KUL0D03J9fwQs/muW7EOeqpjSugcn6mAsTxsFu8aV7uR1faGqPnpoJsu9WbCfkL9SLbMD68zUJJhwCtRdXqdQ36i+pLyQv8H1zfzfDWSK39qqcPkjHDGAE6KSvfjh6xyAA8KowhoG2VBej8yQhaCHI6HP7R6Mt+2hyOQnquCLjWnEH6kvQGaitiEWNV7OtGm7X2zX9dKU/RV9WF2MaTMoZQ3rxZs1Yq127dTjvGA+cwh5d5q4r6kwRom41fN4edF0dmmhYWviSmCtC71yVAS6HGxh4caX+0BzJKUOcBEod5tTD+pZeUkWDMkJApw0YRC1cVUzjkxvFxnBjGJxcWhUd+MSyKC/3TMUw/iRycLrdHb4iX4fjz/Oq4ERTZMJ3Rv8eL2jpPjuxxUcMmgcOV3+WxeDzNCx/z4jP+c2UtxWcsA3Kn73ic84hlwOXA+UEbtmXID3534XD5On95mSFnMHGyV7qNEJ8ZmMBlL4xTyAFBtC0MWn6+7yYFO3OLJN9/N+ywCO3LKC3HNVCNBwea6QDMXPlY4OzN2XD+Dngv248/x91vX96vd1x5Pvx1vIjq2sMfW8nkjNpTFBjrxPbX9hfbiAW6X4sAjVzuDfdH71uMZbc/34QseRTPi7ErvJiRV+adXbbzL+vQcieMOr3cHu6GNG8MD16cDOcvZxKgYbAt02WRpC97lLHS170E/5MmHRMn7oHCFgE9QuP7PRjQCFHlWt7UL4Hy/f1wOC3ut6jy2rs6TU2KbsaqR3w0e/uKyx7K73+9q6C/cAG6KVRSW+T8Mc0VY1Xaop91PbcFb2o/8RqNL7a9IlG091z7B641I8eMq+/L3CGsSqHK36jjMQ8yatwz+smCm8K8AvTkJzWwvbiFJHa466C677sSMZPzfcw1RuantCUCPrWot8aD9leMo1gftRs9DIyFVr4pHSmOmQzO8UkwGB+FPCJPGjfiLDH5svH0iByzIzhur21HIcuz9rRYdUsL4z0j1ZtaV0FNgL7nxKyt34wb224ebS8iOocxk3uiD/JW3Q/bnwcnjyEOmAduQz337wlus/HoIEvPwsKXxI0UoHs7eI28ONj+/WpjJzqREBUFhShyWpA/Eqxoiwj8TsSwKJ4oLKRxIjIudwzCIb9a1CAhle2Z9BjHZec3PUZ+smNC9IvhepyYPgdG2AKOn8tX1w3mmcsvTavMi4b8kb32F+OMGOGV9qLEAVTpTn5r1U5DhJaTrrNwfKoQtQK/7EJb4TKUZdnJSsJ1KS5ov3pAJ3GrIojzS5FmaMlRbOawYLAAE0VcLT5NcC6BYurucBL6AEFY7VyCzlnbLZK0JwX7vzYBGjizVqw32Rju/j3TXX9LgO56IWgBXmnrVpDm+Y/1ZiNto31ap8/k5BBX7VximmcSoD+mcdXS5tATzn+nk8zA5BWKnY+M11ATX0dtAtSzQnCd8D6QjLE3fXmFzUwC9FWJHXIlM3LtAr9/VBivD80bFF+yAN1x3lnn1aoCTvPcq61+Fjcsqqvi8bqb3gCenc5z7eSvwnlslS0w20sBIX21l2TTdmWNJ7pGAWX+aMYbxxZ6DI5bxT2eur87spoALa+d5++hXU8Sme4M9//y84crEKE5vdUxYdI2T6GfhHECj1c/7g56a8CiP/aDvHtYPl+w7fwFY80e26Q+RNo+yJv2Jfzqaez7oZy5LKxyWj+ttmeIujjmbPSf+oYhXeNq1zExPqyNmcZs2RLivU4a1+4W2Lc8r8xBqk8QrIE/9ux0LCx8AWA/PFmA5m04bqYADRcnQLqh4ISCFIqcuM8yC1qpoEDfSbhKv5MAygI0Clr0z618hrCS+Pmi6uKUwirYeYExhIfyGISv08tpIfxv98K59LgUFVL/lJb8mLSF8AwBOsQxiwCdhm3B8eOKdCwTnRYqfyzD6FbOWyxHqnMMG8vel78Pl8KOeSc3FWY24YBB0392zUmEoyTIuBV3D40XckB4v8Bgmidfyn+4+/ruZNj/z5wiaQc4sMSJ58dYB7q8qkwWoGV8BsbeXEi6PULqh7YlIbF5a1axucLPm8MhDpTD+QmEfqFEbMM1ZBvRsM1VCtD5uXg0cXXrd8PWPzMICKYADbT23isSJwZnbuubmP9YL1QO6fcUsmfYH7IvVrh8M3z35HA4h75gfQI0EtOUkfR7hZf8rbKatiWUNJmwRUBNPJoN8fLT33fsvfuL1F4cNI8AXazvGaiurrsC4lvnPdbLZ5FWO/mSBejmyx2N8wpY7cZFW/SWez+7FWRYf39P3WMdV0SXt8Raia5zrfSI/Rr60YSj4cAcY66fjT/21idC18ocVy6OflS9Q4Cu9Jt83TzHfmL0GCd9OV7A3dieAxw7xfFTTCtyVF8tnKyiPaUxA49XawK09sd+kFethQgwrnp6RLZjBGiftmdPW9cctdf685i2tNyuiNY2RNbqZ1yJXhU+1dgAr28uvlo7F31R5ebimBXzN2N7rxUFaOT7u8OeF9Ll0yHzvvOjBY4jt0kXgHJd7emjhYWbCfZTaxWg0wsgAxcAMQGWx2PC2IZIL6raf2qLRHsSC1jcYhEY4fDYFsPiYzrsaIsoAYa33IBJDV/c2A8K3SSa0spnDNMJobgiM4ipPt3OH4WJolmMR8SVuNFvmW5C+iNkeCzKSfeAF5yDjX/JHaHDl3HmUBhY1lH8pXjRncLgugjishMsow1+Z8E/9Y9QeTlCufvfwo3tOa5IDIuPcb6kvyTMDyd+X2A+aQj38rs3GCdwuT/suovWiMmAewEgTMJEfBx/YKRoEyfkSgiBtHUJMWJ/LxTdsLz60OVcI/fPbcNxuWvf+Yfyuv8fukC7CeuffpDAXPuKO8+v21Cnvl0gon9IfstjGsMtaxtAaKOe9QnQ6TG7vYLd1P19cfL3xj4HOC4bUUaf5IRJirGNSVgNHnC/4fbJaRLxNinYvxYTNRgA737g9K5PgKbrnkSUpZjwbOBqfh9OgPs6R/RXK5MYT4cAUOUbc4uAZzBIl2nJgbr/bc6bT9gHif5fp2c0tb0h1WqjCyp3V9611VFy4u4nmnm52HBd9lJ9QdtsrCLwR3hCZ+f5SxWgW3s/F/Ymljc7FLr8bFovH8Q6vdc3JhnDOraIqD2SHkTL/EXSDkNcwgUHdpmlhPjV1kHzPrm1AnBO7MM1y0p7i6R8LaB/a65y/fn+sNtd1x0iVVOAPhn2R17DNn4uvEwceaGul3JcOBvyJndOck0VQq2jV4DGfAh/9RfnERjv2XuwHyVAnwB7w2ajX8m36DodnsEcDv2ff7JI02/i6yhtUz20blgY6XVicqvfVvtjw5id01i+JqcrrfHmUX5O1sdp2Qtj36dh9KDLyHKTx2x4v/rN4e6KW14QMNbCsdLU+csY1FNx1XFkaXHbSshxOWPZrYZdb/NgxddirP+abU84fD5G+vxNY7U6nDNNMp82p/MJ0P9bSYDmY1R48ndKzS0SCwFFRVv4ijaxsOT3NMzU3UJepOjY2fDJCasknuJvt6XBQAJ0XJEb/cU4WORIxQ4kinT0O0+X9EdIYc8U+phuAVrGZ4H+sZw5n5RXLgeGbSwBmtNA7uif/WH5Elwvsfwkadlw/BGKR7pR+Kk/Gcez/65zFd03wx1c+Sji5DQQ9RdCkODcMyk/GDZ/sMOIqMHQS66LXnRZl8j9yvZx5Y88KbJVddb+YTVwIvNatEndTvm3PCYpuKXtgtA21y5AT14F7QfHfkArw+W4bET+iwI0DMqbq2ZKxMf4z12/yGkS8Tax7FNRHAVfzDul97oF6G+Hh6/UoFhPlqW/gLaJPIOwVxrYW0IOTBjsdGiOhv1JL7fDJ1X828pLWy+NAdLLWwU5XFuvCHVK9GQB2vGpIHg50pVOSTkIISvwT+MmaI3Jj6MXcNsF0MA0PCE0E/yocCwPmd8vVIBuCHnmOxX8TQsLXXYlkq2Frprv7wwPDWFSpk+7VZlTgLb6rMsDv3jBM+eLONdJuDlr5KmBWc4JvWLvxnDvyUHHSuwOAVq9XC0V6E6H41HbR4ntNgqcuf5cIMeFc1HdrkKN95WQXBOgEyEy8YcvXW+N/8QTF8/HCdDNcdxPD4zrBvi9JAH6zBSgGZmPEfj6s9pdsx9UNz2Q5rgA0f3Ku5iO8xf3bD+AvOEgtyaJY4OaoJs/zZGG0Q+XT8lNH3vGq5LX0jfCOI/36K/t9zwT5kKKErWtUiaj5wB2210VXYfrxIpfM9ZPza4njHA+BqK/lt/xUD3qOMZih13GCqPN2gVoLIgrIrkAkIAlV8/ib3KnzOuCo98xjBQqrPhd2CYXIHJLt5LAYyfuuxNacfUzEMKTFzz4TQ2I0k/EtBLajTsNedxC+/e/hZhCL2Njd0C4MTH/8TvnhWykACkFaAmLjyw+07EYD4XBZYiEeMXjszLuBKNO8rRFwZn+khv+ZT8Unv/+ES64cOFbnwAN/LZXvZCXBzFqhVyVDlHLmCxxGVloEVnSa8dI+9lFjSJ+NWPpse3AOEEwDM71gN5sp4qam28P8RxAUpv1CNA5Mi0Rqr/Jj+W7PZf9o5YqX10kE6ZUgD77WF8JVMVPTM/eY/7sch9N8vLBb51gEt+gDu3t3yL+bnSejXgZo42FtgOTuCPs91w4hNt/UdiO4hLqZaXz2V7VNLqdXOwPO9W9UHml7fRVto43kDaYECKxjAvtRq6C1+i3zSeCRUNQ4Yn4i5Ph5AVO3L5rTNxgEvbHw2H/PYxLZPp6gP562hYAcWXzLKvJX8Zyd+AKuySttXN3jAANYTs/HB5Bk+SHOf/sp0/EzA2fyxLndjIc/VVZRWeIH/G8Oh6O/nmYr7b98bvhYTM/K/S1c/EbvsvCStsEkhubilCGpScZ0r7r9CW0kea5eJ2Im2419A05ecN9Lt4/7H78feO37eHEPAeYDgFar+oNfqEPfTpC+DJFUAE+SaTTmjCDKOqpb1eh5g+vlP+KAJ2IaNJfc/sNdS2vza10n/thp38c4W5k4rYnUAa4+hnK0uFWUTdgW2kvj3madfShNe4xtufBVejY5mrjAqQ2NsDzxvKDyNW3f47sh/T8kNM6I8k1dO39ZHyiNuTpf0fD3u/3Rm27kSxY4n6x2K6N/b5L4Dhy6lxIwu3Rcqsh23IJy991cF1pW0u8tXHql8GXIUCHCicBRIqMUmgke6pUFkvGVzL797+NhsYiKwsxJK558dWv8k38JA02Cjgx3Rxn7jaWGE4NOw5OB4dB3zndUTjX5U/4/HvwRY7xN37nuKR/dKMwuWzcVicq3gwuT1embE9plmHH/MV0U1yl8CdMqL7/drj/Fwzk/9gaNn+ur+QIgqWbMMd0B4qPBVnCjAD3kfKr7XCg1HwEXg7AnX8qnxbUzgnLHZE2FpkffAP0VexraE7CNSME6J9gkCbFq5e+DYXz3H8P7VRRc/PtwToHmesVoBGsu47HZ01g8osTm2y1bSc1AfryZDjueDTUxq/Y8fvslcq+H9zSRwhDuGXLpRwEQ3trTZZNRgrQybGYpo1H+8M5TGhCelYSF1ReJ2Cu0kRx14yvztkrFc6qsNg5SaCvl036uKuuz9XL1cStHj0W8fTz7H+Ft80HePsSYz/UMZgC/6qMEaCPh0P3+C9Mkh93TlZxPPB4Zzha5UZOCXnNYPB4TcBLrlMwNvjTTwj+09mmfr43bL/AJ7d8XILpq5+l+KmEgaf7w+aYl+jh9ez51PNSUROgpRD0tFDePMaA9Ey+Pq+CfhEq0rzpPhYoa6vsVuJ41JYXG//ZjS+343MgMF2AfvZqs18Ir225gWNB7MNlGk06xM0uWluPqW0ctDA+WoBuxWds99MtQENb+L2/LQSw34W+4xTKMhGQpeBcEZmrbp60vpijZnrNcY0TktvtPl1FC+celj+39Vp/tSIb0N+Faze2F45zFZLFGOuFxOLW01X+uvHhmK6L/7nf2UYFxXadP3UQbpj7cWR+I3tr2J04JgvI9jEG7gtKWH6ug+tK23XFe8u5PgG6p7K0jcSwQdEDBV5aVYsv9yMxxA2Igr9UKElEhBAWXzz8b3a3MNzdKl2/JzSKmnErjrcxTO3P/ab0BPHNr0CWNsEtwHmIUN7QNoZJ+HAEQUjH7z7dOvw0DrbPw0N7zC+u8CYxl9MShV986SLD4nO08/59WdEWKka8vmzNckSCGz5+iemK/mNaKG4UPTFMjpt/J+EJmo+Qy8GrpvpYj7oLjpNqHX9R0FMXs5fnw/k7uGg+2TZXLt1rCLr60aCzC9keVkcKzohlk9DY/9q88yzpevmcWgWicavqYPLbtfLCWNEwVUw1wfbpyc4B6Lfg7zwCNJ0vJWKclh3WXX3bmCq8yiJbvdhBVYAG9663p9uwGIiP8df6iSJJfaUvH7z7z9Fw9pLTCrzumCybjBCgM3jSQ6uxpQC9kogzYhWbiVsVz3nyrLjy5gwmTkl4vcB54SYJF4fDPkwMYh+Lq4c3/WRhjMhYu7GpXwwH8Wr/rVVSU/lj4upRaG94kyYps1VAAVFMzMw4e+HzL+kzJa1z7tvhbuNGch8bw90nxgpimb4Wyq89YT2oiBi48vxh88Z4Dxu/bqpV8z2P4Ef6txADRjweHW/eQNv5AOnS5Sd/W4T84O+KoJOIlifDsXn99TdWoT2vvBVRE2MMchWs2CcXGXX9gLz/I+Zvsi47RLlk/OsXDvSLz3BO/V4S9SGci5pYKdKaUHProDXe4bHWkz0/hoa+4zHwV2vlqZp34A1qiO/Z81rbhnOAtzmQQH/VI+6dwLk//byBuB/vQxpjmWsRuYgUqLs5Ho5bK+atcQ3PFZqCrDrHs3Nv6vixhzjGnO2aXNsHfEV4jjjqCSvfnuMYuLIAabQALcboeN795a/Zf3Tc+MWbKU9245MeVpneFjgPGsu2h7FhSHuJZVtjjjDmwkqLxPJzTUwVoPe6BOhShluFYPnjY4YbCx4oKqJ4ycIVuydv5nWiAQsH/F0LCXBx8kJOhoxffs8QoqtPk4un4Qfh9BNp2lKBh911+ifg0sTxyzjoO7ul9gTbRFGXV3/LsBCsIxJ/aXsNFqApL+wX98hm/3ne/G8uR1mW8hiAA4foj0jTQZAbpj8KosFPCI/DaqyCnipA68earNWGxcEzDQTpDfIPh/srrRhWg0q32pPK5Po4GQ4qqwjSFYIWtX1SGTEgQKHDEj57VxTox+IQa5UAtit9rAs+L/S5EZlLgKbw9HlsxU3Hog3WW+sFKjV8O0TxaWw5JfVkCNBwLlcfSa/iVwu9rJd/QuhDUpLHYnG7CzzGZQ+cXc4sQKv4HTqtvCe1T885i7QlYUGHh2R248SoHC/ciLJxyMdNu9IhYHf4i8ImbjOUhc9AGaAN+dGic52NXx80V61UV4rqvgQFkSx/41YIdoN9wSs+Z3ScDaDNndXKtEYQ+PGFvpuF6xmL/ULo5zRa6PQVudptI9xTBmY6xtJadXgFiFXz1TZtiS5jqK2WTFACjTWmGkO3AA22xe2G/A0l7Lve7/YJDgm8Xc3mcLf1Lo9Vy1mC/QD2gzVkfzwW65yVjF0FjWNCXJGbxdMewyXXGgijW3z+4e6wVRK4cIXjJYme48F0lzDcVXnWt99YBTVXgDbQ3m4CwJX4euX9q4r4yE8OPIVxfLHN43nR8TLTH3Fco8uXyETnVUFBtdpuVPk5oL7cViHtldPZynU5NnCsaVzg8HFPveEk0xl+H878ouiIOX4sgWMPNWZ2Y8QxAjQuWMI+sba3+ar4Vf1r3darB67D24Kv0wTLTmP568EKC6m51dDhM5ZtjalhTPFjAX6DAI3isylA73augAaeR/G5LED3JFrZnKEYzMeUG4keLD7TymdtgxeDeEwJB7iaVh8LAjTCxzwcjkTZ8L6AvLcxiZwQvulHxku/o/AG33m1r3fPVykL/1nYnQR/GBYRhSQiugk//junJa5c9mk3IJGXV6nHVciE/z2QKJ2kLUkj/pXH4Zi08VC9e9gPgGFzvSDpcXLDtLr6D+FxOHBR/7080auJoSd/lgeCmT8czIk0E+u8o81I8Qpw2zBwW7tCcPW/ewLAU3srsSX4JnRsnRFuAJwMB3/5x6r9KrKwsqu2p1rA2NsLJ6TYhrgeQ5sSx0bB56I4FxRzC9CIPI/zuHMbxypvk+Z6RfEviatBU4AGmnsUloj1272yWNZ3QL18EIWoN5xOwK28ug4BWoDucP67cLAtaL8lknBKqwFHYG2PI8UkKw1Ikg5Fj42HVpaWhNAOaiuJq/ti69XPPt8yj8yHvdm3KjJXj1p5qAHnG07EkjxocKLmBP6T4eQ59L2PH4x8o/3GcO+fw7Q8NEm6/H7YuMqva6XfGsE9irP0TeEqxgYdOIGnJuJboksDFj9ZGOi9EdxzU38MvQK067srW+NgfyafiHqNe9LDJOyXtJ+MT3ZZK8N7bqpX9hlFQRTLUyJvuuvzpxf2PxYrLM2YVdBc97rOm6tK0/Z58t8e8fmb4c4v240tN/z8YQoy/QE8LjFsXLnhfGVdIqQWoEfGhfszoxCN7a42tnbXfxzDl65vG35Lj9Ph6M979b6chUJo77qcE/F4Vd5tNa5hhZvq2NdBWzl93sgHouc9OGdU50z3PCC89FfS+USKdaOnhkpjevx4OHoK1+bGNTl56hW38vq7Ns9o7LeMYjH2f9Z4Pklr5SZvEKD9NlZubLHCmLEbenIyS/dVIuvwNpDUqcey01j+ehgTlmWrsfwxlr2Fs5f9nz9m2WrYVmLZ1fD+rkaArlFIWOJmHCOBQwqJXvj89MwJwFK0tlfQWSLKCFR63CBAHMP00SpftZo22JePBdEN05eIqxCHs6G8My4fwQbdFdKNG5u2MQgikgN/axuuA17RjPVA6dZ+Y3nzMfYXSYRnJKQZ/fljFsHO445jWYk6SdwobyR4Q6xJ2qQALf1iWBTmSWUP2WRQoQa/5cFAPimzH2u6BgH6HddXjdgW1wPGUXkbtJxo+v2uz99BO/pA7fFieDYcrm0lgEatSnDiTWw7hFW3Hm5nDsO9k3UK0PQbjodzg4k2wW7yPtDIxFUWPQJ0c5/CCtzezJtEDbispAD+/d1hF4W6sG3B6fDM3fS4JgFauJ15AdrujzpY+cWDhgirV8VzejUyHZqKzbPXxtZFK7DxBz72a8VVW6FkTVBFXZocDvt/d6wCa4KrydT+zKuKdwyXO/Jhf9h1E7WxgrPB717IDfiJ7E0QmYuIOkZBxCqvbmZaAW3tE9yz2pb5/h7Yl649BdFF41ePlffJ7ROg+27qd8DxVvbCNa+bRbHTCyJc52Kbo26ewnU1CzeHy9vdQJL5kd8t2H3dWHEXGSNw8jgM2pLceqX5mH9cNX/yd4/4fGe4/5ex7ZsDwnGioBzTEVqwLB2XbnVEHhPWKUCnc4WTf6Ztj7Hxxy6Md2oC9MNh7/fvbLcgPscyPyraAnKu8MYqxzpW/WR82Bs2W8KjKfg+HLYebw27/+17n0Dal0Jbky9ZZEoLLayb+pOBcyyMqwtY534N6PvtuCxOh4Pfak+SqPk1C85jxrQuH+s8l6Zz5y/7HQyz0FOHU+r3a6BVbj1M9c9xO/L+Sx4jtJ+RWGmwUP5ulgBdcjOOoTDFq1UZJ3qATUuATgXR1K0bH3Y8JioRfmNaEgE6sy8cA6LohvmhPBEQR2ITBbpoQ+4Bedzh0yltHBh2DB/hNFAcXG7anVY+c145PSloL8ua/GGdsV/nvyJAZ/teSoKdxx2n/GDdu/pP3AgWzmNbiOnCdKdhY7n5MJ/fMy8EiBsU4J5O+MKCjkEEoUTLouBWEyxq8GOb+NKF42Hvl1oYaVrOLmQ9luB6XxcYR20/YTEQfkN+cBsXbk8X7zsGhHNhPDIfOnzjHMtgW4fh3sm8AjQS65vOFTgWzo1IbBNsV7lx0EQMHMc83tslQMMAt7pXYQ1OV35taeLiTrcA2fgdJ2BiwO3Of2wnN0CAxj2ppz5mObm/iphPlGixTuZHIm00RZvV0+zgCabckx77gjDpOR4OH1WEOmufTPCfpzcHbxrQdkx+cKdWVqZAXOGFbyq9ktkE6HVM4uD69ujQi5Y3ZCUwkK7S0hgvYJwqkHpG9/ksNne8iO6oKCprvhk2CmJ18uIqhm8mjaJHgO69qd8Bx1vbS9e8blZuCrjtMUTfDH/5Zl8XXe+1EGUgb9pxfuR3jUv/FWDFXaP7/Q3iGoj1wWOq5pNP6A/OJRSfTXcG+83Kqmcsb154YBAEQo91jNF+bVQ5Bab2t3xd2BkOHnfsY/t0r3KjudwnEHeG7RcVAfqHDbvOilueHA8Hpf5Kjs9xXGOWZRmrflIOmttI4Asqt6pzsCngzT243kBd7b87FunZH7as7c/0PGUlfD9mtj+Pde436H5RdPNmnLoWtG72XuLWXw/jU7C9Lxi+DuQ5MOV9OS1adbhC/X7xzFE2U/y7eOt9lnQn2N9ErHRYKH/XL0AbRNEwLygnKCWis18BHDIHdl7oiQNb/A1/rYIIx7wf/Ju5dZL4oz2gMX1OPA1uPn3+dxgUuuP0Hf1YYo9rOMGOhR6wxZWHYpVwLD/+HuMLZelt24h43N8oMmH+6GWCWCcizU40j+lxcPzhGIVJ9YgrkVEw9Htle1vKg08v+2eSsMkmOcG8W/gd8McBl36sI7fdA6aX/HFeKewUbB9uby/rYjAV61FRFS9RFkfMya45sWzcLVZ7WZ19pDrtB8uuhGXfz2lxgi1ElD9w+4zN4d6qK+omoR/1OnUrWUO7xLaDbUy2xfC9BNhgO7RI2oawB+YXoOm8D/2Rjj/YkU20XW1lXhAgO8U3R6cAfV59VLwBD+DHDvow3mQS/e3w8BW0C/nywTe+n/l8MGzNLkDLtgW4Pg/xNsFO/J7Iyi/aKr2gh9MX4Pyo40aaAkWbKVuGiMl6SZBg3Dl1PBz+VYpjo/ASK1GPGp0X+D55/+USljjK8Y5iDoH4znCfB67ZNe5w2Pq35WcuanGviOpvR9N8GSW3U0P8btEleFYorbjjG4tmWylQW4kcMG7qW2FpuCwtt9q4r3DdLO+FjYLRIfVnHCeCQjT2/1p8wZtXeBzPQ7CpPYUX0GU+xxYb1wr28cfDcU/e5f7fTnz3Y7DK4hEHruD/o7H9Ad5cLN2oQ3BLgmTLDZ9+MfYL6fFE27JNjbycAH9tf/aiYzsHh1+oovPWfJHa0bBTfJHpnWHz75OGoL8x3P/9wYg5FZw7v5bEfxpzu3byVD258dODYU+/0JfLqhNd7ik94rO/Cfdkp/+pkgnguyf23xzBmOEY+gy9kj+/OZcA5wte7yXU7+jy8O1N9l9NwB9/t/zzMQb6rDPoT810ek7+au1xrt4FwP0g7sGPAvPoffjXgRhXdFEYa2LedJlOQdeDpMemFxnnHFhxaCx/q2LFw4y1R5wdnivifJEEWzoX7f6oTHoeIzLMqwH1vSsSoCmTacbZLccupFMSWoNgSaIWCx5JpfiKS8JIKhDsgy0D9p7crZPEXxSgUzdKG/92Iquzj2mUYh3nLQjJwY6FObDFchGCL9nC90CMzy4P76aPOTgejRePcaWpSy9C9pn4jHD84ZgKx4VFf/E428W24P2HcEQefJ7YNvgBm/DdwX4Rqh8Xn9trGOPEGxw1ARrCwjDnFqCTu9FwobxQ6Q2UBeiuR1s91dVMKwvQDLcJiWU3ghf9b7+/HqTwh0D7xbdh+zbI/UvaHvk7kbZXBGy4nUuSdqHsgZsjQFf2wuwhTKJ9nxbiqdAtQKPYWHlcs4rfGgKFDSsNJSDe5KVA//dwOP4gB9i+z3Nt5TYL0Ku+zM2aJOn6Q0ReAt4tSQ8cF4RzTB0njmmP4CelrSF4soBPlMi66+ANtLmCgLIBbaEYXm3VjplfKCvwY4Y1Fpx8qrAdHO8oauK7Tbi5WhN9BCdPt6fvvfjTd8N3NWFAv2xoTlors1o0VwY3hAcN7hPsxYeVXqb006Y9WZb5NdtKgR4BuvumvqKSnuq4r3TdrO457EXy0cJwz01do66nlvdsQN/ahGx5vmNTWNWZIPMPYflxWJ94XQIF2trNG4gnjN0N8Nriv+s8JXYebVMnL694PTustxf3tE4lX0UBGttvZcuLRPCt7c/87bD5Z+Xc4qeJnFCxNew/L/VhEJcTn4+Gw6cP3T68W389HDaL4jgCdfoXrRq26kCjyzjSEp/x5t9uWsZrFqGx/A9RgGZKW/28sPLTJpRLaGcMnMMmyt2f66mNP9YEwnHsd7/gGscRO7ha2N/0nDxHmoQfM85901qDYzUsH12mY8nKW9BjMwYZ76pY4WssfxZj/IX2iN8NptgHmzLWednCCsdMw5rBa9Z6BWjf4QThRVDsjBDvRltpILTy2e0TDLwF2J/cmoEuwvE3F64reB8exfHM//V2Dm8nKyO41RD5AD8uDd4NxXJMt3QL/vB7sKf0sZsU6zitlDfKj/PrBR62I8GH/IcyQTuNT2+IU4bp4XIgdzpGcZCQiKItbbmB9cF59PnkeEMc4hiG4/9S+r0bgOGzIBzDxK030nTE9AJ4XIQt6y/kQRxzsB8Rnyw/SgeVP4XN/n1YmJ6ZBWi9lxcOlmM+fbod5cfpRgnQNQFAC9DuZkLazq4UiJ9urgDve99+vyLZPpgoNO0Pm63Bop70+u03Ar4t8+9Yx/GYJLi79irbgUTYBdYjQNM568+LKlR3bLvSQE+2Rxw4cr6zOAUVAfqZexM92ngud4Z7LTGjQFidLbcHkWGbSGH2m+Hu06P4oj8EX0LD7eQqBGjGSDtdc/LjbVad6EPZQjvMBupORDLSXiCcS6E8xbFeoD6SNEwBV+ChiOfar+7D/QS4OKkGRuY7Aev10sePtB5rxfaHdu8A2a4ZUcdj0OXK+z9v/YkrcmVfy0xYpcu4VUD4QsOHw/3ii6vEiqNE2G68sHaqAA3XAhQAE6CcHVjWukyhrcaxCrjLNlykITRZoiTDYrMvu/R8Brq3Pkgxt91A8ImWJA6f7wzp5m17BOjiTX0RTvgtkG0dyx2OBSrjvmT85a6bGBayV7kR51dBY/+AfXSWV/ld0PMC3WzFuS8DTFMIdxXSNPG1QpaX7c9G+usC66LaBuSqR/gL1/0zd/Nr2s3wjZ8rNwcR7DflYgMDLHvzeAVnU/A3hvMPO8YWGS1B3VMSoLEvNN0g3P9Y4Z4MB79Z44K7w87flbG9bMu4Otd9Px2OHm3H68Vvq+7xj+fi1nBo7aPc4sPesFV9ZwSUh/lUE/BPqx0b/LTZuYUHjANfCwEa2if281kaXsJxcLcIfuHcSTHKAdspY7kD1K7TvkP3uQ5tE/yqsCa8THzjlwfD7ivI36uePd5b3BnuVbc4Y+SYfE3gdUTudz+FrPxFfcn6SWyQWD/9TPXH6DQ00OlP8mCFr5H2/f7Wc23sOB8VVtiBrDx6McIy7QAIX/cRaxWgk8gUYYBmJNSyRUESBWgWQbMCc5kj4jEhZHl/UhiR/mUDCf4Rtmvh/WE4fIwFaBenDy8Isj5fKewvppvTyulLKljYka0Pm9017C7R+QVCOWCa/DGKA8VnugmQis8+nWgrwqa68799ONJdH+c64nApbHJL8x+xT2wMMx5zxzk+Fw/nhQRo7SYFaBmGA/J01vUIKMGrt3b+2irsU6UeD8KLiI4ToHwdDfu/2xPMZAL08gwG6M8InFQ6+IVPD+sv2NICNNetgMpvPnrCdHF/2hserDxgsDBedKYprgKJpPvVQnhy+w0E2w7if3Mb1m1V4ty5ffK5ErD94rGuR3QtZhKgE7sXjcdeq4iBmxPiCsj4qyugsXy8HwCfeJi+QtuvYEvEFF9nDnnMf5cD5h/vD/sXabvDfSNjXc4jQNPku0ya5pjWsnuDpjjQovDiwcYEv4o697pBgVCmowcUrbHPNdLLZZQcg3ZthoN1B+HIspX+Erygu2n07fg47hYM4I4tfwVknL1Y4bR4tvJWIb6skSCe6vCPhj0WKporkMYI0GncMl+hvWmkzey0BDYlQKNo5sTvPCxZr44RYx7CWPHHuG100vCL8Vp0pEVfi8NNfagDGtemuPhlPVn0CtBYrhzmp9bqU3/T2nghWgyDoOPHyfsDmvDN9D9wRajeH7YDzLf1nX9LpNvaaW3FIbdggfMUr4HNGzQaaMO/NYRnFEQvdNrGo+sesexW4t3usP1I3PCrPlEC+cLrEuat1O6xL3x6MOy48CDcv7GNbQ+HQSTOwzz7cDyc/OPjl+moja95BTS+V8dyn5PvYew05hxpvXBQ7tGr8QtUTv83ZqsyGhud/NnadgLx40CM59ILVXAepOnAOobjSmx+xsDvRIiWYHgJRvn0ovsSRrjrvrvZt1bZGO4+hrkOjps6XlAst7h0q6iTMsQxQysdckzeAurEjyvwb4a8ie1JytCXzyR8GYdyF4TyZ5uCncaMZyQrhynTbrmPYGw6nC2XF8PHPYltFTjPknPPsrGRaXLoNGnAZhassBFwu9ECdLABSDBEAZqEDcqc8IfHPHyMRUwWGsl/FBdJrCCkkMnHAmxbwtmhP+/fHUchE+OjFbYcVkijyp/D27DoRunk/FL6KB6yo60uctvoDri4EI5HHgOkbcDHk6UJbwLgCwOj+OziTfzKPArY3Trm88RxxPryZQe2XDexDAh5PLpRmImbiBfDlHGwW4x/ugBdXIlcfYxN2PlBiU1FkArCIUy2H20P2xDf9qO741cFqAk2lQ23LYLKaT56wiSb2gvt6ntoVR/DK+1PKXnU2v5D3UjAQYQW/rDtIP53rR0zzt23z3i+MLYfZPIK1BsnQAvRxAkXBWT8yfnZEqChXb3fGr6bJJjynt8YLocZ6zTGw7/TAfPGX/tuj7tQ3kKYoXq8GgEaiWmM1NzK9DweXcOvCuQy4TzwJF+dQ91M9YfgTQIc+D+XaWIOh72/YOKNuAn4w2H31ZEdDsDlFI5huFmYgJs0CrsMfsy4tE2IBa623p62ymtdFMX3AlAuri6E6JOVqQS3txklco8ToM04EW5vEstuZk7l9j4Z8h0FaRk26RGg5aPyJXELV1qvciMJ6UhL0ofwTf1afWg3i0kCdHnRAMHjhs5ymbgSvYuf7w1bT/eHU46L82395u8StrsyoA80X+SKwrF8iatv65/3hs3auR3AmyeVFww6IEzoh+x0TaPaj80J9qFmngAUj1nQYmoCdPDr22/peobnvbiehXEPvrAd+4vfJsxV1gKMN2EOleS/xLutyrW30YaSPuJ4OP67Z7wO1+8/fb/afPEeIOvH9YFSuDIQwrIWoHsI/hEOMyDKrUStT/G/o44Bv1de6IA3KrfoxvwbGMfxtSvQ8U4PT/uGgLohhluxPYU5ujF+2/h1M2wJk5TFGLjcxlLzL8OXWLYC7temYIU3GpVeKx6NFY51XPuz0PE78HgP2Kfqcys5v1J7Fx+j4pTnTjiHasiwVsEKGwG39QrQOiEGWWVJPkOn6UABWomG3iZM8lF48N/psf24ZcfFwKLmW3csrqT2Ign4kfGGMBm00WgbibOh9GI8TozxbjFPlK/YGKJ/3nYg+BVuVE7+Ox537mhLf2VcspGlfhTejURugo85gQZw5Yf7Pbs9n1kYlvH58vPxYf44jAwVb6h/Pu7ipBsOKAYj7ObSF777OBmMVx/zsH8Kl9qQywNv7+DjZGJ8PoyQL6A4Aao84loSMPW2De98HCLtkamC1AiyCTaUg6wzX1YlYtttE/xoOIwsnONhr3jHu36HubrvdU2AxoEzDBYOf2+sOtL1yJPeCqHdi2O5uy9/BZ2ntj9kNgE6iRfqy6GPK6CuCPwOTHhMLiLPKdEeNRwXfq8K0N7G025XDbjeQ1nJelXHpHjw/d1hF8WxIGrCd71i/goF6C5kv8R9oXQHTp/3vvCogHUu8mSN4yzEvXZC3F78bfUJWtCxgLzFvMJ3aEe58AwT1BcwSHuCgvMMb2T/8d6wf5NEaP/itbDCR/J8l8R93K5Dsf38wA7PAm8iFIVoEd9F45zrFaCvi8ZL1qJQink1/JfoEaDltcOienN9BM20qHEYxyv7DkSHa9lIu4oAnbwEGttreOKgfUMurNaGcUaSlozpW0iMYePXhzfrJlWD05c7seyBfIUitHXsU8eI97UxYfPm4IpYbW9OoL/Nb6ZS/2fal/oU3RfC2CoNE588gXNB9N/WEzo3C//0FY45rBtCvk5OYUxbvA7/dN9og0ypnKGfqL634M5w/y95U++gvSWg3oaIV0FPRQhglgDdgwyPRW55LEeXEzNfX7jx+85wmryHZQKtl/T+9NAtDMMnBcrbgkk2hruPdoZj2ReMwSyzDmr+ZfiSlnsNGf66GROnTKP3g3O4zG4l8vYebvyIYxErDE8tXzovEst+XRhx3ygBOnP/DB21A9w/twTo+B3F54tPtE/x5fAW/kkB+mL4BOAxU2iUYTLeJiG4l+x7BGi0w7x5P94mim8lAdrHyf6ciMKiT4yrW4BGwI1ELYLtWfwjIR/BcmTxXsbny8/H5/LmwzJFI+9O+DyJ9GDeSYBO40vKj+NkOG59HKBw0zYUxDQ4jvHFLVO4XYgwQr6A4kSkLEAXBdBk0oaDBB+HSHvkJgjQiKh7hS0c2wQ/Dqxz0fbNcGrbJegVyCn9AjTkOXvR2eGw3Sj39JFfAIUksw4j8Vyuueu0EHRe2f6QWQRoGISn8UJ9Jb9LcN3Cd6Qyce9BiiZ53Xg4Lvw+WoCGfuXFmMcgJXzOQ9gwYZF1GuPB7+rR6V+3h2dy0Is3LLIJzw0SoLnvK/1GzH0mx2Cdw6JPtJDxr5PL/WEXBeApb0z/fdcOM3Aw7DtxWdDxWOh0cO/xQyMdN4PTVzBR617Z7SdqRjhF8LFVFJv1thmOWy5AN/radQrQ2TVQkqz4W5GxAjRfi3v6Dm0j7Va8jhXha27rpvXK/esIfn5wq0To4spbhy/XUTfC9SpqANvwOoVnptT+eunxh2IxlhlT6wtKArR84uH3WyAuZ+920eh9q6FcdH37ss3H1/jk1sNh50lJeAZwdXntnDJXVMP17TdrJW7jSR0g2xJwVQEaQRFZico2RwrLhgjCthVfQJXVrE+C3B123PUJgGtFWs4G/BQWELbMW9e14WcYb7yH/PM53Ysur15q/mX42s5y60GGv27GxCnT6MF5nGk7mtiupeBcongOIDqdPTYSy35dGHFfuwDdg5vAe4GBhEkUoFEM8YKIzxBP/GmbiAt3HP2Q0OsFLi80Ziuhg1hQwIdhuiGJG8WL6SQxU4ZPaQzCrE9j6p/yFvwK/0mZsL3zH4U6KRRxZQdbZ+/DdOBvKqO0zEmcIbEWXzjoRVtvn/jFeFzYlK5cHEa3HPYX7EJaY3qpfqIYHePnsAXefzx27OzQPobDInNMP6+yxuOUr+g/huUB+y4B+un+sBPu/G8W3sovH4lFIGzrrnsAH+dc8yCvJEBLfLkFEncoP8SVo6Lixm2XsWyQZ/+UHnVKy/LsHdSlB/fCPq69eJEFaHwc8A/aJ5uFIPy+3Vx1aGy/0TF5o36gTnKeeyw7zSx7QDsBOo+fSc55bYf15b+vOjhLHm92L3IzkG2xKUCLtPp2Vd/epYFbaQJ1nq1glsjHf6G9vIK+RT4Ka96wWIMAnfWRFdi2RrBfvW8yXzzIqwKL8RaOrQyKwjOsNkakAB3S2npr/npx5xS2uer15orAvUmxv22tKK9w5/GI1dBVbrkA3ZiYJwJ0tb9SdEz4ZT99AmOe9NzB7V+gjnFlMJ8DEivOEk0BWvZ/QHNlcScVAXPj53vD3daKxBLhmlsbN7T2PEbuDJswicMJXXXLsV5+fjjuxs5cWO0DsWwlJfHIX1vr29NY+PE8ilPX2U9aZdGDFdYUGk9VXB0oxkrB2FPdy3oVoD1pYb5Utijom1t0eca0IRQ3rTASjoe9/9RX0ibjZnetaohZ0v3djpu34o3g++b1EPtzcHdPIZEfS1zuQ4vVEtv+YNYnQfx5Lp/Q4ZvUgrT+oD9+Dm2P54rrXDDw491hd+ze/VeN7HfGYIV1qxHnkMcSlXWbtm/CQHhWmUmy+G8Xt0KARqKQKFevepFDVAaKC1GARjfoOFiYAFiIpO05KCwneLEgUUOEk5G4kcDBYqcUY6RgE/OFYOfHNpS3KJRG/8FfAI5j3EAQ77hc2B7D978JH2aA/Mew6TfGT2XEe1ljXsgt9cdppzRJATqk0YD9sS2fVIkfiAfzFAXoPL2J/+QYCtBkS2WJ+Pp2xyn/UYCm3zEc0REw6FYU1HDfr3sjxDYlXHZs2+Di7hZFMD04sfcnuWMXBi6VicxYATpzhzLM2pcncwN7UQ+h/dZ4XX7USQ64zj/Suc3n4MmTiYJsD0mZAT312Il1/lh2mqsSoDEud85rO6wr//3KBGj+XhWguUx9en27wnZXvrnRwj+2Wan3ZPL704PhEB+D5TxhuszJyZpWQGf9ZAG0a8G2K22zAvwA55Be5YPb35TSI4+zmz62Ciu2WQL73y16iRXkxa245fTPEv5UxEsesc1etbjybheuQzNPIP/p3LezyS0XoBvibNKXKmGWVp77CbWmOcFObwAf/Vm//oQXY5bO5xrNc0f1f2NWeteoCHGuXPGFbL+Mv+4mKxXNG5FAxw0A8wZeeEnc5gSBHPqvPw6uvn/gNqGxbDX4VJEUjYKg39qLuwT0lU9F+NeBVRYtrHCmckUCdLKNDbI2YbkXaEM9Y6fa9g04hulYjKKpv7cA4rtotWf1FMhLDFeJW3zj17E5fQX7998O9x/vDEdCUBuHFp0thP0bfXOzwfffDff/r5Y3LquDYbPwhMnGz9+uT2Du4f+261u53QR0H9SDFc6tRJ5bKaYAjYg2bflz4VplJsnScbu4egG6VoDKjYUN6c6CaFixCsed3ec4cHOrm3HrDecehZBAEB1oZa2zw2PabgxCAGHRjgQ1n06RPiTJm863F+XIL/7lcNEd/uqwnD37wXzEvEiRiKDjFC7bi/B9eHicBTzEpR/j8LYElWOIX8QTwkrsOT22bSyDmBYmpoXKk9Ot7QKhLCmP6DfUs08v/ubjiBVv0hkws4kH6gWE7jEgEY9JvtLQnHhUqG5H0SNAd4H1Q3VUxNcD1YnGu2k/tYmYEE/PL7mtnA5HT7eGh+t8PDDZaw14bdXbNOzzwyPdFHNtwYFhxXM1rQsdp7MJ9QZ1wHZzCtCF1WyUHp+migCtJxQhvdjmLqc/1kciAk4M0vAJ+fJBv/2BXK0lV14krEmAnp1VXzyoJkuc7urEzRioZTYTwbCmtIXwiK9+lFeAAhOGv+ojpNkL3zr2hHRsxBcZOaCcx6yEnYHJfZPGl3fcbxPygqKTEWc/X5EA/Xz1leeR9Bw+edK5pRGKFyhEW3kp0byeqBc+rV2AlnnHbcIejhB71SIEcwzYs9+pGksWORr2xojk+HQYimhziNA8brEYY9PC8tv9AkKDnzaHg+I1+gZjlYNll4ArO0mQ3Hp8v74NEpTLzp9jbmyoF4XPKjDjftMibOTPg/K8CG8IixsVGfpFjDXQXoeP5zGOX0K5y/GKH7PUgDGbuU83jh/cuXjU6BPU4qM/x7yseCI/fjdsvYLrixDWpsGis8UB1PPIuRxes5/uDfeL7ZT7b7BZZUy2Trgf7h7Ld7azDNlGNZb9qqwQdrVfk+lWmP4MOwNTSEbMdqzwtla4adoBlzbLrkWPv5rN2HjRvuSH3SSpza1ZAc2waBgFxdNUfADYPdiAW4YXHVh8JLz4Zdm38OlAWLTD8DhsdKf0sTsJNpxmeTLEtEVi2MIP26Ob90PpZ1I/qYgkwnbgMXKn41GcZfeY7hhG8Bv8G2kTyHrKSDqEFE4rl2csUzs8TlO0T9Oa5pHcYljpSUKI8N9tziNA65dEjBECsKxeycFJP1cjQHfg64Lg+vF1ZNk79stbJThBovclD3ORb6Py7EOh3VQZa19nTgEaSc97JI+T7KQNcRUCdMIkARo5SfdpHoUXAKyJqlwd7F4AB+mQLx8sCq23QYDueTS8gfXCp+bNuCnn2Eg+7A+7j0t7W4oJ3piJdFjhSBP9+9UXDwmc4Fx5K/uTrY5zDNIszyVmri0KOhn/KDzAgntNVGBWys8tF6Ab6d/4+f6aro/qJtKbkVvyjHnMuHU9UXU0W//XJUADuLXSP1gPHfnXfZ/V72F+q8KIdV5DGvgxckxP4tZ7swrg9L3AtKy5v0VwXGth2dbQ/l+3n9DZ+KF8Xmz8vD0czXUj41oRdeivb24F7JSbUKHtngwHf3ohQdPTX0/icNjDLX3+2hzu/7vSn/343fBwzMtq14Frv1zuEmWX4G3e7YhVysxMW4Otg++/HTZfziFCM0qAfjXhXS3+enDyqOSXbwJCO/5tppvjio2fH9KTcFk7hnT92R4Phadk8Im1sJe30V6KsE3NtiecGr1pacHhyPD0MY0OYxqJqCwouplttoD3o+Mk5s/LbeD6BWg5SLDcFW8/sXhI20KweCBtUMRCcZG32XA2Tgx55gH7IDqwEAnhDefu5YRSPGkhBToSMOOx+CI1L5a6PLI7iTqUZuXXp43yScQ4vJ+k3MgtgPYO9gN422jHaWPbGId7iSOUG5UdbUmRplfG6eNxUBxsQ368nbfhdEi7Htg/icl8c4HiDnZilQbZU9njSthwHKAyxTDIjdPINtaJEt2AWQRoNWmpClHpflO7r46oTnDfseC/A5jcuAnJfyuP1BkT7KQep4L1YR1nXF3GNhiJcVNZyNWkNwG98gjTabUfia5fpOWukfa5n1kEaF6t6cPU9SLjy2xEfa8mQCuBf0UBWq8goH5C0Jzsl+B0wvmVxJGuXtv4a284ey/O2+p2LesQoHW76UWGIZhcXozYDkKWSXPFnZVGZqx9Ayi/JH2TgDy+gnQYLwI6fbndsWfrN/lLsQQ9kxhT6HftI0/T9PLT/hhpc+RX2ZUm0hPFfQfkZyWhaKwALfMlUeG6ftSy07Af/buXqX3GqsiVvPAXb6aPXeX/f517Dre2+8kEaFm+GiN8R257+vQ7Oz49lnsH/j9C23h1WF9tjCtr9Q2lcIOK6Rjv/ADhyDAQ7Gt0HrBPhevnszftF5gRMl9Qju7aq8IcBeepF+1P/tZuNTpXkMMkt7xKEvvfveGkejOD01TD8ldirH0Bt9UCrmhGZhQvzevJTOBNE5yrPN8dtlBofgRM3mcXb9BsqZdq6npp4f1NmLsSVpjAh71hN9RNab/lW8Zvu6lIh1iC3Gj2p13bwvXgBPpjY5yV9J8jr5/81NtvdyttU8/1FVD39XatxsjZdiplyoLnOFrhJHXtj61G47yZCZ1uamfqpkcX7NfAiMdKy1XSkx5tI7HskZqbRRCgf9/2AvSOEqCBm7QCmi8AvCdwEHeFDYsJiQ0KpSyOSCAsEr9IdMWtO6RQndrK31qQEcdd/LRvMYnkGD4eQz+ETG8E8wH49LMoZwrQAg4zpMH7czg/3p+/cAY7L0BHaLVwLFcMA9MT40jj5fgIt4UFEtyjTcwbuPl0TAPjwrRSGpN0ehv8Tm6x7F0e3PGYT3LDMpLh2ydK4lYUoNOXZMRHg4mTxzvBLZ9YQxqV6OL2ZCwMujZ+3Rz2caLzWoYBvKb64/ZrlndtTzdDgLZBNyK0gwbRPm0bFhwP1Q38DvU7dS+/MaT1WBOHsu1PugYHlLeUHhtG20rIZu4V0ATVX3osxazHlfYHVoO3TIA20jRlBXRI7wo3OHggK0UEKcJ8D2nBVX5hRRr8rT71cJMEaIuDFW8GFVbuXVhxXSPQL6dp7MA94gv+sI9OwjPqwIV/Ohz99aBxo6YgQj8/GnaaW6AYQn9ofyo9KzMiTOvx5Sn48j5Lnj6ZQmOS2y1Az8XY+ln1nJyK6nPcOXw08jr07bD5j86PQWtP2kQYgzqCSaAZzkjKeVFCrey/Lk6MLTnwBsu28TQD+FXt9xTyWr92WuJGI88fd/oeNddbiyWroG8THdtvuGs39MG/l24yIPjitcPZ2tO6WfnJpBbyPMPtAfDGeu1FfAnUXxNHw8ETvCG5ZhEWV+e+gvozymplEiFZMev7Dm4BOId4Tn2ZFq66YOEu4XA4qrbnjeHOT4V5WnLNhrb2X39z27GtViafwjy90ge4J7GMLdaqT6A1BOjW02sT+mGzXIGSjTyukXZsq4/x8TGs6r+FDj9yFDHF5ClAuIwRp5UenV6LXjtEh8/02KyLUrzuGJTVmgVoTgCeMP2wQGW5saBG4jLvBY3bJ6Q2KCpEARohQc6toPZiQxBI8Du4swCNK4OdgCeECUfym9NpHHOixjP3IkQnBmLc7hj7oTiTNIdjgLOlMBBOO6L9hDgdZMP+HMFf9BttIewgQpNwyZBAy/7QlvylcXN8xGwCdHC32w6GxwIz161sA1RmLMTGeDGN5C8K0DK93F7liWNSFKDlJGwk+Og+PxLXfacfBsSP4GIf2jm/UDEK0HpVumMWAdrClzXGG6D6km5sH21yoo0PW+Rh0iPcNWBQsaVuFiRAZ2eujMlWMMFApkfQseoks9PuEm0rIZvrE6BjvQbblmBQRZ1TQYDm8EU8zGgBWvWvkwVzHmhCOP5mUtJWf90eTuULa5orfW+2AN0WRxpYK/duqsiB9YST5exxdgSOvToejv4LAylcqSUnn9B3nCZhFerhAsJGERVX4VW3SMA9nA/pPIABnPPb0V7z9wRAXO5cEmm4DuTTAD24l6rhNRIQZb0t3sa/GrddgD6c6Qat3K91Zzh43NrixRKgEdwf3rK38E+RJI8ZG4wVoK0wJjBJgEbwBpPZbyh03/dhZ7jf2rdVixM95/WHrY6V6XJFu+eWCtDt65S8EdrangTq+jG+8NSO6yZRXrE/E4kAfTDsP/HXPLdamdkdjvC6+Qauj0+hL+Hr4uTVzCvy/Z01iNBz9bm3HVq4k7yTYaoIzbCo13jx4MYvu8NBaWvJ5JoNaUPBEOZp9FuD/Welfyyt+q+KyLIvPRkO/oLz4G9/HsB8f+95feFB8pJaxL1jKG2DZtlpuCw1lu0EdJo0lh+N5U8jbaVfG6jr2cVmQQjfipvQ6e5hrP2tBNreegXoz1CQDEQYJ1+rw6IpirwoQqZCItvQildeiUyiIwoOJDYEwQFwwokIE7fvkHYO/VscQxGEj7GIS/Hi9g/kTjYUV/o7hkEIYcSlyYvJcIzTK9Mdf1M47E/C4UZ/3hbANHJ6nXjp4o5pqSHTz1jHe8IKsEDnRDq77bhwfRlxeWM+OC90EyHGSe2F6jeWSRomx2WeLB5nU5zwVwTopzvDXWXLE7z249d1NvCRJ59/LotQ5pbYuTYBOofaAf/2aQpusX0w7JYj/H0+GLarK/5whREMfl3H5vmlsgqhNKiQPNlLwzMfDYdBhr+gx3Z7PJy8AnseeCNPHg67r3ESI/Mn/cjjFtLW4masgA72qwjQqj3WVwx7xgjQIr2UZjy+wguLnCDA6ZTh4OobqJvXPBAFssetJViPEx85zPIs28ZM9IgjVeyVe2tJq4E+R6eD20lsNlZt4cq5h8P+uw7h4gOUyXNsNw0R+m8WXFsvI0KM1c83SUxC8b24EhqOvzoZTv7ZhsFqI58/fjdsPtkZjq04ummcc2sSN+djvBiy8TNck9x1bZU9xlWfI1fyjugrghBYaZ/Na9ta6qhWrlJggL/mExyQH9wCLaRLgStIEzHgsONlW/b2Rc2+recGqyVsm/nqh/Nmua2PnicC0m3UynvFMneGzackOthx3hQOhr0/pqy+5bkJ9gfHw07pPQXyPHu6yjZrV8z/bQ+ncK7ZZTaFmyhAYx3q1b3XAFy7+byfTqMv/AHmCE8L22sglgCNfa3VHz8H98vt4d6sAvQqGO8YumTRk/qgiHVcHtNuqzI2zIK9u+5JN0ALvRM5VVg2K6HTLfNVA/NskdlBmBat+Cw/PSTh4O8S0m4ikN9cgAZQgEZusgCNAiIKbixAW4IpHiMBmgVKtEPxUQsO3t6teqaVyyRAk4gZEP70MYybj3F8FOdEARqPubSOEaAR9Bf9MhxuYufBcmHxGXHxuLjy+DQy/Yx1XPurkgjQNi58l89Y3pQP/p7mGeuBRWi7LLmNGieKwNkUBTU1CXuNE2vi7J9VVoG2+G7YfqMEaK6/sQK0ykPibwLUDvi3T1Nwi+1jTDtx9f5+a/guGSRYj5hHqi9erArQWI8ACiRIcSXT6XD0OArN9ovLFN9/O9wHP/vu5UsSO98Rba+5WQL05LQgSkzo2t91ZQF6lVX2vh3iKj450f/pwXD4UbadPC0RrsebKkDjhGvFm2bXvCI39OVTcS8Huj/yzfIbw/3nnauv3nWK0B3inlnWVyT0T4f3iR5bxoB7od3UVYpftgBtvoSyB7imVUU5faNQta/epyVi+iCMwnYqzeuJvIbNdqOlVq6qv60JtRfgnmxTAL9xv2aYjKE7jzNPOsorWxnn4271be3rsRY9gBH7jlpwvlppm50pYvvzo459t+8OOy+N+G4c1I9u/l/v9VqvfK/sF570hSP3ex9BvEEmSBaAwNj70Vb/y1VduiGPhf5lEu+2hweTxmo15FMoOs9jXiZ/jcwgQNf7Ql7IMFaARiD8d3GO7viAx/eGh6W6DNcWanMP/9ocHj5+AH/vdF3fxqMWakA/bAuCGiw767jEsonlHtE2M5KIn8axFdEC9OwitMyLwyo/AxacNYkNhFejGKewGYsOp8pYOwXkd70CNESSgoOYKURhIPCZhCgW3Eh0Y9GRYBGURWjeEkOKwlEcQ+jYxfDW4URL3soAQeHL2/Ax9x2PAyRwogjIK67Jb5Ju7we/cxgcDttwuh0uTBZNZf5kWNGv8+/Tw34IOhbtMHwW59+6sgm2GEawAypCMBLT6uHfHp2+MrKN2G3mmeHGW4lEEd1vHwLppi1XqF6QtAw0FK55snice1HAlSspYIADk7Dgr2cgnIF7fuLga1PtIaihCdDZmyhAhycCrLq7NgFaublzGL9jPExul4LnmVjp/p7TWqc6WJMTVrd3mRUvPmKIgkhcWb3qynXJxq8Phr1ENLHSwLCNBdmsV4Au11N+3ve8AKhMOsnGc8qON2EGAXqVFb6U5qNh5xeeEMGE/ulhut0Abrkj0hGRdTm/AC37Mk0adwXcgmiVyaZbscLp8zRW7um0Xi2Hw8FTPPehL1710eGfHgwHZhwG+Cho43Hw72pPdjiMG3NqUnhl5f1uJ9ygC+CK5Y/i8e25XpL1+46dBoGd13ECtAzHIg37KjgaDir97TQBGvJZe3ExYgjQmJ5YFn37QScCND4mHfLF4Gq4htCkBOg8jDayDolau8gFaCvMbnquPVYf6sQJI7yEjvIzXqy88qP0DbicrWMW0q5MzypyLbjCdxSieq5xKEK/Kk+wx6V1GrJMqvG5scfJcPDbmHMQqWxJIvvCFyvuOc0vc0P+PFA3TPuojvElQkQc266t8maw7z3Cp6H+3SmEB+QTm8b+wgVutgANZYsLsHrK1xLfWLz6sF3tC+PN9cqNkqIAXaIiQF856tryGkXUQ8WM4iqXu+W2NnR+UtBdYtnYcLmkv+00TITLS9Oyke4WPTY1dHyrhrcmrliAlliTb422U78/sxhFohsJtenE3gkLcJwEK7HK1wnLJLZGexJNWIB2YTobEicobCIKFuyGAqgXxbxAFm10HPE3h5EfZ3EE8yRwx3SYCifsYZooXQT9lnapAO1XfPs4pF1LgEZcujAOnz7GsrXRbUN+j+DFSbtxXFzuVAeUZ7opYOUrDxuPpRdBcSH0v51NScAtTMLIX+ux/o3hLu5t+ceW/dhU5RGfZIXbK8p/yOs1C9BVMG0jBGhdz3ST52w4e8HpLfAKX/BVGazJwe8fD/tWL68DXBEd9jK1y4CgdmhDNusVoOWxFK6jaLfCS/2Mx890fCZzCNBQltOFc5iYPtkRLx/8btjFvZ/Dyjf4Hm5yWHXI3BwBOtpBmrr3dLWQ+22KNK4q2mj4RVu/bg0nlrvFpJuEI/n+3rCHEzNxbahx8vLBSoJsafWzFReT1vdc9AhfM/LLLq1uMtNSY4QAPVHcXDe1lzU1BWh8wodXg0lRoDpmACpjn0hLEFRbWWAazDDq7Si5aTlbHY0QoFcSa3tE0/L2RXaYko7tpfSK4C5h+wbSIyInN5QQKEfX7o8aLz3zoAj9Os4Pbi5QhzgOboq0eswlx1IK1Rd2b13mXuSG4+3Klj9TeHTfji9B3XBYR9uGcnYvnP/P/cKcTW5xItI/kn4B2velnWOOKycTnxE8p/aGnd8qfWFyE+7rEKBP30lBtQaLr0zNbRyyrKxjOamAzKRpugqstM1A0IjEsZJ7zU7SY/MFsFYBOu9U8omtnPCXj6XuFI63cSIjbsXhBWMUpIKtF0Kc+BpFaGkbXtLmhTAUId4OJFI7m08YnndzAi6DxwgnXoSwLzIxw4ncMh4XVw8UDoUfRVQZdg3yl5K6RwEaoTh6wxd1EEB/5J/CsMLhupkPbleUX6xnqlsJx5+3xTRt0R1OkIToVhyYZpMw6a+2MkleZApke0gz+WTk/KMlQMfyGiNAd604tehp54lNrc0gvn5Dm8UnHqhuL96o/ZlRyP97ppV0V833UP4wyMA2Q/Vll0WL9QjQU5j6Ij1ErcTCfTLNOBSdAnS8ycdtT4SBvHs4uQ1t/BBFko2/9oYz/fJBo85yrk6AlvFa7kTnpLxGNuEHZtknUOHFZCx7092iJbLNQcg/1Eun6N7zOL6NXsm4prLu4moF6CBC4sr6URPvr0WAhnIxBd4CrXMjOa8hbCsMx+Fw8KeVPnzaa18In6X0tfvERGSfq73zDS0jPqu/JX9y/CjHgiV6+lfrBh6AN7XMMBXFF2hH0vAhP+ZK9JsOtJPmjVJDyJeCZO9TUChCv+mp3+sG5iB/Nm6qJ6Ie1P3rSnsx+sKT2osPk/lRB/jeld/upte+n+4NW39tDwd4XmP/gOA7BDB/HW07S8M6+nAYY7oXCst4Vsb3hyLP1b5Cz0WtdN5oWn2hfrJrr9w/3wABWm8jE1/U2Ei7uracvjscTi9XhAVZ/XsOZDxjKIWjj6+AXdcEC+l9gvr1o9Mbwbxax1fHSseqXKkALSe5EZ7w02+yS4/ZsM2JE01xlSuKUnElbxQUnNDgBNi4FQOJrlKo9AIv2LEgi8dR8JJxscgawyYBnO0RbROEtpYgV8AJJCJ9plhiQrYSmTZ3zJUdpjuWBZUdx5GXd3pcu8k4OAxtX0e2Fdl+5HHtRscofs6HRNpGe+lPusPJYULuxQujvujjSSb8FQdnXQOz0koES4DGcwDKPmlvMb/1t2OXBTsrrBTLthfZPuXx4+H4OXRQjzeH7cdbw/aTh8OD0ktRvgigPh9De/GT2Lxs6bgm2hHzCdAy7gl8WGFvQL0S63Xal8X2oo5XBWhp7/tAT57+VVZve9wNBSjDsHc4/HUvKEzry6JHbLHJBREKb0U+VN4O3kXhpVnmCphViDf77jzeN9wLfIAJ75inH374jlZyub0ZT4eD31or5lVf7bcdaQOTsb/Hns+FleajxNi5GftSrA33Vv10wlZZ6cTo7QlGiZBftgCdPH6OQobh36IqLCHdArSn+NJJppS+9irLtQjQ1b5P3ujBc4zHfSOZtGIXwBdndfahzXq0tqSYvX9eP1037bKyhLyq1evdN/9uhQjdGk/oawaUx/PKywWtvrB2nvTMc1B0xqcQm3tWw7Xh8e5wos8f01agx5TrvCGLwniPEP30YNjxwqRbPPOnF9gbT/B8yQL0yavak19Q939CfcsyXEmA1mLlbr8AzU/P6hslEqvPTqgJ0Om15fQC0ieF29k5KGDZXhG6fqxjs2OLsKthxXNd6HMgT692XwfTBGgSoWcXoHN7PVFn2wjbkXBM+zyT6PgsiL5SaHD7AbtVlCQyE7iikvygyEt7Rb8Fe/jtkHGy6EFhkvD9dvj0+dL5lS/vC/5YfE4EwX5IQKe0sQht2dlQvpmQfpEeDBPLjAV5F4ezQ3er7PmY5YZwPPIY2ca6tdHu/Dse12HFfXPZHeuM2gCvZEcBGhq8g/2k/lLY1ubgr8LgSF/oEn8QbmkVkRqYuce3/oSByF+4kre1N6YUm4DXdDOkJkDXxcmaAB3DKCPtoz8SkSE/Li/4F/O34n6qXyQ8AQR4ZYeHy1ge07BNffVAhUSAprqz6xSJ6eHvmc3kbQ2MFyG9T/uyIhUB+uzSsPdkaV8p/Z6ft2HABPUY8gHxwIQ+lleZOQVo3U7G0/NoeB3zpVkjRLAU2bdqWKT6xr30zz1+jPH1vMClsecgTjjS1StM5SU4HnM7DDNvFlD+/xkjjsM15casfpbUVyZu/Pyw8eb+lgBt9Buj8j1WgMZ2Y4VzfcwjQPM5Qb+b15Nkkt3Zrl/V6hncrK0smjfBVP2/Rn+cFwsRdo2auKXFnkkC9F57xe4P92AipssMfndvX3Qw7DRfrrc5HMjwb+P2G10rl7XQDmQ3lLBeDvqve9/fGTZf4PVGhjEHmA7r+Eha5052zYDyeVp58sESoKs3iHBc0rMNSC8bw+YrLG9/DnUI0Nk7RfClc+w/Q5XfVD5A2RRvuJW3B7zzx/ZwZIXnGS1AW/PPn++5uRi+f0aHP57espN2hm31/NVPynj+W7lRUhCgo9imxLnL7eFe6TyR8yNJZYvM1QRo3K6l8A6o778d7v29OWy/3I9ibYYlJueceCw3hN1rNv1Y6ayQ1Y9HH1/oRorAs5Cd0x2Av7UK0HEiTdCkPp1kx8l+6bhw/4zAdyGspSLvqRPeLpyATEI0PqbPonAqOKDIKldEs1iJIiwJscEPhuu/uzghLhSe0YZfbMiiLYvdUYSlY+H3R5/eEVAaWHz2uPBsewtKG4ZDUJlIG7lyGPOPcbBbrA+qxwi9FFDj8xp+xzbQIobbj/ZDvyluzpPMC9nFvLA/fYKcqt8EDkgLg/jkQoPhS38QfnGA5PcEK+4ZViMVoM8uWIDGdmK3kXECdCzfcYg4cSsDM64bTNin7irZVuILlX9snxrVvgRXJUDLOC3bySux9UQYyuLso+/DPNjHyN98rL4Fh7dxYBrldwsUzKaugsYVr1A2uNKV89H7qLRjnQK03W5St+g+fRsIjyWIBgFvZl7d92n1E1ScALqy13mzqa4S1CuoAi0BuiR42Gmw2YP20NMWjUfLsR1MHSjOTK1885sUmtpkDcj6DaCz3gksYyNcxhSgbxb9AnR/uTSvJ/K86C4XiP+1OicccKxUZ02RSbb9cXkk0N7g+V0jLs/KAnSPyFk4p6v5U3noeYIlEVimlN9UVFq70eF0CPmAeTPQCfk6PKB1U1KC7/H4B5+6McK5bmptGMj6XlxZX/Nj9oWV+ZEbl8wpQH8z3P8vxMnXtQ4BOl3h3dtPrUKpnTL79ZtCP98fDgoieb8A7fPZqP9//fjdsPkERe88rqujfv5uwHUmF3NPh9PXm8O3hr1DlYUlyCVMEaCLW2QCyZgR+pmXkAboV4nDYf/Jg+G73v6lxI93hgeQhmMrP2OQwm8gFaDngMVo+n2YuEl3C7S30phi2XisfPcwNSzL3xSssAPyhop1Xl0Xtb6vIkA/qgnQI19CyJ0wTehZqNBiRem4cDcFaC8e8HEAxWcWhlF8TAVo9CMFWb1alvzovZ+DPfqFOGjlMwnQTuB0NjHsKGyo46MFaB+vExQFLmzL3obSjuEQuQAdRXUuAyuOWJdcr6k7gf6k39gGWnAbsNws2F76iaubpQBN+Sc7zAflRfrTJ4ctQFcmqJMF6FWwBWh3A8GoY6QuCkqhBP7OIUCvsg3DCsh9tzZ/rkzwSoOKa4cnRRaybfn2JZhXgFb1GUjjRFL3qVtYGNsHvIxtmc7jCJ/b4XiXAM1p1L9zTp82Bu4lDBF93GrkmyBAA717YRYpiCdTH1WvIsUcKAdc2eNELqBXTKkJNaXVLM8Ph61/G/ZMJlxDekqCR4W+GwF6ldCIvF8FtfItCvyQB7x586a0FRVhiiijBuRfiwANvOptEzVRySPDXWe5tESUtQjQY8QeiHNUezscjuD6Uj+nre10gGY5p/lob7+Rv/S3vkJ0TtK09iPDOKi8Z0Uw4WbouBuwUF9/Qj9mhHN9HJaf3HQYW6/AuVNt94W+sOyHz83200Joe/dPGL/XtrX6CcZXrh79eT7q5hTQ80TULOh2GulpVxu/b5ttqb9P4nx2nh/And8fDDuv4Fqq4lwv9RtxRfH53fFwWrsuzChAm/2wo3JjXL7k/j/rfep349cHwz5u02HlqwdL+AS0QDwHJCbb5ILyOJt4DNMvvwNWvntIwh0RXuZP+B2DFXbgporP5b4PWasAHROQYosa8jiR2jLST4HPJ058+/SZXjiI4jKJtuiOYkPcnsOJ2t6fEzGEaBd+u2ME/sawLge/8tkfJz/gFr7nUPz9uPgdQnj2wiK7Wf5qRH/er8t/WrZuZfgnFqIpTnZDu3Z9+vCxfCt+9DFJDNN2T8A96vxj7akbNnL8y0I05MXnO9pQ+qJfOjFQfLYF6N3yI2amAM3hAtUX2UwlFZvOLuMNFSTWSaQuQKsJnBevuIxaJPn1x/CGwPHz+/O/FDBZpVx/o3R11cVNFqDNN+rrNplTHZzWUAK0jDdtRzI90kYw9caD9Shosm+yTIdBVYA27BOM8CcJsJaInpZnm7kFaLut1Dmc3pY8+WozYNSq1BHgJJTr/vu7wx5eG577crgw7E0qq5LkZAYn3e78RD914TJrC93in0DmrQm0v1926Xo0WoRdN5XylTdt8HzRNyk+bleuoYaI8n5sOX+dAvTJK7iGuu2xDJ6CW+NGYiL8r7Fc2n2R6vtG179FQ7xLbjSOzHvznNY3kzzu5ZpGeEUaKy0d6qWl2G+YYd1EeoR8pHAztCm096xST9n4BdrFlQn4LSrzFkTfWHXXjEa7L/WFRTFQlP1Ta2yo2h9w8mcpLKOvr70w0aH8TBmD4HV0tmtpfbVv4KeHw5ExXhgvQCNwnjwf8YL2n+8OW8+vYkV/XRwvic/PXqPodjgc126uzShAf/vLQz/fBPAGyeO7889rVwRvWBxDmQb9wrfZKFIaeZ4bIbZK0fjrBUV8oi0mM7LOYj3m587t5ZoFaDnZj8f67Pi3DYq9vKKZVoTSKuUgjrKtEKBTvFDrBOj4m1YJ077PTth2YYnwku+rQPEFnPDtEcdtv2Vsv2mZkjuJ0FK4JQE9rUuqJ/bH4fkyCQI0XgC1n/S3RY9NHVwJTfGXBOiY9+gHKQrQtQmwOSDjcIEpAjSLrMXtOdIBtROgoe643XP+JVcpQEu/bhD/Nwx+zHhrbISXUW39CZ05l/EIVhKgcbKH+2WukVNPcry4WjZtk1Y7Xa8AXa5rBt3rL7ssYQi3UP4cZyRt0wmTBOha2MfDYefKkYieTEHc3Xt1MjdAgB4lelpYLx6EdrWWgZQSCX7Cx1chLi6HbjGgNvEWZStXUI0VRkcKEyevNoe7E1ah457KB+8m1v3aqJWvOG8sgaC6ym0OAe0LF6B7Xpo0gaTPXtvKwo6V2Lrv677pVKMh3ibi3Yi8d2ztUBRexj490bP9hn76YMpNsmuhV3wuiPnd+Wz0DRY/wvXvyleSGoRtqSyMffNd39s430p9YSWu2E8cGeeUvk5Wxu3ZkzLgD66R9bmF6humPBU0mwjUvxo5lDOWsYh7mgBNnDx/aO8rXABX1u69g7pT4cxDrSwK5yzW30uYY3ix7vBxpSzHCNAXO8P233eHb1ca814z398bdt9D2UDZOqDNRIw8rxMnuH59QrQU4M1y6SKtuy9NfEZulADda5cfi27SH4qNKKJ+cttxxJXQ1vYT7N/hRGcvoHoRlQRYetGhWxkM4aJIWw4LqblV8PG71c4+3gzn7tNphVEkDSdNoyxTdFcidIhL1xP5QQGaRGgdLl4AtR/+jg0xdauh47bhBo51CfFDul2dQT4oPWRH+YXvfgV16hdOekE4XpsAy0FRMjn1YRcFaL8HtDsR6WTMX8RUesQnF6Cx7LG94/YwoZ2IuhglQJsrcFfgI4Z9Mhz8Cfn8xU5H2DrjEZRdyP9qHP1RyXNhVdgqyLZzChMkQrUl/1si3QhVfg5y036l/3kEaI6L4uXzhc+fOrh3shF+i2Qyj+BEgc7ZbpLzbKIAzX2/7//HrubOtwKAuCHsPrgeJ0x4HXMJ0J0rdIoYNxMwPRO2nughe5wV+pGj8KIzLAfbn0X5cXVRtrKPrwk8eiuWUQLdyBVLFv+GCdjaJo/T6Cpfq5x6r7/IpFX2X7gAvRbSMcj6hMvGKk4kERuwr7HCqWBO9MasHu1tE+2+tSg+jxbO+p5iSftqiGeW1ePrZn/Y+6NPyDPLc+zN0Ik3ZO/8AW3ECu9KaG2/YdwsdzdIJ/aFlT46tjGcA+g0aSG8tFWHIZhj/G9GCtCFvsEaV48h9CECbXPcu6XLTw/SuaDoW1cRoN148DmMaUeI0G4h0KO594jGm0eFbSlwP/W/wCbkg4HyEOLz6cf9Ybd2o4TL4ukBtOfaefCF4MabvoyM1bb4ZAOij18PKNDaIu5q7Jf5IAFbCzPMMquLzSlUP9BXSOB8aQJ2Vv/TBPxeNZheJ0AjKD5flQCNJJN9cdy2iba5mxcI/HEJHaeX68mV0HFFrxZfdZgRJ8aGcGjlc+p/Dki45bAl7Ja4B3ERscJj8rylYZfs0J1W1HK5RcFb25J9/J6i62Yc2GD99yAUM9yg9TFKF6afoLymdhoOS53U/pijtteUFO+yySmEXxKgk8FCgcpLDuTE4ewjrfTHmy0susctVCifowRotWozrffUrZsLMaCaC71KWbWT6mBtBgFat5coOivwwlK1pWMxbJkPeVz6i2Gx2zoF6DRNSLQJvHrQN8BOsFbLwu/snCdkO0zoEqBTP2mYsd+KjNnP2ljxim1SxFMm1uF8ArQMs5/2nqENspsJwLrEqXcP8xXCv++KuLH8DX8leh4jlmHWVpjJc8q1hd4yOBgOHs+0ZyBO5q7kUdpOiuUlyjesYIZyeOq3g/i9vFJqnv1rb7sA3bNKeG6UgLWu7XV6VvEmN3v6+z55DdXX0ma8sk10rbpXT2oYlB85p5VtdrglOoR765p1TRPTbj7sDlu/dgpKYb9gCeRxbfvwG1zXaujGSvvsZnno10bceJF9YeVpoBjX6XDyJB9fRPfDYe/xg+G+2RcXBPPq0zGI9Of9+DTrc38l4LyJwPhci0kolLf6MaSwVznHc7iSAO15BX3bKBEa+PleckM7ybtG5jvBl0tpnIU3zbNFWAgcS8RnZG/Yro3NuSyebDXax1XwzXBHbuPh2KzUgXj6twf9hDCMt7Myv9GsQ5D2wnOGZTsOTq+dlzUR5v34W55TAutcRCxbpOWu0MK1O85heNgt2BjcAAGasGyYkjv5ZYFAu2OnS39xFRsKcpefL4OAjKIqCZLkN4XD5FW9JGKTqEcrgqXNXLCgLAXTXNSlY+xO9mXhl/PE5cLHebVy6leWAdtS+JR/EjNJ9Jb27F8e52NMTMM4fAPmVcqu4Su3AB+n+F26cQU3EN1y29wNTw4+yelE4ePdQqYfKMQwMfzCI/U9AnTl4pkI0BcsQFN98U2XWP6Hw351gloWoGN9R9gtR+abf0t3iANFOc7fGPClYm+A93SO96Tn6gRocXHQhAuItNd+4vEYPudDx5f7Y/erE6BjnJGDjv0mNYXVst3CLeHSmAgGWoyN+ZCkYei+y9MrquuVmBhvQUTPkeV4jQJ0x+PhdfLHaSenpcHph53hgVFOG//Zj3E/jxM3iRkeApNZ+63qUuiE/LzZXo8w+m6rMPnWfDNsrPgorS4TRLqvhZpIwU/A/DZGfFercKGcrUGxxEzXCgJ0O+z1QnHvDQ8n9RkroEXfKY+2F5BlWt3nk0luekEbgP5GhjGJ2qIDxBj3IXZeDob9xqP3tvgMvEz7sDxs261LMF3pKY31oPOU0N0/Aj/cgwmscS2afKOkfQOhxre/Pxz24Rpg5svATkM/9RvJ+qY/nDP8+D6Mo77rvfGS9IUV4TqcKxDnP8Z46oeN4Rt9TKPHV9xWWwJ0Ms+C+OfoGxxyHA5IsUhzsTXc6xpXGYsxkESAHrHtRJJexesJIvSPd4dtGEeY4UnwGuxQ5cC8eZCK8T/fHR7+va/Gzwyes1ZYMP6r3Sjhsni6N9wfm88u9BPMwKitIg+GzWK6rHH0GKDuW3VwY5ECL4CCr8cSg8vMIzxn6XFY6b4BuPMP/xqY9p7QViaiz/8aYL9mAZovSHih74X9lPylbql4IP1KGxIjozBHInRYIeqEUylG4AWNRIcovqLtW7ECuIYlYsTwc3cIE4VkBtPq0iRtYpoIdI+20j6Wh4UMw5eL8ItY/tCGV0KTCE1bPUh/hJW/eFzWS15fYyj5p7hp5TbXLQyq/AkW79pwGmI48eQQJyT7czYH9Ud95EQE79IGfz6+rhXQcLFB0e3V/rDz18NhC/m7JnAAIl4UoLFdc1tCAZp+0yroKQJ0rFOuwzFw/n0ZWKCQHB6VV7w8G87eYb7oPMS8UD7AH9Zlp7BXE2STFSBKgJYdpjwuKbUZh9XZI87d+wu/NY24svAQsplXgEbS8oyk6cNj41cIFfZ5g8G2bntlRF/z7qGYiIwToJNwAmyH24q0hHXj8dCJE10Uk9YhQHMbKYP93GqPKuYvHoQ++I2f2M5JQXxGkhsaYuLWxcfyi2g2fr4/3P+p9waLrAugIIRH9ofdR73CK0x88BHVCROrsSLI/KxBKJVCkxLr+mmkS4kudhjXybRyDaK/o7Yiy0BeM/A8v7DStSowbqluI+BJ0tJZPzx5cohrqv/djFfGWW0TuFdp7bqMq+P8i0M1oT0fDPtPN4eHj5GHw25TBIL20LGNUroKFs6hdfTVswBlCOOL7j1aTfEZmNw/eNx1Z+xNdsH33w73Hm8Ph1bYs1Kvf/M6je0e/Vb3jQakEJy0+0ofFPxAnbxqCNxF5GIFIZi3bhSpedYsN6cceA4Kkj5EcLFdHKuk3Bk2/+Y5mADL+EMMrypAJ6u9wR/60elk0G1lEdqHsyrvjHw7sJ4hHsvPxcN6O5L1/nR/2K7NpauI1csT30VkU9peE9E31keC402rzNaGJcxKwTblpAPLXxkZ73hOAnZaesG0uO9BuLbju73guSgpHavZH16VAM3Eib5Nzb7mZrmTDQkHUUxgMfnSCXO8LzSKlGyLYaHARfYoZJJQ7QVo4VYmhqWx0hTFZxJ2c1E45jP1S3banm3LsP8oQJf9U1myDZWfF6GFH0LmUR6XbrFu4vc2fLGPx+IAWdpx3CxAc/x8sW0L0GSnIZv65C4RPPDRl+DPx1cSoFFIgJNwc+r+VHIC9O58uBjeUpv+fOLbOQvQMOiDNNUFaJkPsJ8kQMvy5fzLY2W4vrid0XkXV3U7ARr3kQ6r4XvCrQuyut44vdy+7HYWqbWbtBMWOHfvL/zWpPHy7+CehcfMJ0DL+EtlmwATs7ErZ4uPGxfEYhvR1yQCtFxBYISJL6EFKC8iDIeyBZovVtQryTDOnhWvBlPFpJoAHdtQme79CUs0Hh2djeoqODVw9225n6llbyDLo5gOFFYeDN91njv4ckH5iOrJ363Hjy02hu/+2romIbpxM3ci1JcLUWI0jXq/8QL0iJvkRU6Ho997t9/JV/i7CYaZthVorcb0JNfy5s0ewE2GJP56Gtitr65DugRoOL+rL8rbgHKEPprDkUix1LoxhqsGn1hiZkvwZoxVsNd6c6rAh91x4pHeP5fBOpqjjU7cDzphzUJ0/VpurLJ1W7zgGPKw/cRBsd3vl7dEkP3n6732uVUixC36m5YArZ+OmKMNOKi8AlkfAnSLz4V+APsytZ9vXYCWY0Bs796fTqtI7/GLB6Nfvrfx685wjOkS4diwEJcTRD9ciKTzjWDbEsJ7xqgbD76dXuwPO8UX+5dYUQzOgHMPx4NvdoqLHdI4oc3i+Yk3B3t4B/m0ymst2HUr0SJtL1ZYESstc5HGZaWtSnHltBXX10DeHq9YgGZ4wq/hDp1g+/idMwHfGe8v+o2iH/s7+4jiAZzEKCqIl0vRClFcCU1i9LkXVlmAuPhEq6RRxHPHg1CRCxM1Yv6kXxRvSdRl6BjFTeR+SXjjMNgu9Zv5CVB5yGMxjAiWU7SPtmTvV0MHgRBFXoo/hA/1QumT4dNvtpH1K48x+njNhn9jPJw2Kk+82ECbgUkZX2zZT8yfDINs+OTAi2I4hu6NSVAmQDv/FLaLr7WX4FTEYOzZu7jtBr84EtvuxecLX1f4IgYjDIElQMs20Ics5xZkdwqQ0Mz7jiMkQPO+7a6dsfjcFQfZjBWgud5i/ce65IFrtJM2Ct+WTKQ7fD/xhOP+O+chxC9thP8IPuY7w80ML5Zx/Hb5EnR+7w+7v42Jt7DyGXmT9kmjSLbKUCv69UsI+Xogj1XZq+yLKFfmePjx0BGEeq6swq2TCtDjVvrsda2YK2MN0i1BQ7dZxLuZbVpy0LEKTt14MB/drNF4sc0ouEygHHAVT5aXB8O9brH7znD/DxjYJuVLeTz6syZw1fn29wfD7rt4nWzj68rCLM+cri0VRiHLWcVn5UG6B7vdEQI09o/opxMrvl6s8DKo/Muik/F0RgkY4Hetqtc33ILoa6UvosWTb3/fHPZRZDBs3TnSJaSqx5XH1o9FRx+cj/vwHJDA9bi2l/sPd4etx7rPRCAv/km6CLTPSv+M5/HW8z2IE2zfqcfbS+gtDVwdyjgNSu1TH5+JY7im996co5WKhZXkhpCXo+tPwH1c81wbiROi8akUIz2y3MfwsdaXGWMV7DfDOdhx/UsEaGz3GCdS8Sv7z1cH9b17A2LlKcMvKBf7ATevJ4kA7du4LN+Q/gqq/hMse2RV8ZnrRYU7SYCuAWUwXoS+O+z8A+G79JHAZopxgijEMT7+D1CXMt8oPGsRlesq1FfHXEcL0OjvEuLC98vgsSd7om09rDzdZo1tNVBXY4Xgy/o1Rs7HTy8M/yaqbJNjFmRj1dc6KaWjC9kWMvCctI5PwIo7I8+Lld8mXrR2WO4KK96Ilc6bxTUJ0EguYuDx2HDILnTufFwMBloCNMMCtEMJ0CRuISh0+RXIKNp9Og0CNK0gPXV+ZHpZVGWs49I+umFaSEzDeJgocth+HSi++e8xrBgefk/sM7hc6HcaBpEK0NGW7XHv6FhuKPby6lpv7+slDZt+sw3XafAjjmk3/b3kTuWIoiWJ4pgGbA8nMIGhNpW3DYbCJBs8MfiubDiG7o1H0vKJiPfn4oC8N1+SMRE5EHyNYjML0LRymARoOnb+GU76kQI01/04uGwtN020w7S6tBcFaGybHHYrjmjTLUD77RK43mL9i3bA/U/RRoBtoIR0h+8lAZraD8fl42N/wn9kBfFsogCN+5vvjBKfKyu+Xsu+cDynT+WKCLVnrxagR3M8HBb38DRejvMey0aWYZtQz5MF6FR87Rege1fMVUgmeR7fjnRcNuBmtmni+NXD4UHXpFWtAn8jwu2kPsEbA680w7qAsF1eYJD0dIzwDOfLb3u2qOKAsN/DZOzP1dK88es9ErBUuefIuhQY5Vik9Yh3IBcgdkzBToBCk5y0W3mQaQncfgG6uALRejIhA9oprriF8+Xwr1ZfYIhY4Vy30hcpnVvY/nB7ieRmSK+Qqvtfl5Y03tFA3PZe8JF83IfnAYPX4vI5ufHzlvFyPATqoZR+64WrkzH2qMebdVa8Eqt96mNzcLEz8pF5vy1RUpae56L/teJKkHUoCOcYgwLYXNcJwt0MfCMEBFnuI6gKsllf4NtbiK+xry4ix4rJi+EqoqAUA18e5XbZE2QtoE79tb15vU5utHghksE8y98lRPkS3A7gu2X/pnev8lK7hfzhlkZZ2K0xvhKgmzddAJeHg+Hwv2NuZHtR1l1vbZFMs5JIJsveHWu8gBBJ2pSodxwXZ1s/wvy42O6lAO3PlzlWGr+pX2PkfDy7sV5Elq8s71I9IKh5pHW1TmS8k5BtYZ1YcVeReSOs/JuMFKARKz4bK63Xy1oF6PRCnU6yIyxgsJ1MIPx2F334HhoDHyNkWO4YuMljBMXBgigKqCyISnGaBK+z4fLzhePi01vaxkE+oo32UgQW32tw3BEUSyN0zPbrwHiSuGS+KLwIh5WXQXosHk/DwO9ahGZb+otpxvJyL2V0L/qDDtKHFVenyjyTG9cbIerVwXWo6zm6hbQ4N/LHj86//XTu0oJpQxscHDpRD8MLIrQIw8PhIChWJyd3cGvdaVUXJxwUOX8i3WsSoNMJELYnEpyxDWN9kgiNIu45tOmDyn5ThLzgjX0JnIbzfoZ/sV2EOvVl4qB2Qjc26ImEc3+DCG/+kHBOTyZQuNGfwzwHZfi9AjTmV7ZRqL/QF2mETQK2mbTdMK5t4Xe+GKC7D4/dajalNOXttWNQViJZoYJlgeFRXnWZBsa8EAj56X5ZQIL2G24S+vN6HMY+zWEACvX7Qdtj27PaT4XCkwzZfoowKJflZJWhLFv+Tn0flHtjYFomFd0TATq0G45HoF8IMxrjkV6cmGB8rh0JQjp6ILG2T3j26P0euwfugqZAiqJwFEW3ft8uvLldAAOorb/vjlhlhNsz7RREKgTiQ8EwiK147o+5EVTgxzvDA1yR173iZgq2yJHuRzsV7MuxXVvx1mgI0HrVn27XNcz41kR2LhfEYssv09pb09huqHsy/qZTRP352/5zJRGYRP3r8pd1UiKks9UHKwE3KdPKdfj7bwtPMiCNcoT0HT+f/rRDgiFExlWwBaw0zQ70+f8d00/iTartcj/Zeoy/F6s83Hhrhj5XEW4GWuloUX3ZnbWS09c7+2+synToxQoi/qIYLK/L2H/CWEqmM9+TugMXd8dKWN13i/R2Y9W/ZYf09nGlfcqr/UBLgFaLEMa0fZh/HP7dvxCBrisQx6ujZC4iMeOZhcb1GtEr33UYOD7mF+I/3RnuWmE41JOFU8aUFqMFaJ4fEnZ5G25S3Cyh/ayImd/bSu9530Wso6yergGdnlqaLFs7j21sAXp7PQK0RE/E4wTcSGhS6WCD+N+J/4IbPtqPwgGJDUp8+MjHyQ1FLxJUUchkMdMLD4gWgk3xKyeNm4XeKPYilr9AiDfml93Yfypmc3jSvkQaTsTyz7YUF4v2Tqj3/lJbGRaFF9uBqFcHHEvqHn8Le/eb3KLIjeImpgXSIeqLwhMnDYp6Po6YPoLjd+Kftw/+MD7n3loRUBKgZZx7w5b1+OQPd4dNFDDMFxvgHdnegQaAAh6UN28tg+XCq/qxni4ud0c8Uor5aLTLImkZE3Ac2jDXJx/D9HLbpdXO/BJFFNLhO+SB2lUhbNcWavGuQ4AG2CZBtjX5G+rW4zpsd8zbQFjslti4OMidgPjCdyJrr2i/kpAoRMQgQBOyPCnvMAh+PFJMK066AVz5zOLzJAH6eDg26xkmp26rD8jXRWof200L2Z4Ojbfgq/PQt6VYVhEORx8PuLrtfezcJk7kYNAaVt1iuCVWuGnhMAQujNu9kAzCl5jxMyg24wu2HjhGic6SRBzDdFhxtZhJIH16MOxUH+00+Ol+x4tuIF/WBBUf+f33KnWZkjzWPzO5kGaJI1PAyZpRNk1GCtBmGDcDfFrg4aPSS5MKbSehJuoYL8rim0299Ao0XeQreZNzXvY7zT5I0BTijHFfw++3v5VWPQNYhuaKR4HrR1GAWlX0NPpsXsnKfbWFTs/MHL/aHPFkCPTHP29WnoiAOmndaBmLVR4z97kJuMf3053hWKejSG3sULhO65t1zRsvQEWALu7LqwXo0J4g/pdy/GRz8ngH+jIYH/wleLQJ16ft9vjlCgXo45f3O8bFtZsmrf65Jbym/VKfAM3zDmSv+2mq2J6g71IiJoVlxTUTPTdKWgK05J97dhiOqQK0LNcUV06NPazl/PT0TT7nG4UWnBnLdgR5XmX+F8Yj2scVMjbOWN8lrLwR6P+KVkBDhA7+HYmTevhtCCwZIZz4nfzD4NP5F2E4OwLdpVhB20zAdy/soj9OhyVQhJXPjHDrAcPCMFlokwK0ZU/ENPHq0eSYt+P0pmHL9As/HI7Eu3EaA2Hld7TJ4vTCphMNffxsk9riXworrT9fV5LEDeIEMhuA0xNvGFC+3TYG/gRIThQXJreHCIfHtpIQX3M1XHrH2Ragj+Bio/eM0xOnnJM/Kxco/cj7K2pPTmx2IjStIKa6eja8ff2wuXJGXvDGC9Bp2fJxPgdTG2obcbsNqkeH+/1suOCbCsk5x/41ZbeyAK0nkJRWwtd9D6GusZ1B24HvBH7PSQVow4bbn3NnYltlZFt19t37zdXwqy55giB5tz1soTg49rHY1irO99znCFy/0csRTLpqq8JwsL8zHHE8ru31tKkCuj/Q5yEOFrG+wHYUvo77JjA1Noa7v0ObwHR0iK+zrai7KST10TsBy1lNIK09zmnww3fDZs8qaswPvozGSG/gYmd+QQT3Kf17M308fGUOhsPnKCL0vl0eygbFDuynmZZg14L7Nve9PrFPbj7ccAGagLKxhB0UOnseyzZvZkLfkm2fhJNj7MPAzxhm205Cb3/Umb8mrYUHxrgv+IWJkr+RRmwPh9kj3wwcR/F3VJo7Vv/VsFY/S9HLqi8kScOMvNkaNkfccKwLzwjkp3UTSudJf9ewmwXeUOnZN30q2P/+t0OIrixAMF/4bPUFqwrQxflSaW/i/WH/b+j/w9NESOs9D+NIhPdsb3VOh/ot3flYFbie/a8n3aUtN5COdtt6OiWZV0J4chGCzwdtM5nOH1L2hv2/2uPCRCB9T2G6+baD4lobYwXo1k3SqhjcEqBlvgHoz9xcKbA1HMDxtIyh3TdW7s8qQK9AmteFbuR5p7Hsi8S2ZdVPoHRzQR/XyDCuiCsSoMvISb0lsBQJldjyD26IsyHRgSARgsUH8ktEUcLjxWcnQGu3TlgoYZGWf1u2EU53DbJNw26I0EViWCkyDG2D3yneSFyxKsuawqG4XFnjXwfWo6izULcCVzf4l4/RjQK3wtcBA3gOy2joMSyZX04L+rE79hBn4y5l8eIk4qS8pnvGlfcAFBQfC0rFELc64C+YyD/eHLbhYrf7+tgL0LiimFZBn/7TyseqAjQiyzc/zm2HxGZaoe1EaIm7qYHis29L7tyT4QLuXO1jtADN9T6SIDzLdmSJy/A3tMmSjTuehq8JdjDYeTjq0f71gxPEpqD0AvqpbFuMEXzAVdgP+kUMfPT58cNh+/kB+JdtcyzyaQbjJpJbPc7nvIG/1qR4MW6UuN/gp3vDw0fbw6HRdgLVx3VvKXJy3Fr1UqVXIIW+Vb+h/EN7Vfm3v8E50iU6IzgBgXB7RSoUocesuh7BBpRF/4q8HqD980uBRH7HvzxyVeqiXiJizL2ycl3olzu5dtRfrm4l9d/YL6EoVNh/e+zqZ8H4F1/lZE8lJHvSrkLr0X4pfEO5FlctwvHiCs+aPyCMEwwmP+1kXLN6b0rMzZvtEde8jeHub63+Etzw3JwzL7U6kLzZXOHpsx6+HR6+MeINlPsvU3zGtmeJnU2BE6gJ0D0C9pWi2rsbn4n0zsJedb93AttvZTEGnoM9N8s73p+QCJe8CEG04zB30CSC1P5w8OR+ZetItdWHIZBiH1qjZl9zIzpuwkkB+sVxFibj4qvO82Vfj/WUh5FQCgufaIA5y/arveGkY+y9LgGays+3iylwW1r1PJLhzBFeL1a8FpZfRtv0+LFgfxaWfRGuV7vObxpfgQANJy8cZ7GKhVASMFhMYH8cBuHcUPi6ZQI0hR9FaDs8K/wYFpGmk7YyITt5nMuT4ibxEL9HtwjH5coY/zqg7OWJFupWwPUSjh2F1decZ159qk8+d0J6fzGvEY5X+ol+ya0tQKuJiBKgc6AsXhiDaJyEo+gbXl5Gfw+yF53kj9Id/W6JrBvDvUfbw/Y/ENbl7nC/KTRpQVa2nzHIMo7HMO/Udnh/Zy+OQ7uR4HGuW7Sn81ERjun4csoCtF7BhO0c0sn1PpLxArRvr9IdCX7zOFZe+bQ2cHCNIkXtZWkMlPW72L+M4nntMbkJ/L4DbYTbaC9Hwwm/5OfHB/leqB/kuW6AfRlMVq9nkvbNcA8u1tSW5niU++aRCFIriGMRqK85BFK33yD0MVbfX8J6G3wv6xKhf35Qv6kxhfd83WHwOjox35Op9a0FEaMXM74r4gLSyjdGpral16U2C/W00ir0g1F7jubovechPb15tOpJUxN79FY/xceyodyDXbTvEko5HZYblt2UrZqsJ3ZG3JSYj9ZetogfV/Q8HYH74a/6RESJYh2kHL/cHL5b10ro7+8O269K+YOJd+GFiEXxuVjnrZX/QE2A7lmZeqWoLdLmFqCbLxtsCM+9fYGn5wXJiXCZzEfxu5hjaOSqSAfYv9wfdn4x+hn9pNkVrtB18/qOFcS9ArSjNs9P3ivSIUBfbA8PV9rWDlEr2WcoX92WqnB7keeKPCaR/nqxwunFCm8MVpgWU/0x2r+F5a+E5b8CPelwdeflGNYqQOMk3Zx8C6RIRCKjXYg5fCKRP4oLfhegOEg8YMHU/XaiMscPtipM6W8VWDxhsZR+27Y2Oi15+jiOKD7nAg/7KdUBocOz/Is0YFmF8joWgiLlNeYXOm3nF0nrx6HKn5DHAfCL4UjR0qXHuXlkI/eCHrtR2hUubLTfF5D/EG/rjrN+6VXy2LsRJ4D70ZJ99IdbEXD5J3zYgxNxc9jilXiPwH/i99lw8mSVvX+ZVQXo2A4k2NaxHeCqZ94ahFdln+F+zyg6u603kPPQXtJwfNjY1pAQFyNsFGUBunNfr6R9lql29lJcDm0S25hwY8SxPJ4bIEDjSmLcew9X3P+52yE4M75NqZt58QZV/F5kdgF6F+LFtib7ujR9JlAPOEnb+FOutgVQMIQ2l6Pq8dpWCQkBevIKuptNcnNurq0SVhJIwW6M6IyiOYqFE7cOSbjcG7b/b86bDDCZ/hPCnSt9kvcQphRK/XXbtF0LtVXr6tp45auzr5lsJTWVw2RBO2F/2P3PlDZq7WkL586sK3kr11v14sPydkdQRtyuGdPOoHUOjH2CJdt6A7iu1c8wznFPmCSPqgO44r57XAHn4jqFZ01Pf/ThYNj94+Gw+fNq/a57isw9eaBXfefnnbmNFm7bYb53A8us1gbbL/VLzjstQPcI2FdKukAo3SpnVcr9w8YvD7punIy90TpagH6H/vy8ohO0j4B/GLfn/b8E4hkhkHLYltsoXultLVP0tllmGMzFZnnl/1gB2rE77Kz0RKOej+f1qNvG9SLay22Cr7Gta+0XjGxTV8LljROg7YKxkY3c+9eNKIHjYSEDBQcUEVBMsOJne/KzKixskBhLgqxlV0anJU8fx1EXoMlvqQ7s8KR/spH+3eAacW5agKbv7D/643oRiLKP0DEU9fAvpQvC9dszYBzBnwtHNXIW8XwcWdqRYG8J0L6dtR5JS+4E48XJp8lhxAm4cparimAQrYW5jI9gE+KRQDgXcHF9tbninoqpILuqAB2FQ2z7JDLHlc9Yjx7vRgK0fKGlETaU52wCtL5xsLIAzW3JwLdF+X2aAB1Jwmdw9W1zsHjF4OPHpZsrI4ltSgHnxtkbiOe5Eb+Jb994Iyhrax2EPgomX0FcxDYEv6HN5dh1WATDKe4ZOgEUxlvCxyW4Zyt9bznZ5HgFtEBq2ZiAbfUlS+CG6cRw5xZ1ERjs7f9Ze5S2Ba7gQiFEP93g023FOQf+um26rYXaikx9bRxT/18IciU1MqfoN2UrIGMl71puDJg36vQ2FtC/rkPE7TgHjvlpnBY/3IPJnO6HUKC6IW0Zb3J0X/Mg3bjt0Tr6yxq9/ZF5w2ZOIP8i71qU3Pj1AUzUYVxj+Ovaoqa66MZYUZz4n2mRBL+gPWPkS331jaJZ2/t+8uJkx9Pd4bjZjn37ndBn9JzvUoBG4dKcKxSgeW/OCY5/snwwkJ+LPKwSIcyV2a7c7JACLtASoGs3oPUcH1eHm2Fo9oa9PyY8peLQN06w/tNys9rH9XHT0tMJX2M7rrVfMmm7XT9rFaDtSXiKFInSwogNOU10eiza1wA737AoLiUkYNyi4XEcdIzTF23jb5WHijDGglouPlv2FTgOjyzHGIcFC9JpvOyfiHkmyJYEHhkW+Zfl5coslBfZuxWvvKLVv1TMhcv2rv5kPdNf+TuIcADGyYI2ityUBuHf2e4PxzAgIPYgDBKTZbgaaU/EMGK7q13kgGSAQxcnCp/ya4NuVA8pXEcW4J49CosXptimTl6tsqpRXfBgwhniLaYturn6/Yz1hKIy4AVlEp3pO4nOuIod/8btNpA8zHkoCtD6EdqOF7bViO1F4NtwIGlXJdIbIUiMR7R5/DtmZeWV4QfXKFKEdGuo/ReBeivCNtmq1BWBiRS3GRkfHeO2STbkBvlAOB1Tt3uAyWqWlisB6incdIH8zCl43wggP4kgheeOhI9fFTp+Sc3ecivAbRL6muQ4bv/x4mQ4erRtTOgLGE/aZOAK8xCnQsa/JmQfmfaTU6gJ0GqbLb+qrBurfCRmelaDt4Qy46thhaWwbFZl1MtXS2KqE+Vk2efxINRWNLYtumUvF/sJxg5yJfEsW/14GnWhOelZcfrTA3vv5LmeEAHGtousLfWKdgUBkcOz0iHdSmg/jpF1kYA3bNZ2QxfnGSKuN/4F0fgOmFfQls0tc+DYSxy3gHsRCMtRaVPJuBnIBOjSCmq+kSnp2bIt5+RRex9kQt8ogja0wjjfajdIsMEbD9UxObZhqAM3R6yjr22hP3/XenquvXVDjEekvUCSTxxHWOep60fGxyHtp7FfXq2v22lTgD4Yjp7fHb6xwtJzfMNvCbcA4D8TRGg9Px075uhC1IfZH3Qgw7iVYB5knaVt3sHnHiPc8vAiSRgeyy6H0jQG19bMsDqx6laj4tTEMizDdk58/h3nI9upAI1cuQCNGIWiE6/J7aOfWDDgBo0mFxIQjJvcyT/69b992kok7jCBd8hjDi3g5gJ0K54Ax4FiAfxm0E3HkQvH8biOm+A8YznA75AXS4Am/84fllUoLyT6oVWttNoVt1rA4+jO9SPrKP4W9ecafaw3XvWMYbtw/AlB9iTaSTGZRbyQRgW6RcGZBegoQnM6kKOn5QtI+hIcvjjZcUZkGWu4jDXghqukUXBm3ArO1O7kxea01W5qT69nFz1pirj24VY0Iyguk7D81gnNBG+9QX/Jxn0HPxSOjHMeigK0Xhmxwmoa2e9kQDvtF6CpHWu7GFf87trYtQvQOMCF85oJ6ZwBqLsieO6sUYBGOC76Hdt5TAem0acTJ5pTV9/dBAF67Su2rgOok2SlKl0v5Dl0tcj4NS17y90gtEnLD5RFdSX2WLD9yPNAkcU/Fpl/G7uPnEpFgDaflsnTU8QqH8ZMy+pMEp8RI/2ynKmsLdDvKvTuaaz3ffZ14s713nT12kkg/NL1drYXHwJmXXg3AxwHHBXF+zvDfXMbBmDmrTfaY94UGjOJY/IJE420K0Dhcfvk41R+0o3jlchwEkbWRQ60GUz/Sv0u+MVtRrgsWuNUc1wE5wcKWHhdqII2hL3SNhd0zadBzKcG5E28VTkctrpWQes4V2vzsc2kbSm0C7N/wPqDehspIMY4NDuNFeZjXw4Y82cR82y7E2n4aTyWPSPTQVjhVDGfntHbM0E5wPjc9J9gl609x28T87U/WoRO45ww5mii6sLsD3pQ4UwGwgrpkt/nR7bpvN60OyD6RR2O/K3JwgEsuxzO/xSs8Dow61ZgxpWTl2cK26xXgA6ZYuLE3iJM6EWB6ITbtP2wW4xPi3YUNzUQ70ekm0nTmh+3KQnQeTirYMdB2KuYKQ0hHb6MUvA45YHCycMnm7Tc2T+KiixC4mpY8lcXoK06YEETwTB0XaFYZwnJLOLF/ETYr7SPaAEaf28VVgSox9FexPxZ8WZw+Qu4XupwHTLpsZN/6ntjWWQXvMs8Pk6jblNc1261M954wO023F+qM1eHTnSmtsDt4gzc3fno2pmNVSY95cRpLU1q80GFUT8dUFuU7bFGLi7nbhJys+Ot+ddu0+C4YnnCb0Skow8Mq/OcqOHTQXUs274+1oP0I8OI5HHFc2B6WaRY5d2D9Ed+pf/0d2yj0i0n2kxDxkPh2PHk5GGVkX6m+Jewf03NbZ3U0sVuvRTCeAf9bej3xoITOTgHimLfVaPzvAoVATrbZstKC2OEzX2FxrLtwQpLY6ZtGnZfoxg5UXFk6WyIK+bKZ8CvwGuD8a2AeaMOzommuKTC6cYKqwRM0Pg9Ia0nGFB8rrZhhaxbXc/69zVRbJce3YYZy/bmMKFN4MKUUNde/BxT1wHjXDS2vcGtF3K/+/m2IL/AnCzxOwJsryzAe47/25rjGHvEY1nI9qrbrv6tsNoPQu5QN+/SNFK/MI04jsrjqy2I0guJWIDWeZHU3GW8ljsibTTRJuYp5jMNpxcdNq5clm0hf/EmlEOvgPvmoXqppJ7jQ71a/orEvO7/3itC65us0P47Vs33w2mSWHYKPcZw4HFlt3Yg3knEtjOGPP7bglUGBay6NcPUoJ1tK/uweJyOXY0AjYQM+ck8ik1KcAqTeu9HN4CUgjgDcaR2KeiuxQSCxAQuKGcrwuS0d4GCrP/OcUmhDsnyLHGCboHMPqaP8iHj4HzF/Mo0EJx/b+vigfA0WTiR6Df1g8cwjig80ipXPMZplnVjgWFg+CQ8Q2fs0qH9UVuwhGS2CenCeP139mv50wI0/z58qR7DRPSA7GVZgKYV2+KYKwcqWwnluwcuf6oD/fvov8aLSYrkq4rOPsY6Y/hGgKtX/OtXMRP0m93dft3ejlZA+9XOAG9Hg7hV3dD20rxFrDKplRW7MbYArVZydD9Ci3XIYDtiqM7bpH2X7SZhN4qH05H6Y0p+pxPzDWUp+geZlgxxnjFV+1FwPcu2vg7SNhWBwSf8LfaVIymXdxntR5K2T8KyYyx7wo67zpjwNRSG7Td3K2GHSfBv6Zba99GO18byp6nZyrBmobbiUAOTt7WlwyHrZ3rdrEZFgP5Fvmx07sngzUe2w3nbgFXPMNH4m1/AJik8rt8UU3W7suLM0XmmfINfvcIU99e/1H1MCvkdh46bsWwjcF1qbfuAAkrhJVouDDcuHYtMwzRC/P679VvS4yax7BjLvgzkdyxmmTUw4+7AvQfE99sXsd/uIQvrYnvYfrw5PPwdb2zspNvOIM8hDrCzwmJK24GEbdoCOKaieBP/inissTWiJZa7VeAT8XVJ4wlOnz63o11EuvcT47Ao5V3te8x5Bj92+JwfnY/xpOkjLLsUXVYtrDAEZlsDfDvtB+IqPWEZnnax/JXyT+nHYz0idHazZkT6Zfx1qN45bVZY62f1+Dk/8rd0T6E66IX95OFEol16LMLnF5e3tJG/p5dBL2m6IpZtP5hupu845pUEaASuMWsVoBHfiT9DUEQIQgIRBCNvbxVSJBVYXKZ8+KkNf/d2IQ252JD6ZWK6CZHOEk6YoO8sWEgBzwlu0l7D/i0S2zRtnJcYB+dLljMeT9NCxLKI8UG4jM97zI+OR/oj0DaGjyLkqVsNi39j+nV5p3A8TrD8fGpuY8DiMIvHR0JIZpskH/47tyG2TWEBOrc5fPVg2PyLV5noARkOqmI7CvFynFKADvWGZZES66sHrjv5nTkYDv7su+OaXfBexL2bSTSGOgRwS5WLz2/dcYJeKoi2XE8kPlPbwLqXthxWkk5sL77NWFhlUisv6YbYArS6q939CC3WIYN1zVCdt4ntquSWtr/UhtOhjyO63Vr+xxLzDWXp4Pj5uIE4zxguJ318PFzPov10QX2f7VYibVeMa1eiLHqw8m6XtyxzG8sfk7ZPwrKTWH6seOuQv76wc7h9aP9jKYcbie7yez898VpY/qZihT8FK+wWVjirI9vSGKywpqNX7RHGC+fAdn1lcfNYXxuw6tSDL5UNZV5iiviMWLYpOs+U7zysvH+xbNh/HzJOC8tPAN/dYZYVilG4QCJPs4THpqOx0jICmS+dT/4t6XGTWHaSlq1Vr91Y5dWDi3c8Vvp7sMJymE/NRHHTCitgPjVAN/FCmwM7ifRfcsPvx6WVwHqPdhGnWc49iPqU50ua/tSOYLc+ZN5r5NvubMB1CsaoSZ6hjsIK9ZgmnX5Gp2UsMn2We05MUx9WGALcozq7AQdlIF7gZyPdRXzZlirwu/pekbQMYjmQPZXz3rD9S2HfauSH+8Oe0hUozjSeEjr+OpwPOy/rRcY9PX7Oi/wt3VMorpj/3CY91k6bDod/E/HcYqJd/fc6SNOWYtn3wWUk0y6PyePkhvlcswBNkVHmuGAL8KTeTezpWCyYXhElDTP3x78pPhITotjAF5nUDxEvQiKdmhA3fqdjHEcUYr0IwjbdqLDDb8CnLY+L8wb2aONs8XvMt0wXib2xPNgv+Wd/DNmm/imM6FeKPeSPVr0Cn9kN85KXN9niymcUM5/5+HXdkMDGohsLxFGAlvXtcWVG/qWf1B/7lWFrIBxzlQld7DmNsZ7kueDdOE0ub2W47MpwGcdyTn/vDTu/Vi52SHbBA15D2TvRGW8anLl64BsIXC+IXMksjzt7LzyzeI02IW246jlJc45VDvJYN8/vGnlOX/DQv38v1WXE7jMIakd1cnvZ1rQdpyP1R0h/lt8pxHxj+cQyMvvzcI5ZpGUmwbCY1C23xTRQW+D2sy7S9sa/3THdB1eJeY75tMuasfPN2H7mRsY3JU72l0JhyvruLZOFhavAfrQ5fwTX8rswN9Bf1N5x4Fc+236/dqDs5OpS8QTDwsJ4jHNxTD+otgU5fdWzH28Pu8PO7/Km4Z3hvvmkBImQdhgp9tjFtr0R1LbUGnmtulX5LvEerguhDKDexVPJo8GnCZJ2n87xp1MQoc0tppbr3MKXxw0SoBE/2ffHYkL7BRQZZu4v/o6CQhQcKH77AtUlFoa48Tsd4ziiQOsFOLbpRoUdfgM+bcW4ZNrwu7djoj2LytGN4HxI2DbGJdGrDSl+sSI6CNDkpssb4zgHOxI4UYAGGyQR1Oh7FNy0kMx2sYxkXNJP6o/9yrAN8A3XyUUCEPs/I6HcxbHgxmmCvPaQ1wFj1ZX6/WFn2Px36YUdd4bNv6E+krzABfAS6tevZg6CsvtLdUjHovgsbxgQcgU128W0nja23UCs/Mtj3XzYGr5TW6dk+10X3qyeg/UqsfsMgttrjdxetzVpV4tP+9N+pxDzjeUTy8jsz/05ZiPLTIZLYRHaJrUjoB2EdhPb0/yk7Y1/u2OiHNrEfMh81rDzzdh+5mbV+GK+JRRmLAeJHc7CwpXyythXVD/KPZt4stAG+gwppAaWOlhYuFLw5X3i/KMVzDcFSE9t65kvWogt5R3mNSNvPN2ufN929obd8DQ1Ymxxg3W4jDcWvkDWKkDzdglpB5ZPNqmT48luSmrLYoolqNAxDsue0EZ/LPxpwQGPWX5pk3X04wGbOhQWCRZRqOW4ErvE3wr49LOIHOMrxUH2Mp1MTVxGyEYfj/4pPALjkvWO5YfHUazEF9Vh/E5c/gT1A+WM/skNOl/0j+0o1AXXvxTZWEDedSIyCcksvrG/GH/0T7aRXR8W++XwK1xA2nEi5Dm9lHGWoLTE9hTroYUs14hd7okbir1vtoa7P6iJ9Q93h63HWnwGXp25ukkFZqz3uMrZidMAr3K++EQvH3Tis7XNRpa2iJXXedkftn+VArze7xrvavN5UQL7lliP+ndO2la43THpseiH3SxSW0Kmoewn99cP5x/KUfRXqVuZPLw+qM/F/Nnhyv4rpC2p8ylAuOYxOp60V5EWPqctuJ2kdnaemTTseEza3EZiWeRY9gsLV4/eW9PeU9P2u7CwsLBwLZRWAuOe5zdKLF8RnBMzfCxbELVcp24HMM5/Wblxgk/5fEltd2HBs2YBGk4sxE2k7QQwNAll20g6Wa+JKfFY7s+wCYKCFMhIJCuJBFGIiOmr4sUKDDcKeBRPtEMhIxUzJoOiSIiP4szj03gxJaSV/DNRzCakm7aJxygcCpfikWXKZY/pI5EZ0uft0R+XFQqdaJtcZEUbIIGNVyyTgEziM4nIsr7TOo1+awJ0xDrGx1O3NM4SlJbQlnzeW8T60eRln7m51cb+e+1ihzx/Npx/jAI0idARFqBpWw0Sm90LBll8Rju/4jmmC9Fpi1j5nR9f3taLJbpeQIh9i1WfJWRbqRPbDX23bBgdj0yTZY9wuDGecVD+oQxFX0VusnxsdFi9tAVogOtU/06QbYCx7Fqo9irSEfuXHG430c7OryQN27a5rcTySCH3/jJaWFgXR68eDg8fPxge4uqkP+FYcr3Am5W5n4WFhYWF6wTGTK/UwpIv8UkJFp+TufHC7QXarTUvX7aYWviCWe8WHNlE3U4Ekk5G2Z5IbUsiSjxm+yNxhv27eD7FbSsk5LcwCQY/Tlj3cdRhwQIFWkuAxrKRaP8jCSIJxZHHV0KXO6WHxRYOw8FCJouZglDfLh26DKl+jvm3E5YgbAiHRc6wXzCL0uDO/rWgRpAALAVk/Ituuj3ItLDf6I/9WgI0i8wtyF7G6zAHCVzOnlBuObEOesB6sI4Brr78Mfxe3FcRjn9AEZlwwrKDBOkLgLbhQOEZ6grcnNj8mVdJY7uL8ad5obScBiz39Ni8ULs8vYS4dZ4r+z9T25FtuY+0HdXhfomxbBgrrkjZvwyfsPwruP3i+crlGMoFbfLyYvJys46V3YIAzeCxDDvubrhNeCif+hh/53bt264Lg9KRpj9FpjPNc5mQvhF+rh/Os+XWIubXhst5YeEKMbfZWvZ/XlhYWFhYWJgLGOeqLaaWlc8LXzJXIkCTqAQnV5jQQ+SIkSCecMbJbGlCKwUUKbDgbx9GEocWYSguFhSioEpppjRI/x6Xfgq/ic87hpsK0L48vNAbUf7H4so3xpnswYxxWn6q6PRZgJ2LN/or11kKx0FlT6uhUYjm9EZbWW9RUNPiMX5nMTjGQfHENKFfsrPFZxaT+fsYOI2c7jJcVgEuwwCUrYDq1D7WQ2Z/CW3juZpY4x5iH6guuL3yzQGJfOkgtenYzog0LjOt3H7gu3Tn3/Pjy9WVN/xO7jafDqcf2C2ntz2nxHY6Bt3GLeptrNd/D2nYuhwTN1FeTKvcckEx+mHB0QpXg36s41OguA03f06GduqPp+nXcNo4ry37CIXN2DY3j1XTTH5DmcMxKreFhesCzvVkb024Viwvc1tYWFhYWFhYmAbrgFOwwlu4daxVgObJeioswcQSKDWk/ol3KpakwooXESB8hO0tm5BGsUKU0xrjEri0y0lyBRceiXJRrOM4yD0KuYjyPxZfthQHxhvFwVD2lr+VIJGAoN9muXm0O/mh/JO4eeLSSe5SNNtzv+MxLT7H1ctcvzH82JbY77EQnHMBOsIiteWWk8ZdI5aXwNdfBOuM0G3TcqsR7UQ7hzJ3L3NzUDtlN7bldmtvvxLtHBiGD4/rVIYX0pvZxLDYZn6gPHV5d2LVXxvZVueA2hdTb2faX2yfqf9eKNxQjo40Tqvcan0BtX/LDcub/NphpkT7eaC02W6Y/9BO/bE8/RKZF/6tbXI47+zfsrmJhHLyWDZjiOW2sHCNXMD5zquSlj01FxYWFhYWFhamwxrgVKwwF24VVyZAu0l7AkxSAStR+cQ7iiDpMSm0SHGFbWqTBZokJ+KZTmeWDvLn/GpBS/8GKDwp4pEALfNP8TCp/9H4MJ850rhdvI04OG8BDA/+EpT/1E6Wi4WsC6ov7S7ri8sFv8e6JPg3URafyY8PL0tj6pdEaO1fCnZsmx6zSeOuwQITg2Upfzt8XYa2WIEFXarzFOfuiO3bUbB3cHhBlGbEcXG+MDEuG5lmads6Ng+ibLvgeiKsemxDbWJ1xrc12y8fS2mlk8MM/Qeeo9kggNpx2pale52ybeH8mB1OA/9Wbcd/D+3T21lp5rAklp1F9GOHfdOQeayVycLCwsLCwsLCwhpZxLmFhYUbS9QUxgvQJD6PFKBJwMJ9X8ME3lGarJLoQN9JIMltysJJtJHhpNBkOaZNC2oufc5G+6cwSZQg9+S7gMK6zQI0l5XMP4M21nGJrIu8HrP68vGldUnEY1EUTsVnEthkHJQnH7Z3i/5LAjTZMH0CNPuLcdeQYg2Xu/ztkO2jQRCM8bvCuTtE+w72aZtP3emcCPHgdzjuzpnEfwwjpMeRhx3C8ljHS7arI8q2C64nwqrHNrFdrIbd5uw4ibJfGW4fHGboP6As1yFA2/Z2uDnSfQxpODGeVvskuzy9aXgx3D6iHzvsm4bMI5epZbfwNUDXWNttYWFdcLtb2t7CwsJXziJALyxUGDtWWMYW8/H/2Tt70Diutg2rcKEihYoUKlJY4CKCFBakiMCNBS4icBFBighSBJEiiBTBpAgiTRApgnERhItgUgSUwqAUAbsIyI1BKQJKEXCKF5ziLVy8hYqvcJFivnPPzpk9e/aZ2dndmd2Z3esKF7F25/9/7jn7zOCybDSA7odo0t24B6FVeFOfBhojb1yLNwIrNJH++8HpyKZlYPw+WLACtV4/5vS5A30+zOzmO9QPMwygh0Jg339o+H2RI/vrz1MvgO7Nl//ehzr9wKWvn7/BcKHnwPxX0q+32OJurHUZhmg+ePb6zwdDMT9/vb+L+h0Ml/vj8cHzOAF0f3681mfF9pbx8PpIzbfHEabbV2DR506/ndeqhqvhu3/PXi2nzHzZuc/D5VhRa/0MmW9r4fYbfO/+7m+/02htc7L3/eA4rXHb/VXVD7O/bMqWT8Vllxkv7/4xxo+nr++2UQeO6dp2/PaT/dttZ9rO9Vlvuvrz0p/u+LNx7M/v0Hf59mYYfBevN0u9DDZ/IWzdalrKpnUuWvtnFX1/sVa3s7RsGsqmM/yuqJtpHXccVbopc3T/fnsP7fc3nv3+Z6k9LaO1htVGrWmXVrfjGA6jrmFOazgd/t9lxv1PazjMeFxlhsOYxjqHbQ0r1upv0MHjQpllwyz6Lvt85DnR9x9rdRs7bn/jdNukdYx7HvMSj9Mab9l3y2y4XCZZNnH/XqvbrjjOPITzXGRZf9bf8Xeh8XfW3/7fseF9pKXVzyin6XcSw+kdR2tYRVr9xp95w+/i/q3v5qU1HYOfFQbQP/sA+sgowSHHDaDdzXvYcnIoOBp54152U93fyAc39l6g0Z+OcJyDDgVpzt53vX6LQ4Fs2O672N5wrABaZt1Z0xV+nxt9HveT9jfYbS90niSADv/OlmHm0PyP1K+L2OFu4nU4aC88Gw6QowB6YLj99VXcvw/lBu0Fz73vOxVAy3xbKfgsM9zWa1XDd/+fvVpOmfmyc5+Hy7Gi1voZMt/e/DYdr+94G55Ua5uTve+Lt7Oy/v13o/XDq7Z8Ri273vFl8BjTIge2IW07fvvJ/u22M23j+sye11HzP8qS/stuYIPv+uutaLvw3djfLably6NY31+s1e2sHDUd4fdxN/F38ffTag1fWt16q3RT5uj+w4DJ2+9vPOez79jTMlprWG3UmnZpdVvVeDh1DLMOw2nw01Rm2G8dxsOMx1dk2M801jlsa1ixVn+DDh4XyiwbZtF32ecE0IZ1jHse8xKP0xpv2XfL7jTLJuw31Oq2bpsazzjz4Lsts6w/6+/4u9ii/uLvYnvd9u9HYq1+Rjluv+H4xunPG/dfVWtYRVr9xp95w+/i/uP+/PezMB6nNQ3+s57lAfTRdAF0OOL+TX7/Rt7fzKc39Kn+xj+c4J69i4Oyi//BGdNnQ+Mc0H8X2+8mDdJyBwOH/g4VT0d/vL15GwygfSich/HTqnFYn6clRTTuMID2ZRT681stCBqex+r2llN/3fW0PvMOfheGwc6rzIFwuHhd+OEMDGPAOJiLxpf/PdxdXz/d8fjtaerrt6m+Q8s+DMRS3fqrWb8Pjqs1rLlpLbvKWutmHP32F67v3t9+2+g5uL2M/51lr5vB6QkdNZzwe1s/LGu59Y2/cw5tu0VqHYb/nqHp8TD8rOI05PPZm//+8tZ+HP7dt7cs7XUVLkvr+9SRN7BePx5rfL3PBtdv3M0i6uezHsPlN46TT1eV7scd5jwcnsb+spm1flqKDYOpvvb09j7vdWMNKzQcnvW9t8qwBh2erqb1y8NaJvU6i/m1xlFk2H08HMuw33G0hjWJ1rBt693uBrutuu0PWzJsnRurWDqsCcyHa3w3NC7/d2jYfZlWv31ncZwYvZ+XDTscd5FWf5NoDbuK1rAizfUdDqPIKt2Gw5zc5o/D42jNZ6zV37Ra45Fl3VT9btCyfaKZdRFPW1WtYcVa/TVlOL7e+PvLMuyuSD/NdVhl+FY3VYyHU8VJ+6tqPI3T6dfbuNv7ZAF0xRIc8UQOhhO9G3kz0Epv4r1FMzk47J5+xnp/98blhp2Zhw2pvekIx+E/890M9ue7742nbDp8t735KgigZ6A13nD++8vYz7f9WWkoMtLeOgnXXW+5DX82bC8kGwiEowBa3/txWOP3wxoYxoBhGNcPm8PvQ8Nu+/bGMTju4mkadHCZDy73zDycC3XrsCbDfXAcrWHNT7dMrGVXSWu9jKNf1+H67v3tt43RDm9P9nexvW6Gx9+fjtHDCbsZ1g/LXnYjrLrN+uOS9V2mtQ2GWv2UmfZTYbym+TzGy1v7cPyZ9MvSWkdatn2t71MHbqCr6Mc36PD6lVb/i+TgMpjWeBlW1RrWIjl6PvvrIlwu5f3Mz3gaQ8u67X0Wb4M9wwBuVHDU62ZwPG0wnFdLq59uOLhuitfPYD+Df7ff3noK53Nw/Xmtfqd1cLzdWXbW8vFa3Zc5aX9F9pdlqP+ueHzhd9b3oVW6Kd8X4umLtfqp12rzMKnjzEf98+vnrbn5W2wnWW7xMg//Do37q1e/3YVa3RU77XQW9e8/HzXssLtQq9vmHLXsJl++4zuLcdTnpOttshIclQPocGS9FdcPJno38mFgmocI+c29D+V6K2NwxvyG4Ifb+3/vJOyDPDd8bzqubPhZIJI/zXSmw87+PTxt/f7Sbl9rWvrhzfC09Ka9N87BIHjm/tvzwv1b0+LnTaVDevbmudBo3sYzXF89ww3U/3vYMBzrmQfCQQDtv3vi1keqMQ1+mP1AeVg/zn7QHH4ffj48Xf1pjsffm8fBz4rsba/hZ/1Aqr8v5Gbbb1+/fTp9oOYNv6tJvy+VafXXnNYyqW643Cc3Xt/+7/72YWttUzLo5rX7W5rdyX63g9PQs/+91a+3P4zQcHhD29/ANhmtk3g7jMyPy6nuGDv0maW6i8yP0V7X3Tj6YRvfDc3LwGfD+2yx9vKsbtbPxMfj3njD9Ro62TTFTjmMEecca7q9VvfD+vmMtbqtojWs0Q5P+/BnszCeriKtfsfRGqa0uq3TsvHE3/m/Q8PuiyzrJ/4uNOxu3G67rDV/oVY/bXTSabf6m8ayYcbjrkNrPJNYx7DL+guHW7Ub7zjdFmkNw2t1L63vqvTXhOF4x3GS4YTdxf2H38Va3XqrdDNrw2mfRGuYo7SGM61ND3+Uk44/7K+KVv/WZ7M0Hr/X6tY7bvezcNzpKeouHMY4xsMZre4/hq/57W7rNR7nrMZbh9a09+3dR40OoJ2TBtAn/z1M+t5LfTTkUaD1fc9e/4PDK+qu/3c47PJxVO2vNx3htMT9hvb6PZ3YY+OzcdUwvMPz03b7y9s27e6Vmx85MH+yeDjhd7ED37+qohtXRU9LLO/Orb+hv7GS/8u0vptGP9xadOt0wCrdDHd3Fhh/13e4v1H2hulOLHPTXQSU+MR75f4e0vUf/K1uRhl23+vfD8OdPP3f5nSOMB/WdGoaeobTN632srC0l43dbavNLoTGskr/43YTanWLDegfIo2rNaxYq79ZaU0PYkWtY9JI++ejeuwNb/D8ZBmfh9C87vDG3YR/x9/NzcHrWMvia9TybpbGSe9Twv5S3b3CkljlHj00vF/3/cWftVsryyjTGkZmmJng3I3zrlb6z71mA+jjvw8Seb8296N/h3+Hn8efjel/SrS6r6I1rBl68p/DVOu7aqrf2LLvevbGG46//3m/u2g4/wQOdGd74robUJ9lWsPJvw/7abW9nXUaHxmaB4VI6+BmDWtIq7/a1Alv1EnPdxNatbuK5idfw5Lvhh8SlX+X64YXXwD1/7YuHmP7/Xn7/XsHux89jvg7q/v47wa1LqoN45uV2GrdWjdPRU7Sz7x0N/Spoz4L9d8781Cg50Cw4L6v3XgckUPT0BWtcGharfF4B7q1gs2q9ocz8CuJAn1/1nfeweEPdh//jd0zXK8z88r4zDTbnvP9pKSbKob7XD7MTOu7JTU+j9SqeQ6roA9pY6t0a3XTSsNrnNGG10qp0TXZWfR3t530Wtb3N6bWfUAFw/uN7mjdn5Vo3XfGWv0VafVfonWPHX82uVUygLibOWtlKlnmMpC7hMbdZ/rcJvz3gK7fcn2mNMpx+ou7HdX9nLTyx5baaAAdj2wc6w2uS7RWYJnj9B93G3Yf/2056vvKWjtKvCNZ3UymDizDwwvH478L/90PqdODkP93XWqYRVbppi7Van7gs1Enlfj7yTRPuE2ocY09vqoXIWF33TO+OAwvGEsdeTHqLnDNz4vGo+4zSy+Ore/9Z+1SNzmTOHTzZBjfnPU+84bfNWx8QzuO1vCKtPqfSOvGv1grhKik+jUMx2v2hxV8lBn9nQZm+r+lvvNa39erFWhWcdr+cTzDdVano4Y9NP58mw4Mv08NtuGB/SH7zPocq6njs/VZZHj8nkzrnDSl1vlyHK1hSqvbRg2vYeq1f90U6K+3Omd47VvR4Fp77Gv9SN+/ZZVuy76bv2X3deF934wM71uj+9j8Xlr/jvXf1WqV+/+sm/zX+Nnf8zLMWya1ZLh2djStPp/yln03qTUNz2eGVbT6b1prOkbY2gB6ZloLssxx+o+7DbsP/11klW4qaW38fqcIjbuZzN7BIv7cGlf472UMoEtOKqXdjG9+Ym1ajWvs8Y1z4RF22y3ji0H/90iNC9tB3YWy+XnReNR9ZulFtvW9/6xdhqHyOPqbpTLjG7feZ97wu4a1blyrag2vSKv/iTRCAQULBQ6FElVVv4bheM3+sIKPMsO/3f/TEM6HdbH++7Ju6tMHjOM6bf84nuE6q9NRwx4af75NB4bfpwbbcL7tZxZ9jtXU8dn6LDI8fk+mdU6qQeucWdW6hzex4TVMvfavmwL99VbnDK99Kxpca499rW/ohxFbpbuy7+Zv2T1deM83A+P71ujv/F5a/47139Vqlfv/rJs2BNBh1jKNJcO2s6Np9fmUt+y7Sa1peGGOOEqr/6a1pmOEMy7B4ctmTFImI+w31Op2xlorI7RKN5aT9jfkNBu/33lirW5js+7+8f/uqwNL/+cUve7Dg07cfWx4QBo+QA1/lxuMo/S71mmdgMbUOnkWmJ+ALfV9gXn/k1phHPVqXfzMxvDisZLWxW6poy6m4+9Dw++r9iOrdjc74xuj0IGbpELLbtisG7v4s45q3SxXsEq4YBp3H/4dfxfqv8NBy0K0Mqt0Hw4703px7nCwN2zYPeI0lm1T+TZXGDpb2tt6bsn+kBt34//GUu1QeRrt81UtWudPb5Vu5m58XTO51jVYdw2vfYuua+NuLCfsz7oPGKF1r9Eu43uv8H6swPD+cw7q/tn6vMihe++xrZIBWN3MyaIMJchXrGwm/mxINwzzc2c8/J5qyJjlSUP2uvF5U7lWd4PjH7Ssm3AYMzDMJltuhwJoOW3/NRqu7HDl12ltw55mJ4h3Jq/VbWzWXc0BdP9AMvh3JYNxlH7XOuOTzwS6E3lVrZNqrr4vMe1/UiuOoz7DC6PZal08lmpdoJY66oI3/j40/L5qP7JKN7M1vzEyDG+cii27QSu6kYs/76DhDfYYDoUJVmhcZNh9/O+iYfnvsG8YgI0TelXtPhx2JgE0ztuybSrf5ioH0PZ2PmDJ/pAbd+P/xlLtEHka7fPV1Frnzs4ZXtNMp3UN1m1HXf+G3xc5YX/WfUCB1j1Gew3vveJ7MsPw/nMO+nto67vQgfvtqaySAVjdzFErQwnylTDDCXOb+PNc138/IxpWwx/+3GdPw/bHZX/ft9rwWm2YVbbYZktwDC2MhgPkSRa+72fWVhl/bdMX7khVdizfTZlWf7Fhd3F//m/7M//UKvys93nxgSv/LjrwDXweW/R564xPPrZFJ0LzpF5F9RtrdTd3w4ubbmhdRJZZ/OLAUONCNy+54b6PtbpPDb/Tv8u6bam6GQpvjKK/ew7fgPnu+t2X3aD5/uPhxJ93SH/Dbn0XO3CD79XnoXbAkGoFyrFWfzgYco3rqOFZ34eG3Q44IvwLtLqTVbpB9IbbSyXzANrafmOD/nKD70fuD864G/839jWO+0Nlmlx30xmck6xz2VIbXtOMdvD6qOA765psIfXXx2VO0s/g/cJyaN3btcO4kVap7j65HssygPC7FpvlL2ZWE3yW6rqX1nAGupuLPqca1wn7jzPC8O/4u7bop6uic6gBXRRAVwmlGwiuqy7AuLtJDYcXDt9/Nlen3dnC/oPhFLSA7h9Ysv717+DzVHUb9RsbHsxSjf4HPgsd9f3cjU86E2qdJGPD7rL+rBPxkOquLq3hp466UIm/b78+BLa+kwNBcanugrYsZNbnAxe9/u/ws/i7+HNv2G83zGs+BzdJRdo3VfENWvh3eBNX9nmNlt1EhzfZoVa3lla/Yzt8818WNBSa9VM6vEzrs6UzDL1ire4LfWR85s2+y4cdBnI+oBvWCg5jrf68Vve4eFrrvnbzAFqG23JVs/6G9g2s0/iYP73WuaoGrfOo5Tjdzkx/vVKfeQAtg+uwxdC6Jq7gwDW61Gf1at1DtMcq92phN5nWPaI37CbuJ/x3Teb30plVuhnf6P6/9J1R4XctNstYCvMar9VvYNwSOv8s+nwyswyqTcb5oNfqti6t8TVoCwJo/3eVcNnqL/x+Aqsu/LC7aYyH18Q4JnbaHTLsPxjONAF0Ztx/aN6d/h3+XfRZqP++rJvGrHIiCU84U+hOxiMNu4v6GzjBx7ruatMafuqoCxbr+0mse3jFVrlojC8ybUdc2A5dELvuprqgDvsNh9VOxw2ghz+Pb9TCv8ObubLPa7To5jf83DLstkkoQfIAAP/0SURBVFI/k964hzf9PfNgwQqai8z6KR1e8Jn13VI5FJQFWt0XqoDO+lz68M79Ow/19O/w72GtsDHW6s9rdT+tTQ4bJzNc541ZSwCtYbh/Y2PGx/Xptc5VM9Y6B89Vf71SnwMBtAyuxbpvfC1crP/FYvqrxYFrdKnPmtG6j5i/Ve7Vwm4yrXtEb9xN/O9R/Y9pfk+caXXjjbsdrXXv7xx4uWDFftpmlq/keY2l1V9kHDYPfJ8Nx383vlkG1TbDfHAWOaE1vgadQwC9YForcZTT9t8JrZ28gv4gI63vMwcOXuPoD1idMj7xTKA7GY+jP4HHf7df68KmHVoXi/VZ4QI3uzCeXjf8LmjdDEVaN1DVtW7oZmyTN7fhsMdy+ObfChiGjIJnrzW8MuP+sUatIG7Isu+KtQJJRK+1zUxl/iAl2F7zbT37d/69/1xm/eZ/VzQc1jhaw1oirWP8eFrnqAktOjeG583YuNtQq/uZa13bTG5+fRVciw11E3zXLa3r4RKt6/AatO4vuqt1Hxfp7mGHtLqb0vAeeCLddE2ndf/fAa2sZQytjGc+WlnWEhlmkzOwMICWBNAVtFZiFaftvxNaO3gF3QHN/DzQOohVMj5wdkbrZDWG1smyxPiEHJ6k2611gdMOrQvJ+nQXxwTQg+pGZ4TxjVF1rRu5OdjkzWw47LG0QgA7XBiQALr9DoRjWWg3ZNl3xVqhI6LX2mamkgC6E1rH+PG0zlETWnRuDM+bsXG3oVb3c9G6xpnM/PoquBYb6ib4rlta18MlWtfhU2rdW3Rb6z4u0t3DEkC3WCtrGUMr45mPVo61RIbZ5gxcrADaWqDYkNbOGztef3Ue0AoNx9EprZNVdc0T+Cx0J+VKjtV92UWM9V33HLjotC5sc62LZKxqfGM0vtbN3Ay1bmq9VvfTao1nSCsE6JmHzJnhS6as8LmOAMIaZme1AqomtMZdSTs8rOJAODiG1rBweRx3m0vDY/2/VLct1625v2CR1rF8erNzlHVua9rwHGl9P1eta5vJtK6z6lBl1KzP26d1nT6Z1r0BZvd6/7h/p+rf7dS6Fy/XuvdvmVauMkPzzMhNS5gf9bQyp9hxu/eG/Y2jNawF08pjK7h4LaCthYMNaO1ooVY/0uq250wOcuE4OqV1sqqudXKciXkwXMHK3YcXI96y77rnQADtNS5Qe1oXwVhF6wZqPK2buRka3tTGWt3XoTWuAQdv+geCBR80Fxl1Hw9rEuNhLoxWyCXH7aZO/88O/ao4HAJW0xoWLoeTbAdhP8VqW65Za3/BQq1j+fRm5yjrvNa04TnS+n6uWtc2k2ldZy2X1jX6hLrrfuv+YLnN7vVaHj5L6168XOvevwNaWUsDDmRGbrwDf6damVPsuN17w/7G0RrWgmllsRWkBMe0WiujinUOq5LWjlFFa1hVNYang4Z3nO9KtA5Uhbphd1PrZFXdfkA7nuHPi6zv22N8kdI+hwLlWnUXvkWlNybVvLhup9aNUPNaN3JLbHZzbYUJZthsGfRjBwjDjtN9OHwcoRWilWoFedW1wkLsltZ6reK0/U9kXkqjTLdd16W5z1TQGtYSaB2/J7N/bsq1zl9Lr3WNM7lhqbMhjWu49qlr4EjrOrmFWvcf7dW6n2uf4b1woca992RaGUDLtfKWEVp5Tnu0Mi00tfLMCjYaQD96fj/BOehWxJBWd+NoDbOKYwznNNP6rkzf36TWNZzJPIks+w4r+Udk2Xcz9KxRH2Va381aPy1Y6p+L6umQTyKtbqZxnGHG04I4ln8tgdZ8I1aw7Hhb9p31fT1a56gF17reGKU1HK/VveU43bZa67q2uk1e+8fDNm3yfie8nwq1uh2lNRycwjA/aL9hjtMa48zKa3VbRWtYmNpoAH32y1mC8/ZJpvVdu3ySaX2H3ViHGOv3v1Cru8XX799lWv0hjnLcbYdtDXFRXN5z6rIaXjNwLK/bSa9T67++jdez1+oWEbF91n9c7JZ+/oeXQaMB9JOnTxJERERERERERETEify1QKtbbKUE0Dhbfzvvmf6t//t/x9/N1/NM6zssM1qniN7fAq3vEVtheAzjeIaIiLgwhtei8TVp+Hf8HWKhy3mdOL+cJFzedV2n1zUcrGKjAfT5s/MEEXGxvDA+w+nsLdOLQP9d+O+4m/g7XFyrrut4+6jaHyIiIiJiV61yzct18SwNM4M4P1jePKHRAPri+UWC2HrdAcB0VDfh9zgXzwOt77FFsv8gYu26m6nUsu/KukFExM4ZXkta//Z/IyJiazx31+PNBtC/uxFN4OWEWsPCBfGPSKubGmXbap/Lvi7YFtvkZWbR50XfxZ8hYr2O2s+K9k9ExEWR4xwiTqe/7+T+E+u20QD68o/LBBERERERERERERGX02YD6D/dSBARW+0L4zNEXFRfZFrfISIiYvNOci7m/I2I2FV7mUujAfSLv18kiIiIiIiIiIiIiLicjg6gjyYPoF/+52WCiIiIiIiIiIiIiMtn8wH0P25EiIiIiIiIiIiIiLiUNhpAv/rvqwQRERERERERERERl8/mA+hXbkSIiIiIiIiIiIiIuJQ2GkBf/e8qQURERERERERERMTltNEA+vX/vU4QERERERERERERcTklgEZERERERERERETERmw2gH7tRoKIiIiIiIiIiIiIy2fTAXTyb5IgIiIiIiIiIiIi4nLabAANAAAAAAAAAAAAAMsJATQAAAAAAAAAAAAANAUBNAAAAAAAAAAAAAA0AgE0AAAAAAAAAAAAADQCATQAAAAAAAAAAAAANAIBNAAAAAAAAAAAAAA0Qh5AK3wOA+ifCaABAAAAAAAAAAAAYAoIoAEAAAAAAAAAAACgEQigAQAAAAAAAAAAAKARCKABAAAAAAAAAAAAoBEIoAEAAAAAAAAAAACgEQigAQAAAAAAAAAAAKARCKABAAAAAAAAAAAAoBEIoAEAAAAAAAAAAACgEQigAQAAAAAAAAAAAKARCKABAAAAAAAAAAAAoBEIoAEAAAAAAAAAAACgEQigAQAAAAAAAAAAAKARCKABAAAAAAAAAAAAoBEIoAEAAAAAAAAAAACgEfIA+iEBNAAAAAAAAAAAAADUCAE0AAAAAAAAAAAAADQCATQAAAAAAAAAAAAANAIBNAAAAAAAAAAAAAA0AgE0AAAAAAAAAAAAADQCATQAAAAAAAAAAAAANAIBNAAAAAAAAAAAAAA0AgE0AAAAAAAAAAAAADQCATQAAAAAAAAAAAAANAIBNAAAAAAAAMCYvPznZXL+7HxmanwAAABdhAAaAAAAAAAAOo8VCD/68VFy9LW7iY3cvbubbN/aTt1ybgauvrGarKysdNa1t9YH5kfz5+d1/+N9c3mc/XI2tOyurq6yJQsAADAdBNAAAAAAAAAwdxR4hgHo/Qf3B0JSH6L6YNUKXyt7Yz1Zublh+9FOsvLp7mi/OUhWfrg3O7/cs6cj9q5bNtZ8yfU1e3lU0AfbPtCOw+wwxL788zJbqwAAAATQAAAAAAAA0ABhoBy2RFZw6YNkhZpW2Gkah8ZxUGwFwk/djemfj3CU7sZ/aNmFy1bGwfYYYXYYXIehNYE1AMByQAANAAAAAAAAlQlLXYShsi9lYQWQA6rEhQ8xb28NhpxhAEp43C3DEFsPA/w61YOCMLi2tolA39I6DKv1AMNvcwAA0D0IoAEAAAAAACDFh8sqp+DDP99aubQ2slrD+oAxbJnsA0mFk1Zoicvr8xM7sNZDCW1HavFubWuZG+9spg89fCkQlWwhpAYAaCcE0AAAAAAAAEuCSh0ooPP1lfUyPoV4paUw4mBZtYh9cKgQ0QoXEevUt65+cNgPqv12WfJgJG5JTUANADAfCKABAAAAAAAWCAVsvgWzL41RGDD7lsuq7xuHy1YQiNhWVbIlDKl96Y+SltQKqPUQJmxBrV8BAABAvRBAAwAAAAAAdAwrZDZLZPh6y77WskodKKSjvjIum77kRxxQF7xMUSU+fOtpX4NaL9YEAIDxIYAGAAAAAABoIb4eswKww88PR4fMvhWzAjZaMCOOpy/zoV8BaD8qaT0d1p7WgyCVtgEAgGIIoAEAAAAAAOZIGDT71sxW6DXQkpmQGXF2+nA6bDltPAxSq2lf0oNgGgCgDwE0AAAAAADADNDP90cGzb41s0IuX4+ZchmI7dSX9VBpG99q2ijpEQfT1JkGgGWDABoAAAAAAKBm1PJRdWMVOJmlM6ygWWGWFXIhYvesEEzr2KDyOv4FiAAAiwoBNAAAAAAAwBQoOFKApFbNaukYh0xpHVlfn5kWzYjLq28xrYdOOiYomI6OF2FraR1bePEhACwCBNAAAAAAAAAVKQ2bw1bNavmourFWCIWIGKpjheq6+9bS0S8m1t5aJ5QGgE5DAA0AAAAAAGBQKWxWYKTgiFbNiFinOqb4UFovH41KePhQmvIdANAFCKABAAAAAGDp0UvBVLNZ9ViHXg5I2IyIbVAlPEpaSutBmY5hOpapDj0AQFsggAYAAAAAgKVDLQb1c3a1IBx6QSBlNBCxK/qW0jpm6dgVHMt0bNu+tZ2X7gAAmBcE0AAAAAAAsNCoXurZL2dpy8ChUhr6Wbt+3q6XgunlYFbAg4jYJfXgzL/oMCrd4VtJ65ioX34AAMwCAmgAAAAAAFgofDkN1W5WndQwfFm54f5WS0FKaSDisuhLdxitpHWM1LFSx0wCaQBoCgJoAAAAAADoNKp16l8WOBQ4+9rNtG5GROyrY6JRS1plO/zLDakjDQB1QQANAAAAAACdwrdwHqrfrH/7chr6CboVuiAi4rC+bIeOoUYgTQtpAJgGAmgAAAAAAGg1hSU1CJwREZuxIJCmZAcATAIBNAAAAAAAtIrwpYHrcUkNAmdExNkbBtLBMTl8qaGO3QAAFgTQAAAAAAAwd1Rr9Ojro2Tr1vZAuEENZ0TEFuprSOvFrsExW8dw6kcDQAwBNAAAAAAAzBy1lPNlNQbqOK+vJSsf7SQrDw6TlecndvCBiIjtUcdqHbN17NYxPDue69juy3XQOhpguSGABgAAAACAmeBbOW++s9kPnH0d528OkpWn7ibCCjcQEbE76lhulOvQsV/nAFpHAywfBNAAAAAAANAIvpbzUCtn/WRbLeUoq4GIuPgaraP9ywx1jgCAxYcAGgAAAAAAauPlPy/T+p+7d3f7gbOklTMiIha0jtY5Q6U6dA4BgMWDABoAAAAAAKbCLK2hlm53t3st36wQAhERl1tfO1rniuBXMjqX6EEmYTTA4kAADQAAAAAAY6PQ+fDzw2T9rfV+6OxLa7ibCDNsQERELFLnjqhUh84xOtdQNxqg2xBAAwAAAABAJQrrOevn1JTWQETEulQYrXOLzjGE0QCdhwAaAAAAAAAKMUNnX89ZP5+2ggNERMS69HWjCaMBOgsBNAAAAAAADEDojIiIrZQwGqCTEEADAAAAAEB6407ojIiInZEwGqAzEEADAAAAACwpukHXjbpu2AmdERfEH+4lK3e3e/vyp7u9v9mfcdEtCKPvP7ifvPznZXbWA4B5QQANAAAAALBE6EZcN+QDobNu2HXjTkiF2E2172ofXl/r79fhv/1+rmBa3SmUtoaDuAj6MDrYBzbf2Uwe/fgoubq6ys6GADBLCKABAAAAABYc3XDrxnvr1nY/jNKNuW7QdaNu3cAjYvv1rZ2z/VoPlo6/OU5e/udl8urVq+Tyj8t037/3xb1k+73twRI7UqH0Rzu9Xz24m39zHIhdVtu1tvEgjN69u5u+6wAAZgcBNAAAAADAguJfJpiHTQqfdCNO0ITYXa3Wzgqhf7iXhs6jPH92npx874ahY8HNjf4wvPpMpTseHPKAChdLbdPaV7IHMXogQ71ogNlAAA0AAAAAsECoxMZQXWfdcOvG27ohR8RuaLV2/vo4efn3y+TVf19N5flv5+mw9j7cSzbf3uwfO6TCOh9KU08aF0Ftw2r1HzyAUYkOlaeiRAdAMxBAAwAAAAAsAPqZ/XZYYkM/rdcNNmERYnc1WjsrJD57fGYGyXWqcah0x+6d3cEHWlLTo5ccUk8au65a+evhSrCP6ZdDlOgAqBcCaAAAAACAjqKfDetGOa/rSokNxMUwau2chmNf7tXS2nlSNW4fSqctR/1xxxu+5JBjEHZR41cGR18fpb8sAoDpIIAGAAAAAOgQ/oWC+rlwHvyoJaJaO1s31IjYDefY2nlSL3/vveTw4JOD9CWH+THJq6Dav+SQetLYFX2JDj1UybZlXlwIMB0E0AAAAAAAHUAtsAZaOyuk0s+GCXUQu22DtZ3noepJnzw4SUPp0nrSvOQQu6Ba82v/zM69vlU0taIBxoMAGgAAAACgxah14VZY21nhDS8UROy2RmvnNOT64Z4Z6nZdteJO51fzGM6z1N/6FQcvOcQ2a7SK1kPh82fn2dkaAMoggAYAAAAAaBlq7awWVkO1nWktiNht49bO673WlC/+epHu98ui5vf059Pk8PPDZOfOTroc/DJJDetJa5lZyxJxXkb7sUpi6WExraIBiiGABgAAAABoCWpJpRZVAyGMWlxZN8CI2A2t2s4f7KUBrBXOLqsXzy+SRz88SkPprXe3+g/gwuOhryetsgjWskacpdq31XI/27e1zWr71fYMAIMQQAMAAAAAzJmhlwpmP8U3b3gRsRtGrSTTkOrLvaVr7TyNT54+Se5/d78XPKv8kF+WXupJY1vUg5FgG6U8B8AgBNAAAAAAAHNAP9XVT+/X3sp+eq7WfrxUELHb0tq5cRVK69ip5Vr6ksOv9+11hNikap1vlOcAWHYIoAEAAAAAZogCFLWMyn9erqBKLaesG1lE7IZWbeevjpIXf75IXv7nJTasrye9cT1qJf2QX5LgnPTlObJzvR42339wnzrRsLQQQAMAAAAAzICh+s5qpUeZDcTuarR29uVzrJAUm/PeF/cGX2R4Lfs/x1hsg3rIHNSJVgt+PYwGWCYIoAEAAAAAGkTB8/atoA6sAirKbCB2V1o7t0It7507O/2w2bn34V5y+cdlcvbLWe8zAmhsk6pVHtWJJoiGZYEAGgAAAACgAVTzcZ36zoiLYVltZyMcxeY8+f5koPazjrP6TN+9evUqlQAaW230EIsXFsIyQAANAAAAAFAjZvCs8Mq6CUXEdmu1dv6a1s6zVsv74LODZHU1q53v1AMABc0+dA4lgMZOqIfSwfFFv5YiiIZFhQAaAAAAAKAGFDzrJUPpjSQvFkTsrmWtnf952dMISct88fcLnEAt862bW/l60AOA42+O02VqBc9eAmjslD6Izl5YSBANiwgBNAAAAADAFBA8Iy6IRa2d/3rRD56bCqDdOLDvvS/vJWtv9h8A7NzaSY+1VthsSQCNnVQPv/SrKYJoWEAIoAEAAAAAJoDgGXEBrNLa2dIImcs0Q+dQI4RdNs9/O0927+wOvFRQDwEURlshc5kE0NhpCaJhASGABgAAAAAYA4JnxAVwnNbOlkbIXKYZOodGYewyef+7+8nG9Y18XWy/t52+VNAKlqtKAI0LIUE0LBAE0AAAAAAAFSB4Ruy4VmvnD/eSs8dndshcphEyl2mGzqFGMCsv/7xcSJ88fZLsf7Sfv1RQ/z/49CC5/OPSDJTHlQAaF0qCaFgACKABAAAAAEpQ8LxO8IzYXePWzm5/Pv76OHn598vk1X9fpZohc5lGyFymGTqHGuGztMLbLvvoh0dpC2e/Lvz60DKyguRJJYDGhdQH0dm+s3t3Nz0eAXQBAmgAAAAAAAO1Ltp8Z7N3o6dWRwTPiN2xpLWzD51DhwLmUUYB8yjN0DnUCJ+lFeJ2zYvnF8nh54fJatZ6068LHWOt8LgOCaBxoX16f+Ch2v7H++lxCaDNEEADAAAAAAQoFNHPW9MbOwUmam2kMMu6CUTEdlmhtbPlUMA8SiNkLtMMnUON8Flage6Qf7RTvchx5/ZO/lJB1dk+/satC7c8rNC4TgmgcSmMgmjVsb+6usquZgDaBQE0AAAAAIBDoZJaEfkbOYJnxI5otHZOQ5kf7plhs+VQwDzKKGAepRk6hxrhszQD51gj/J2XF88u0sBfYbNfFyoToEDYCoqbkgAal8rHR8nKzd6LPPVLAwXRAG2DABoAAAAAlhq1FtLNmg9L0uBKrYqsmzxEbI8Ttna2NEPmMo2QuUwzdA41wmdpBs6xRhAsL36/mJkKfPc+2MtbO6e6f2s6rIC4aQmgcSnV9n6j9/BHx0O9wwKgLRBAAwAAAMDScv/B/X5dUrUeUisi66YOEdvhmLWdq2qGzGUaIXOZZugcaoTP0gycY6Pg2WsFxXWrh3ebb2e18p1b726loZe1jGeptod0mgigcRnVOyuyY6RKiqm0GMC8IYAGAAAAgKVDN2NqHZQGFLpJI6RAbLdRa2ftt5O2drY0Q+YyjZC5TDN0DjXCZ2kGzrFG+CytwLgO1br44JODZG2tF3Ctrq6mf1/+fmku23lIAI1Lrx7WqZRY9pCdFxXCvCGABgAAAIClQTdfqkeaBhO6KVNLSuvGDRHnb1FrZ19P2AgeJ3UgXK6iETKXaYbOoUb4LM3AOdYIn6UVHuc+H9+T70+S7ff6DwE2rm8kJw9OzOU5bwmgETODFxVSHxrmCQE0AAAAACw8Q3WeP9rhBYOIbTVq7ZzWdv7mOA1yB2r9GsHjpJohc5lRwDxKM3QONcJnaQbOsUb4LM3g2WsEzFK/Dgl98uuT5PCzw4HWznoIcP7bubkc2yIBNGKk9oXsRYU6pmr/BpglBNAAAAAAsNCotWReboM6z4jtVD8Vv7WZ/1w8319/uDcYOocaweOkmiFzmUbIXKYZOoca4bM0A+dYI3yWZvDsNcJn6YNn1cffubPTXxeZdZU8aVoCaMQCVR86O87qF2E6ngHMAgJoAAAAAFhIdFOll++kIYRutnTTZd2MIeL8zVrmxeon41s3t5Kjr47SYJQA2tAIn6UZPHut8PnpeXLvy3tpaQ2//Pc+mP4Fj/OQABqxRP0CTL8Ey46xlOWAWUAADQAAAAALh26mdFOVBhCU20Bsvzc30vrCCl1PHp6kZR8239nMg9DQjbc20hdqPfrxES8hlEb4LM3g2RsEzwprd9/fTctraPmur68n976415nWzpYE0IgV1C/CKMsBM4IAGgAAAAAWBt08UW4DsYNmAbTqtYcqTFQdYrXMXbnu9u1rg2G0XHtzLdm+vZ3c//b+xLWJzZC5TCNkLtMMnUON8FmagXOsET5LM3j2Pr9IW5WrdXm4LBXqW8unaxJAI46hXvaaPbTXwz0dewHqhgAaAAAAADqPbpYOPz/sBQ66idLNlHWThYjttCCAtlR4evztcbL/0X7/gVOmfvmwuraabL69mRx8clC5fIQZMpdphMxlmqFzqBE+SzNwjjXCZ2kFz6qJr+XiWzvr//r78vdLc7l0VQJoxDHVL8Vu9x5I6TiqYwVAnRBAAwAAAECn0U1SXm5DN0+U20DsnmME0LEKHE9/Pk3LdmgY6bEgUq2kVWZCLXytsNUMmcs0QuYyzdA51AifpRk4xxrhswyD5/vf3e/XxHeqzvPJg5Oh5bAoEkAjTqj2mfW1dP/RMUPHO4A6IIAGAAAAgE6i4ElvcE9DBt0sETQgdtcpAmhLle1QK+mVdzbMsh1q+bv1zlZy9OVRWrZjKGAepREyl2mGzqFG+CzNwDnWCJ+l5kutm1XT2c+zXiq4aK2dLQmgEacweknh/Qf3sysvgMkhgAYAAACAzjHQ6pmXDCJ235oD6FiFuYUvN8wCapXz2PtoL3n0w6O0ezN49hohc5lm6BwahM6hZuAcGwXPmv784VymWjt3+aWC40oAjViDeo/Gjd4DLFpDw7QQQAMAAABAZ1CQRKtnxAW04QA6ViGlf7mhxps/0ApMX254azs5/uY4efL0SasD6ItnF8nx18d5a2epkiNVa2AvmgTQiDX6ae+6i9bQMA0E0AAAAADQCWj1jLjAzjiAttTLDVc+30tW3t3svcw0C3Jzr62kLzfc/3g/rTltBc1FmqFzqBE+SzNwDjx9fJo+lPMvFVRoriB6mVo7WxJAI9YsraFhSgigAQAAAKDVKBii1TPiglsxgD745EWydfMy9+T7l2Z3daggs/DlhirbsZq93PDObvLo4aM0wLbCZ2mGzqFG+Cyt0FmqVfbWza18etJp+PHRUBC7rBJAIzZk0BpaDQMAqkIADQAAAACt5fzZeVqXNQ0S7m7T6hlxUa0YQCtwDr14/srsrin9yw1V3sIq26GWyKoxfe+Le2m3dQbQKgOy/9F+Pl4dGzWeZXip4LgSQCM2qPYrNQhw+5gaCOjYCDAKAmgAAAAAaCVHXx/1AgSFLQ8O7ZsgRFwMW1CCYxIVEuvlhiu3t5KVNaNshzN9ueGHe2l3qtc8bgCtmqtha+etd7fSlwpawSv2JIBGbFg1CFA5tOwYpwYDAGUQQAMAAABAq1BdQbUgTMODmxu0ekZcBn0A/b+rTvvqn5KXG17r/Wzdv9xQD9n0E3YrgD7/7Twt/eFfKqj+Dj45oLVzRQmgEWekGghkxzkd0wCKIIAGAAAAgNagGqZ5YPPlnn2zg4iL54IE0JYXzy4Sle1Q+Yy8pFDotZVkI3u54dGXR8neXXfsy77buLGRtnZe9pcKjisBNOIMVUMBNRhw+xwvKIQiCKABAAAAYO7op+wKX9LAQG9Zdxeh5k0OIi6mCxxAx6qV9OlPp8nK+1vJylu9OqqxKtmhn7S/emUHrFguATTiHOQFhVACATQAAAAAzBXVOM1LbvCiQcTldIkCaEv/ckO1kFaN5zR49hoBK5ZLAI04J9WAIHtB4eHnh9mVHgABNAAAAADMkbzkhvzmwL6ZQcTFd8kDaK+WgSSAnk4CaMQ5qoYEejGr2wfVwEC/cgMggAYAAACAuaCWMWlAQMkNRCSATiWArkcCaMQWqHd5uP1QDQ1UUgiWGwJoAAAAAJgpagmTl9xQCxlKbiAiAXQqAXQ9EkAjtkTtg9nLpe8/uJ9dCcIyQgANAAAAADND9Z7TkhsKBtQyxrpZQcTlkwA6lQC6HgmgEVukGhro125un9QLpynJsZwQQAMAAADATFC95zQQUABNKICIoQTQqQTQ9UgAjdhC9aJpt1/qV3Av/3mZXR3CskAADQAAAACNoxYvaRigFjBP3YWidWOCiMsrAXQqAXQ9EkAjttRvDtJ9U7+G06/iYHkggAYAAACAxtDPLLdv9Vq8pC1fqPeMiJYE0Kl1BNBqWbjsnv58SgCN2FYfH+V1ofXrOFgOCKABAAAAoBHUsmXDv2zw0137JgQRURYE0Pe+vJfsvr+bHH97nFw8uxj6ftEkgK5HAuglUQ+19T4Jd/xY+WgnWXlwyK+suqLWU1YX+vDzw+zKERYZAmgAAAAAqJ38ZYNSP7e0bj4QEb0FAbQ+S4PEQH2mYPrJr0+Guu+6BND1SAC94Gq9ZvWEU7PWtLnra73vFU6rta01DJy/eoBweytdZ7yccPEhgAYAAACAWhl42SA3fohYxZIAWr7480Vy8v1Jsv/RfrL+Vq/VnHfz7c3k8NPD5PSn0+TVP6+GhtElCaDrkQB6AVVYqQfaCpezfX/vw73k7JezfF/Rv+99cS/dh9KH4Fl36fWIWknr11hsE+0zeDkhIfTiQgANAAAAALWRh8/6WSXhMyJWdUQAHX+uoFmBs4JnBdB50ORUQK2gWoG1guu43zbr55cAejoJoBdIXUsooPSBsgLoL/eSl/95ObifGJ4/O0+Ovznu9R8E16m6TqFsR3vUwwW3XlS6jZcTLiYE0AAAAABQC/r5ZH5Tx8sGEXEcxwygLVWSQ6U51H0YNKklZFfqSPv5HQjSjJC5TCuQXTYJoDuub+2c1QhOvb2VnD0+M7f5ql7+fpk+KD/45GDowRVlO1pgFkLrmE0IvXgQQAMAAADA1OThs27eCJ8RcVxrCKBjFTYrdFb4PPBzfKeG2cY60n5+CaCnkwC6o0atnfVrBpXUUHBsbet1qFCbsh0tUtuAW/aE0IsHATQAAAAATIxq9e3edTdnulnTTaN1M4GIOMoKAbQCY9+SeZLguAt1pP38EkBPJwF0hyxo7azSGNb23bTnv533WkFTtmN+ZiG0lrlarMNiQAANAAAAABOh8FkvjElvygifEXEaKwTQ+v9AGOTUZz44HrfecxvrSPv5JYCeTgLoDqgAN2jtnIa9n+422tp5EinbMSe1fWQPJQihFwMCaAAAAAAYm4HwWS2XrJsHRMSqVgygpW/JXBYcT1rved51pP08EkBPJwF0i9U1g0pbZPvW7p3dNGC0tuW2StmOGanW8YTQCwMBNAAAAACMhcJnvaU8vdkifEbEOhwjgI67kWFwXFTveZLyGrOuI+3nkQB6OgmgW6Zas6p0hd+H9P8WtnaeVJXtOP76mLIdTUgIvTAQQAMAAABAZQifEbERpwygYxUc+3rPcStp/e3La4zbmrnpOtJ+Hgmgp5MAuiVGrZ317/vf3TfX2SJ58fwiefQDZTtqkxB6ISCABgAAAIBKED4jYmPWHEDH+nrPReU19NkkrZnrriPt55EAejoJoOdo1NpZ+5eCWIWy1rpaFrVNHn5+mGy9u0XZjkkkhO48BNAAAAAAMBLCZ0Rs1IYDaEtfXqOsNfM44bG3rI60hmf14/XzSAA9nQTQc9Bo7azPrPWDL5MnT58kR18fVS/bof/7ltPxsl8WCaE7DQE0AAAAAJRC+IyIjZsF0APBqzMMZM1wtkYv/7hMQ42DTw/S8YSBkMLj9CWE3xwnZ7+cmf0Xef7sPO1P/SuAtrrxmvNohMxlWmHXskkAPSMViqrlrg9Q1Zr3o52lb+08iaVlO64F/1awb62LZZEQurMQQAMAAABAIQqfNwmfEbFpWxBAWyps9uHxwM/mnZoWhdUKQRReW/2PqzmPRshcphVuLZsE0A2rlrm3t/J9QWUl0trO/3HLH2tR23AYRO99uNf7e80dh6x1skwSQncSAmgAAAAAMCF8RsSZ2dIAOlZBs1oxK3i2aj4rJFJgrVbPVv+jNOfRCJnLtALZZZMAugGt1s53t9OSM1aAipOpIN8fW1ZXV9MHX/rcHx9W3lnyFtBeQujOQQANAAAAACa7d92Npm4yCZ8RsWmnCaD/+yp58feL4c8zFRorJNNP3F/89SINKK3uJlWtpO990av5bLWS1nd6UaHVb6w5j1HAPMo4jM2Ngq5FlgC6RqPWzhtvb6QhqWqjW8seJ1PLdH29F6jqOKLjhj4PjwU6Nix9CY7QIITWQz9oNwTQAAAAADDE/sf7vZtNvQTHuuhHRKzTKQJohctqlXzy8CQNHhVEKGhOA1n3vQLos8dnAzYZSGv8mp78J/NZcKeXjlndh5rzGAXMoxwKnr1R4LXIEkBPadTaWYHo3gd7lVs764EQjlbHpsPPDvPgWf8vqxOvYwMBdKRCaLd9ahu9/PMyu4qFNkIADQAAAAADHH5+2Ltx19vWrYt9RMS6nbIFtMJkhWN6iVcaRmeq5bEC5/T/Pw+G0KGNBtK/nafh3cXvF+b3oeY8RgHzKIeCZ68RFC6qBNATquWlc7+WnVMPUNLWztovjOVcpBW2Yl8fPPtfTIwKnr06NhBAGz4+IoTuAATQAAAAAJCjOnrpjad+bmtd5CMiNuE0AXTsf1+lIYRaHCuIDANpqZD69MfT9DsrjJZ1BtIKnlUzmgB6dhJAj6FakH65N9za2e0/k24/VuiKL9JfR2jZ+uB55dpKWsJnYH8vUccGAugCsxB6453N9B0m0D4IoAEAAAAgRTdB6Q2R6unphtS6wEdEbMI6A+hItTZUIKnQOW4hnQbSDx+lD998a2lLBdJpWQ9j+KMkgJ69BNAVjFo7qxXu0ddH+UOXabYfK3zNdcNfNtNfQdzdy5f11s2tsYJnr44NBNAl6p0lbvnqBdqE0O2DABoAAAAA0taCaYsctYAifEbEWdtwAD0UKv/cK8uh4Fm1owdCafe3byUdlu3QcKzhj5IAevYSQBcYtXaWapGr5WVuM6HGci7SDJ69RkC7qOoYsnN7J1/WernzpMcRqWMDAfQIsxBa7zKBdkEADQAAALDkqJVIGj5L/YTRuqBHRGzSBgNohWcKvhT8qKyGWiMOhNGZCuEUSKtF9EAg7dRnarGoUCkNeo3xFEkAPXsJoCOj1s5r6+vJ8dfHycu/3fKythVLYzkXORQ6h0YhrVcPwhdFPcBSK2e/vOU0wbNXxwYC6Apm27pa9EN7IIAGAAAAWHL0U8X0BokbdUSclw0G0EUqVFMgVhhMq5W0L9sRtZJW62nVyFWorOFYw/cSQM9eAminWjurNWjY2vnDvXTbrrS9xBrLucih0DnUCJ+lFeR2zeNvjpONGxu95X1tJd3vtTwG9ucp1LGBALqiWk5uPeihIrQDAmgAAACAJUY/UUxvlPSTXOsCHhFxFlYIoHff3032P9pPw8Uqwe+kargKyuJg+vL3Xshkvtzw4UlhwEwAPXuXOoDWL5nUAtS/6E4BtDvHq7XzWNtLrLGcixwKnUON8FnGYW6XVPC89mb2EsfV1eTeF/fS5TCwH9egjg0E0BXVA5gb6+kv/LSOYP4QQAMAAAAsKWoVkt6c6kbVunhHRJyVFQPog0/czeunfe99eS+5/+B+46F0kQrOFFKrPAcBdHtcugDat3bWS4Q1386dOztDrZ0tzW3F0ljORZrBszcKnr1xqDvkH+3y4llvv/bB8/pb6+nDqIF9t2Z1bCCAHkM9jHljNV03vJRw/hBAAwAAACwhuplLb1J1s2pdtCMiztIKAbT/t8IwhbkKGRU+K4RuUygdSwA9e5cmgI5aOytoU+tbtda3tg1Lc1uxNJZzkWbw7DXCZzkUOMcaIbDUfjVL9YsIPQhTiY1ZBc9eHRsIoMf0wWG6nvQCSJgvBNAAAAAAS4ZageiGKb1hfeou2qwLdkTEWTpGAB13IxWQKRxqYyit8RFAz9aFDqCN1s4rt7fSXzVZ28MozW3F0ljORZrBs9cIn6UZOoca4bPUfjUL9SsHtSr3wbPUZwP7asPq2EAAPYGf7qbri5cSzhcCaAAAAIAlY/uWu4HRzdMyv5wJEdvlmAG0giyFUmG3sQrNFBzNO5TWsAmgZ+tCBtB6YBzVdh63tbOlua1YGsu5yKHQOdQIn+VQ4BxrhM9S+1WTKmTOr5uc2j+rlDZpQo2bAHpCtdzc+jt/dp5dDcOsIYAGAAAAWCLU+iO9iVJrEOsCHRFxHvoA2ghc/Ofhv4+/PU5D3cPPD9N/+xA57NdS4Zi6qxxKu+6t4YyjhpMH0Mb3ofk8EkBP5UIF0GrtnIVnUrXQJ23tbGluK5bGci7SDJ69RvgszdA51AifpfarQp9PrspqbL69mS/3vQ/3pg77p1XHBgLoCdUvB95YTV9KSD3o+UAADQAAALAk6AYuvZHi5gUR2+YEAbRafx5/0/t/GCLrQZsCOrV0U7AVDs9SgZnCqqZCafWj4ej/1veh+TwSQE9l5wNotXb+aKff2ln//3Q3DVwn3S6KNLcVS2M5F2kGz94oePYOBc6xUfDsTYPmIo1geZT3v7vfK1Om5e5sQ/Ds1bGBa7gp1PHArVPqQc8HAmgAAACAJaBzdZ91MfnLsbNoWk/cjcRhsvKd83t3Q1HY3QS6i9p03H8Y33VWt7x+dfP0awfWPc5Hd3NX6340rhME0EdfHSVPfn2Sqp/EP/rhURoeWQHyycOT9Kf0CrLC4RepEE0BVh2htL5XP/q/9X1oPo8zDKDNkLDjnv7U0QD6k91k5Z2gtrPbLwpfcGes+0k0txVLY9sp0lonuUb4LIcC51gjfJZp0FykETBLPZyKPfjsIG0d65e9Hmy9/Hv6X0DUqY4NBNBTmtWD1vEbZgsBNAAAAMASoJ+ppzdVehu4dUHeNn/YyW8CU99yN11Pw26Ok5V3+zeKqbcOgu8n9SRZ+XDNDc8N+ys3DrObBny8n6ysuXlY23T/dtNgdTOV95KVN7PldM3Nm35W/HCcsDEL/H8YZ5m4fj5RkOLGd8utz++Oxg/1n7t1uppNs268VULG6q4W3fL4cq93c/qFWx/fTzC9RT53y//OltPNwyduHJMsiyZ9qJaW2fbxrpv/Z0Y3TTtlAG15+mMvPFZ3h58d5uHxuGU7vArW1P24obT+re+rjCufxymCRjM8lEFAGGqGhB23kwH01+64o2nO3Li+kW6rL/58Mbg9TLhdFGluK5bGtlOktU5yjfBZmqFzqBE+S+1XhRrhswyD572P9pLV1d71hP7fxuDZq2MDAXQN3lhPHzZou4LZQQANAAAAsOCo1V96Q6uXF1kX4m00DqDf2ExWfg27iQNo9+9P6wga3EXsrWy4CmnT0HAGvuXnw3nDzXvtAWAQQHs/qRrmumXysbvhTftzy+aDg4rhqRv+jWic4z4kiLeDlTX3WQ0BvbuZWfktHs40y2iEvw0GS0MPOHTzlLb4n7Vu/r7o1zjNXXfb5E9umsJ5aNoGAuhYBcNqTVpH2Q6vwjYFXWWhtMJQ/VvdWcMIzedxiqDRDA9lFBJ6zZCw43YygM7KA+jXSqt66Ob3R3ltJdl8ZzPZ/2g/3ZYJoPsOBM6xRvgstQy1n2m5avmura0lJw9OzOXTJtNpJoCeXv0S8I3VdJ+C2UEADQAAALDAqPRG+pPS9bXeC1isC/E2OhA8biYrv8XdHA8G0B/WFDKoxa1vCTpPw/mpI5x87OZLLaz98N91y/eHI7vbUHdDsPKeWoQH/cq3K4TkcXj89lay8q0b5kB3bpv81nV3Yz1Z+fgwCrbddx8GP0W/5m66vy0KhF23X7kb8+uum89GbQtuGt7Ohrnm5u1dN13fK2x1/YUB9FsKYWvaZ+IA+r3dZOXXYNi/7g1+3wbfddMczkPTziCAjq27bIdXAZzCLx9KE0DP3i4H0No2de6W+re2RW0TA/unc/36ei+Q/uWJuR1U1dxWLI1tp0hrneQa4bMcCpxjjfBZDgTOsXHw/PhJsnXTHduD5diF4NmbbgcE0PWoXzy59a+HjzAbCKABAAAAFhi9aCW9yerSTbicSwB9kqx87lv6jtvS1nWrGstj19B1/X0QBLyr7t8KUcOgto3hpCxd5m76bwbrZ83d8MeB9R+um4/88s5UsO2D2af7eeu0Xgv3gvBZw/kgCKrlOyVlJH4/HH7IkA7bzU8eQLvx1VmCZSCAtrYtzYNbRmoNfyuaFwXkcYv5xt1OVr6rcf6rOIcA2rLush1S3RNAz9ZFCaBj9Z0VSK+urfVbSI8ZSJvbiqWx7RRprZNcI3yWZugcaoTPMg+bLbPgWQ+T1tf7x9aNGxvpAyhrebTZdL0TQNenlqXbHrR9QfMQQAMAAAAsKPopeXqzpTfpWxfebbb2ADoLiJ/FwV/gz7v9wHN1K1l5bnRTaBheOt9yNzVVArwwZFULX7PFrRvO527aVJt4Yt1Naxi6qiaz2V1FP3PTXdYC+lu3/Py4xjUt0+FuJt4PgvlJLNomfgq3rTBoDtfhuAG0W2+qkf2dG8Zj119comRkAB04Trdj64allu1l+8G8nCCAVhkNldRQaByGyHVaR9kOBWEE0LN1UQPoWHWrQHr3/d2BF+jpvKIa0rt3dpNHDx+Z24nX3FYsjW2nSGud5EbBs3cocI41wmc5EDhHar9de7N/Ltl6d6uTwbNXxwYC6BrNSnFs3drOrpyhSQigAQAAABYQ3ZiqjmTnSm946wyg1ULWl3JYczdu3xvBon8JoB/e23vD3ZQahpfSTdvnReUiMp+772/7G2P3/+/GbT09juH0jRuujumv0bJMW/C65Z4H7W5eb/mWtrFZy9sHQeu+Nbfu/Pdh6+A3gs+HdP2bL1l0+0L6YkQ/DNdt/qBh1DJyw/v+MFn52Rqu63agJrnzA9et/772ANp9ppdlall+XrLtD+j68fWetR/MuoXzKMcMoJ88fZK2Sh4IhL86Slsvq6yGWoGGQXJdVi3boRDOz4OCMH2v//vPisznkQB6KpclgI5Va189nBkKpJ0KYq1A2txWLI1tp0hrneQa4bM0Q+dQI3yWYeDs3f/YHUfzX9CsJHsf7iWXv49XSqeN6thAAF2zWSkOnTugWQigAQAAABYQtcxLb7weBCFYl6wrgFbIO1TD2PX3Sbhc4vDQ/XvsgDYML50fjwg9nrrx3wjG+Z67Wba6K/Oh6+fzg/KWyLnh9FWZP/f9R1vJyvvuxuxpSVga+4db3m/7+XL//9AvZwWmPvh1n5eF82GAPdQq3N1k5C2j3f/dDeNAv6P8wy2H9WzYcmC7KVlGmq87fvrdeIdeeGlsQ58E3TQVQPvu3nTTdn2UrvsgkFlZcZ/9XDIds/bmRto6MQ699Jn/PPy39/KvyzSwU/Cr414cCKsFpAI3BcdhkFynVtkO/e2nUaFgGkC7/4fTbqn5I4Ce3mUNoGMLA+mshbS2Ne035vYSa2w7RVrrJNcIn6UZOoca4bP0ofP5b+fpfObz6FyU4NlLAN2QN9bT/UP7DDQHATQAAADAgqEbxfTm6/aWfaE9c4+Slbf6N4TjWyGAHtsw2HP/97Wf1aJU4bS70E1LFVR14CV/broUUFrdyYd7gy2EfT8DofgogwBy3S2fr934v3P9F+puysMSHB/sG9143bA+zpaHfMP922xNHBuGw06F6mEpiirlRp658ftgvmi8KpXix7HmbsbHKZUStqzWNDx026ZfL0Xr8Gf3+TvGtvauW4/5uF134fb4vpuPcLxNB9Bp7fA4cI513YQBdFmd7Hk4YQAdq4BLQZQCSAVvYSCtcFhh2yRlO84eP0n2P7pww9DP+s+TRz+cm91JBdEat58mAujZSwBtq6BXD2tUKzr9lZSWUaZqJGv7KwykjW2nSGud5EbBs9cMnUOj4Nmrda361+G86Prn5d/9XyEsigTQDfnYXQu47UbvTYHmIIAGAAAAWDC2b7kbFLV0Um0760J75p4kK5+6m0MzFCvwrTDwqxBAr1UJ4ALfdsvoaTxMr5vesEzDzLTms8gogGzaT0paLKe6bS1v4ey8E4XPqW6dvR0MM631HH7vhnErW6daP79Ywau8F7Ridt1/4YZrdhcbbTNT64aVt5KOhh23yG86gH7X9TPUTaybplmVYZnEigG0jm9xN6NU8KsW0GqVPGnZDh9Ab928HHDvg34orW7ULQH0/CWArqaC36JAWi1CtT3mgbSx7RRprZPcKHj2mqFzaBQ8qwxOOM2aXtVpX8Tg2bv13hYBdFPqfSluO1JNf2gGAmgAAACABUK1R9ObMb0ozrrA7oq1v4RwTH857C3Dyir099PrnOQlf+4m35wW0yiAvO7Gb7Zm9rrhj9MC+r1g2b7t+h0KkwNVniIvc+L+P1SewuumOQz233LD9d/59X3Njfe6u7kurWscrfuhILvAsPXzm26bGloHY67DgRcxEkBPbYUAWj+n98GxAt40NP71SRpGxf2VOW3ZDrV+VuCs4FkBtA+jDz65SL8ngJ6/ixpAXzx/lZx8/zJXf1vdTaqCYO0X+rVA3Kp4bW0t2Xx7Mzn89DC5fO72OWNb8lrrJDcKnr1m6Bzq9vOLZxfJ0ZdHA+VE1HL75MGJuS8smpvu+EAA3ZB6X4rbrrTdQzMQQAMAAAAsEGtdfvFg6Ffhje8cAuixnXW4N24AOc70jTnsb90Nsbq74f7/g7sJeHbUC7J/NbbBMAQOy1QMPHCQ1jr3uuF+HATZI1tnO1X7Oa+57ebNrB09zTocsT0SQI+2YgvonTs7afAcl9eQk4bSCsWmLduhUJoW0O1xUQPosPW9VAhtdVeX2p5Ofz4dO5C21kmuET5LM3TO1EtH9z7YGygjtEzBs5cAumG/OUi3rUc/PsquqqFOCKABAAAAFgSFJOmNmS6grQvrLtmWAPrnw2Tl+yotk8cM93SxrPrCZS2LSx03gBxn+iYJNwP9uitaJ+5GYmjeBwLo9dE1p7X83M1Lum78cHwQHtee1vx86m7Y02G7ef+0aH2OuQ4HdN0SQE9nxQA67kZBcy8ArjeUVlg8admOhQmgjZCwK+phQbqtE0DXqravokB69dpqGkjrlwrqxtympLG+pBU8ax/buR09oLy+nu6b8Xa/DBJAz0BeSNgYBNAAAAAAC4AulNOfpC7KjUkYQL/pbj6HuhkR+NViEPK946bBatGbO0a4F5asGDncIscNIMcJHycJN73uJsC/iPAtty3ecTfLVXw3GJ+m75bRTaluXHnLONf/x8H2oHA7/c59/mHQ6nrIisvIt/AeeIHfiO2RAHq0EwbQlk2E0uOU7SCAnr+dD6D/d2V68exVcvLgZa7+trqbpZpe7QPabvNjknN1dTWt0TwUSBvrS4bBs/Ynhdnh8LRvLGvw7E2XMQF0s2b7oY7zUC8E0AAAAAALQN76uUs322XWGkCf9FrcPisJ/UyjkK8pr7mbycdTTtvauhHKhoYBrVM39mZ3mW8F3Y4TQKvURf6CwHnqls1DLVO/nTjvjvplgJv2UQHt08N+KY81t0y/992M2B6bDqBHrn8ZhfQLHEBb1h1KK0grKtvhh+e7JYCevYsaQHfBSoG022/ideb3E5X2CPtT95e/X5rb+rJJAD0j3TKmFXT9EEADAAAAdJyFa/0sawug3UXph1m94Gvu/9+NE7qNE/KNEfDGrX0/PIhKRlQxmrYmHSeAztebm68v3DpR8N+0P7vpWwumd9UtF9Wj9qH+86Nk5XPXzc9Gv6GP3XrIh+OmXy9TDL//YW9wPL67dP257+cZQI+tm9aOB9BqkTxOSQ3LukNpBWi+bIcCtvBzDY8AenYSQLdHH0jvvr8bHIN6rr25lmzf3ul9tzr43S7B85AE0DMy2xdpBV0vBNAAAAAAHWfhWj/LOgLosNRFrg8Mo25No5CvNIh1469a3mCg3rGbz8KX7ZUZTds77uY9DEtjR4WrA7rl5stoyKoB9GPXXT4Od4P8a/a5wlmVrPilJHQdqbu5+GovWfncDSded+G2csMt24HSGNKN/20/XU3oltUPbpnNM4BepBIcUTiah87Rv31grPrM+rcC34tnFwP9TqICL9V1HhlKu27UrTWMWE2X+q0yfZo/AujpJYBur9oPtB8pdE4fnms9ZaqV9OEXh8nLv1+a2/aySwA9Q29vpdukjp1QDwTQAAAAAB0mb/18192UWBfQrfJosLRDVd/aNYZ1PBj4jaXr71t3sTo0zNhxQr4xwr0mAuhbB0Y3oeOEjxOEmwPhszNcZz5QveaGqQDZDL1H+HXvRjD1utvWfZgdlvxYc8vSLGXiPvt+L1n51E1TqW64b2TDkrfcejK7i/xSobibxnkG0CPXv4y2gUr7wAydIIC+90Wv9rL+H4bEeiinkPj86XlaTzYc3iROG0oTQM9eAujumIaqbr61H2t7nGSbXxYJoGfoU3eOdNulHnJCPRBAAwAAAHSYbrV+PklWvnA3T1ZZitiRNYijwG+cF97pp76VXvwXhXytCqCdv7pxqmXxQ7cN/G58P+AY0yd/ccNVuKrSIrfc/0tbL0frQqHpt8HwBwLVmvzEzbPWzydu+vS3yqv8MG2gOuYyGjBaBrUH0M5f3TjCOub+ZYjfu/+nrcLd/H/v/v6haLpdv9+pFbkbvrYZ35K8lhbqNThBAK2X/Smskyp9oRD4/nf305/7hwGx/j75/iTtpmqr5VGOE0pf/EYAPWsJoLujtvdpt/llkQB6xt7eohZ0jRBAAwAAAHSUhaz9nHpSIfgdEfjVYjQdanmroM50d7D17Adums3unJ8GJSPGDaB96Di2Y0yf91vXj2/VrIBXNZ2tadJyUgtl1cBWnezPysJXt84+cMONWxGP8p1gXd9wfz/XsN0Nxy33uVpWfzdt+CzddLc2gM6mTetBD52s/r516yDtR8s4KzPjh/X2TsFDF/dZHuK7cX1etI5n4JQBtKVCSNVjVneHnx3m4XDdZTu8RaH0/W/vdz6AVkvyLql1kG7XBNCtlwC6ugTQMzbbJ6kFXQ8E0AAAAAAdZSFrP6dmwaLmTZrh8hwC6EYcM4D+edcYxqxcd+MvCU6LHCd8NY3WQ5WSIEX+fNhrMWx9VyWALux/RgF0/vkos+kfGFYVJ1k/NdlAAB17+vNp2hJ6FmU7vAqlF6EFdBzwtl0C6O5IAF1dAug56JY3raDrgQAaAAAAoKOsvbW+oDcix4MvjUvLLRjdzDqAfmvLbp2b6m4Kq9YP/iBrcZo6ZgCtFyt+ZgxzpGNMn3dgOt1yKGwBPcLWBNDBcN5x8/+T24bCOtOjXtT4w17/+ztuGtJW2F73/SwD6LfddjNQWsb9HdbgftutP72MMQ6g3w37kW4dq+W6//62677SCzobcAYBdOysynYoeCaAnq0E0N2RALq6BNBzMNsvH/34KLv6hkkhgAYAAADoILoQTm+uv6ny8rGuGYZtWUvOoW5GBH61OE7wWWWaM+uqAT2WY0yfd2g63fIobUFcYBsD6Dp8Zy8Y9iwDaGv9FYx/5Hgn2C6acg4BtGUTZTsIoGcvAXR3JICuLgH0nFxfS9bfWs+uwGFSCKABAAAAOsjWLXcT4i6IzQvlrvvrXhaIFYVmckTgV4tRYLnUAbS74f3G/e1by6oFcNWWsgMhqBv3pwfD9aZLdd2/F6zrugLooRbtI1qJ3wr6lbfDhz8jtkcC6NFOEECrjIZaKSs0joPkuqyjbAcB9OwlgO6OBNDVJYCek2rs4fbN82fn2VU4TAIBNAAAAEDH0M11emOtUMy6UO6quoD8fj9ZubXemz+5uhWVOvCOCPxinx0mK29n3d/Z65UnsLobsCUBtLvwzstATOqo8hKW37ob3Xw6nWGpBvmeWx5VQuiBELQG6wqgh4YzYh1+5daV7/dNtw7D7wigp3fMAFov+1Or5IFA+KujtPWywkd9H4fJdVi1bIcCXD8PBNCzlwC6O04bQJvb+oKq4wMB9Bx87s6db6wmu3d3sytxmAQCaAAAAICOsf9xFio9dRdc1oVyl/z9OFn5dq9Xi3bVB2GBbxWF7CMCv9Cfgtq93vVNd7M/avlFgeVcakC7aQxfyNgqK76UcCAEdfPyaUtaQBNAO0cNd4ZmAXQcgvrQOf639/KPy+Tsl7M0+FUAHQfCarn86OGjNBSOw+S6tMp2KKD203j+23n6mf4fTrul5o8AenoJoLsjAXR1dXwggJ6Td3sP5bUeYDIIoAEAAAA6ht7GvXLb3YRYF8it9yRZcRecK5/uJCvvrg+3qpXhZx8XhQdR4DaJQyFibBRYNmKFFtAP9wcD7IkcIyD3xi8h/CT6/quKwc444atptB4IoAmgo25CL/+6TJ48fZLWyVf4HAbSCodVNmOSsh1nj58k+x9duGFcuOGeJ49+ODe7kwqiNW4/TQTQs3dRAmg9RNl9fzdRyRm1oA+D20WRALq6Oj4QQM/Jx0fp/qmHjTAZBNAAAAAAHSJ/+eCDQ/sCuY3+fJCsfOhumt5ZswNn+aa7ofrUdfd4P2gJ7br/vqiVchS4veX6v+PGMY6fjQomosDynV27VIUcp8TFQGmLCgF0LU4QNNZVq3rqANqpZXZ9vRec6yWIWo5Va1DnRuuTANo5wXbRlDUF0JYKflXLWa2SJy3b4QPorZuXA+590A+l1Y26JYCev4sSQGtb6O/DK+kD6EULpAmgq6vjAwH0HL2xzssIp4AAGgAAAKBDqP6c6tCZF8Zt9fGeHTyvriUrH7jvfghCrzDke8PdeP8eDGfAEYFfLUaB5a0DoxvvGEHez24d+mGuuXn0Na4VYisY/7yJeRlj+rxtCqC9fxwlK+9l6+QdN31VSoDkRuuzywH00AMO9/c7xvjjYX2bhffe+MHJggbQsdOW7VDrZwXOCp4VQPsw+uCTi/R7Auj5u0gBtFTYrNBZ4XP6K6h0n12MQJoAuro6PhBAz9Ev3TWr2+90jIHxIYAGAAAA6AhXV1e9m07VobMujFuruzB8Pwj+rrvpVyvWoRas7rO3sm5kaah8PIMA2vnMTZPqEJvTG+rGXzngPUlW3MX3ykM3TB+wP9wZLJHx7q79okS1Jg/LYFTWLfOpSnDUFUDX7DU3jY+rhtCzCqDd/z936zb8vtYAuoJmAD3KUdttw1YIoHfu7CR7H+6lvwSpEuZWtY6yHQqlaQHdHhctgA4DW7lIgTQBdHUJoOesXkbo9jP9kgbGhwAaAAAAoCPk5TdUh866MG6zv+5nLS2NcM77rbuxym6iRweLNQbQv7l+rQB2LCcIeL0fhkFv4JpbHk+jaQ2X0UytMYDWDXRcDqWq7wYBsral9/fsoN60yQDaqVbI3zl/NcrG1B1AD21f7m/r4c3AsNw8fRD2I8Pt1pjnWVoxgD74pB8OSx8Oq0XzxfOLof4nVWHxpGU7CKDn76IH0LFdDqQJoKtLAN0Cb28la5ThmAgCaAAAAICOsKPyG+tr9gVx131+6ObNB2HO90fVuK4xgH62X1ybeq6uD5eY0EV2WEKhquPUqPbWVat6nPB1lFOVBWk4gC6z1gDaCord39b+MHK8o4Y7QysE0P7fKqFR1GJZ6jN9p27UbTzMSRynbMfSBNBumbTVZQugY7sUSBNAV1fHBwLoOfuNu55y+5KOgTAeBNAAAAAAHSAvv/HRmMFXJ3QXjneCYFAtf0e2ai0I3CbyJFn51Q3PCmGrOknAO8rfSkLKsZ0gaGxjDeiZBdDOW247vLGerLy3nax84br90P3bfzfzAPooWXk7297fcvP9U9y/24du+f3B/d//yuB3N09vu+nWCxzf2zX2K9edbzm96rp5OMW6mdYxAui4G6nWz3lA/PVwQKyWzHWW7igr2yEJoOfrIgbQ2o4VHuv/6ubVP6/y7kbZ5kCaALq6Oj4QQM9ZynBMDAE0AAAAQAdQsJLeMD4Y1TK4a7oL+U+DEhTX1t1NuLuQNLsNPa4xgK7DMLx00zXPlqSmE0zfUgfQbhl94MblQ9/YmQfQRnexv7rpV73yX8dcvu6mLn3gUVrjfAZOGUBbKvBVQKzwWaFdGBA3UbpD4/NlOzTe8HMC6Nm6iAG0/t8/NvRcf2s92f9oP1GAHPY3yjYF0n4eJ93mzW19QdXxgQC6Bd5YTzbe2cyu0KEqBNAAAAAAHWD/4/1kRTeJ1oVwZ3UXjJ9u9m+mFT4/rBI+SwLoQn8+zF6c6KYpb0U9wfQ9c/18tuvcS1Z+mGJ+uhpAp8vI9fPQLYO8dXtmWYkYd1OUt2L3L5mcOIB206F9X+tz1o4bZE+rD6CD0FPmoXP070m8/P0yDenKWi3rO3Wjbq1hTOJAAG18H6r5myaMk1ZwlWqEz9IMn2UwXQTQM7BCAC1f/PkiOf3pNH2oor/DAFluvr2Zh9JVQ+R5BtJ+vibd5s1tfUHV8YEAugV+6a6L3P6hdQLVIYAGAAAA6AB64YlefGJeCHdRhZt33DxlN7krb7gbqsrhszwmgDY9SVY+CEJWuer+1g1rXud6xtM3EKg6tS2rJMQkvhUGLbMIoLP+fCv9a+7z0hcfum4/cdPpxyHfdH+/E342TgA9R2e9T80ggLZUqKa6zScP7NrOA6U7jP6rSAA9exc5gPbfhfpQ+vDTw7SbgX3Zqc/0nVr9VwmSZxlI+/madJs3t/UFVccHAugW+Pgo3R90boDqEEADAAAAtBzd6Kc3f98c2BfCXVIXiV+5m+M3gpvjd3cmaG1JAF2sW5a/uOn51C3nuOWun75vxwn7p7SxQHWCsiAP95KVO265fOKmaWibK1mHvlVzpTIVbrg/un31Izd94Xaeuz78cskB3XjeCbbtednyAFotlBWAhd3WpYJiBQtm6Y6vjtKwWqF11fETQM/eZQugLbV9KnAuC6W1fSu4VoBtDcPbZCDt52vSbd7c1hdUHR8IoFvi+lqye3c3u1KHKhBAAwAAALSc+w/chZVu9p7OMDRswueHg4HoO+6G+LtJg1rXHwH0aJ+FL0fMvLk323q/45SfGGVddalNG1iHj92yzlueZ8P90O0HVrehupnyZTzmpS8fMivHDKB9CQ29CMqXzqgS8E7itKU7CKBnLwG0rYatsFglOlSqo39s6oXJGr4PpcteclhnIO3na9Jt3tzWF1QdHwigW+LdXvkbqA4BNAAAAEDLUQsLtbQwL4C75B/HNdaXdRebt7Kb3jV3MzZW+Y4mjMLLWbYwHmXa6tfdtH7gtqNvj2YbPsswgL7m1tXjmgLoVTdPz41uJjZYhyoJ89O026h0w/jWTbOW/8duPVR6weaSOkEAfe+Le/n/w0A4baX88KQwEK5DhWtlpTv0ne+WAHr2EkBX14fSCo71UsP8GOvU3/pc27S6KwqlywJptcK2+vH6+Zp0mze39QVVxwcC6JaoXyW6bVzHQqgGATQAAABAy0lv5u5u2xfA2BLdxe/3Wbj+EyHjoCfJyq9Zq9pnU4a6+UOMe8nK0zoC4kh3k5NO56xDepwogFbwq1BMKvBV6GiVzVBAraD49OfTNCgLh1+nCph96Y5lC6Avfr9olXoAkYagHQygz345y9d9GM6aQW0DapvQNGi/KQql9z7cS/fBcFpDz5+dp9+rfwXQVjdec76M7bpIc1tfUHV8IIBuifpVotsf9CtFqAYBNAAAAECL0Q1HetOnN25bF8CIiIugAuibW0Mhpz7zn4f/jgNoy9MfT9NwQN0dfnaYB9J52Y4fHiVPnj4ZGF8Tahwab5Vxaf6mCeNkHFrlRsGz1wyfJQH0bG1JAG2pdayHKwqlNQ1hK2epch4+lFb4bA2jSHO+jO26SHNbl8a23nUJoFum2w/2P97PrthhFATQAAAAAC1GN3ydu4lGRBzXBgLoWLWAVmtM9VtUtkPh38Xzi4FpmFYC6NlLAN28PpTWtq3p8mG0d/OdzXTbsfoNNefL2K6LNLd1aWzrXZcAumXe3krW3lrPrthhFATQAAAAAC3m6Ouj3s2cdeGLiLgoziCAjh1VtkOtp/UyNpXOCKdpXAmgZ+9SBdBunWt9DX2eqfWjYabbsfu3utX2YHU7rWr9rIc8ag2tUh0ap9VdqDlf0TZd5tB27jW29a5LAN0yP91N91moBgE0AAAAQIvZurWdrNxYty98EREXxTkE0JZNlO0ggJ69yxRAa7tV6CvVyl/bmZaB1qG+TwPox2fDNhhKa/za5vV/6/tQc76M7brIoe3ca2zrXZcAumVm+6wevMBoCKABAAAAWgwvIETEpbAlAXRsHWU7CKBn77K1gNY8a/vy22uoHqqoVIZa85/9bATRoTWF0poeAuj6JYBumbyIcCwIoAEAAABaytXVVe8GWj/xsy58EREXxZYG0LEK6aqU7UiD2WweCKBn77LXgNb603JIQ+kfh0PpRw8fVQqltW6t4Y9S4yaArl8C6Bbq9ln9QgZGQwANAAAA0FL0k77O3UAjIk7iuAH0t8dpwKUyGQqi0+D3x1MzNG5aq2yHps/PAwH07F32ADpU60/DVNCswFnBswLoKqE0AXS7JIBuoTp33drOrtyhDAJoAAAAgJaiG8H0BtpdkJkXvV332UGysubmT/OYupms/BZ8/8dhsnIt/H4M19wNmlqOf+aGEY5zlL/0XihT6rv7dr9DniQrH67Zw8hdTVa+cxfOA/259X3d6nZK72TL4iu3nAc+d+thYPyIc3DMAFrBmIIyBb9xaQy1TFYLZbVUVohmhcbjevb4SbL/0UVy+NlFcvzNuRv2udmdVBCtFtp+HgigZy8B9LBap1o22kbzVs4jQun0oY7bbtWf+reGa6nuCaDrlwC6hd7dTtbeWs+u3KEMAmgAAACAlnL09VHvBtq64O287mLxThTOfhgFBdME0AOuJyufVgyiqwTQ19wN4B9Gv0NWCZLnEED/6Zbzm+F3bj38cBKMH3EOjhtAR6oGs4I7BY8KgAcC6S/upYFwGqjpJW1RYFxFH0Bv3dR09N37oB9Kqxt1SwA9fxc1gN65vdPfLqZQ613rUNtkHkYbobRVviN80WG6zRnD13cE0PVLAN1C1djB7bcwGgJoAAAAgJay//F+srK+Zl/wdt3HcdBrhKC1BdCZ13eSlWfB8C2rBNBVA9vf3Poz+w+dRwDtpj1umX3DzffANCDOWB9AB6GmzEPn6N9VVBisVtAKg1Wj0wfS05btUOtnBc4KnhVA+zD64JNe69I8gA6mIw2g3f/D6bPU/E0TxkkzjJNGoCXN8FkSQM/WEQH03od7ve3XbcvadtWd1kO+nUyq22a0jlX2S8MMw2itW3Wj7UHLVcFz+KJDbdNDw3OqWwLo+iWAbqHfHKT7rbY5KIcAGgAAAKClqKbcYt5oHCcr7672w09plbWoO4CWo0LoSgG0M26tbRmXujCdRwDtHHoA4KbjK7deBqYDcYY2EEDHnv92ntdrrrtsh0LpoRbQ2Xj1mcah/4fTY6n5I4Ce3kVtAb17dzfdfgceqNQcSGvdaxn67dXqRqq7dJszvlP/mjb93/o+NJzH3GibLtPc1qWxrXddAugWmu23eoAD5RBAAwAAALSUjXc2F/NG4zt3A5UHnyXhZxMBtCyr4Vw1gB5ZB9poZWw6qwDaTcvAeIyHAGtuvYxqIY7YlGME0AqSL38f7G4SL55lZTu+r7dsBwF04PP5qPWWHtcWLIAOtw2tA3XbdCA9iVr3mhb93/o+NJ6vVGO7LtLc1qWxrXddAugWGuy3UA4BNAAAAEBLSW+eVVvOuuDtrEbwGb980FsUQIcteYd0F6Ff7SUrH7obtLi/3DiMDawaQBdNc667IRmos1ykFUBP4lGycsMafuaHxjIbaqFd8CAAcRZWCKB3bu2kQZUP2hTyqsVylWC3qhrWtGU7CKADjXB4Fi5DAB2rddKWQFrrXuPW/63vQ835MrbrIs1tXRrbetclgG6pbr/Ve1ugHAJoAAAAgJaS3jwvWgD9w05vvkKLWhNPFEAH/uKGu2b0L99002H2UzWAHhEc1zWcSrr+P1w3hp1ZVN/ZqlFdtFwQm7ZCAK0Wy1JBbtxqWSHb8bfHaTictpCOhjOpGta4ZTsIoAONcHgWLmMAHat1NK9AWute49L/re9DzfkytusizW1dGtt61yWAbqluvyWAHg0BNAAAAEBLSW+eFyqAdheId+KyFCWtbqcNoOVQrWNvQSvoouD49vZwi+ayOtBDrYvX3U2jm9eBz2QNAfRQSZPA0rIaVmv0ktbhiE1aIYC2VCCtEhlxQKx/6zN9p26sfiexStkO/3/fDwH07O10AP34LF+XeTgb/duvE99dFdV9pUDa6Hdcte41bP3f+j40n68Jt3lzW5fGtt51CaBbqttvCaBHQwANAAAA0EJ0E5jePH9zYF/sdlGrxW1ZKYs6AuiyWsxWy+uiAPrO3nBYW9ha2Ah239wumI4pA+iyVt5VwmTrRYkj61sjNmAWQA+El04fQMefF/nk6ZPk0Y+PErWGDkM2hcUKJRXupSGl0e+kpoH0w5M0gPDj1L/D7/WZ/h/2Z0kAXY+LHkBr+/bbtv6tbV7bvtaL73eU6rapQFrrXsPS/63vQ/P5mnCbN7d1aWzrXZcAuqXeWE9fEArlEEADAAAAtBC9TbtzN8+jHDfsrCWAdlplP6QVIBcG0AfJyqdxmYui8Nyts6HW0m6ah/qX0wTQI+o+f+q+N/sLHPehAGJT1hRAx4bhsA/YpP7W51VC4XFVEKjSHf5vjUPjrDIuAuh6XIYAOm3l784fcUt8OUkore60jdYRSGvdq1/93/o+NJ+vCbd5c1uXxrbedQmgW6pbJ9u3trMreCiCABoAAACghSxeAG2Ve3CWlbGoK4AufCHgerLyS9RtYQDtxjkUZLv5scqHFHVXawDt+pmk7vOQ1rIpmC/EJm0ogB7w+UUa7sXlMxSwhYGd2e8UEkDP3mUIoLUNq6yLV+VmHj18VFsorW4mDaS17tWt/m99H5rP14TbvLmtS2Nbl+a23hEJoFsqAXQlCKABAAAAWsjiBdAFQWdZ+FpbAF0QflvjLwugrdbCQ9NilfxQ0O0+rzOAnrjuc6wb9x1j2ZQ9GEBswlkE0JFqpXz602ka2A3Vj3af6buwJfOkjhtAK2SaNIyTZhgnjTBOWkFXas0BtM5rs1IBaXosW6IA2rLOUFrfVw2kte71nf4fDyc2n68Jt3lzW5fGti7Nbb0jEkC3VALoShBAAwAAALQQ3UB37ua5TDPYNVogh9YWQBeErFZL37IA2qztHJfxKOmmrgC68MWK0o3jhzGHZ03X9aotqBFrcg4BdKxCOIVxCuXCgE3B3TT1o8cNoDff3pw4jJNmGCeNME5aQVcqAfRsbSCAtqwrlNZ3RYG0Ht7o39oGrH5D8/macJs3t3VpbOvS3NY7IgF0SyWArgQBNAAAAEAL0Q10526ey7TqP19zN1J/GN16awugrVbJmXGd5NIA2hqO+/sH97nvv6yVdC0BdA11n2PN1tTUgcYZ24IAOlbhWh31owmge8YhcZMSQI9nHaG0PveBNAF0MxJAt1QC6EoQQAMAAAC0EN1Ad+7mucxJWtnWFkA7zfDXOVYA7b4fCmujVtRl308dQLvu7hQE6bLshY5lmi9pjIJ1xKb1AXQQWMo8gI4+n7nPLpKzn8+SkwcF9aN/eJQGeVa/AwG08X0oAXQ9EkBP7zShtNa9utH/w88t8/macJs3t3VpbOvS3NY7IgF0SyWArgQBNAAAAEAL0Q10526eC1VwupoFm4GjAtM2BdC+JrLVwjmfjxEtpKcKoN0wrFbk3rHqPkea8zxOMI5Yg20PoCPPn1aoH+26UbcE0D3jkLhJlyGA1ram0jAKiq0AuQlHhdJa7tqmtO71t/7v56XIfL4m3ObNbV1G27nX3NY7IgF0SyWArgQBNAAAAEAL0Q10526eCzXqIstRQXKbSnDk3bn1MfQyRV+uwvgurBFtlrqoGPSW1n12N6OPp2itXLScJynngTipHQugYxXOqRW0gsG4frQ+078JoO2wuAm7HEAr5PXrTIGjjP+t7W2g7vJnh+m2lpa/+LH+QPr0p3Pzc+lD6eNvetu5X9/+335eitQ8EUBXU8uKALqFEkBXggAaAAAAoIXo5j69ef7mwL7Y7ZRHycr1INj0ziyAdhem5ksInWMH0CWtnEtbRzsnDaCfufm1lp932qCYABrbYMcD6FiFzXH9aAJoOyxuwkUPoL1a9gqBta3d+7LfEl8OBNK/2OFxFQ8+0XZ5mf6/NIh249F4/fr2/w6n11LzRABdTS0rAugWemM92b27m13BQxEE0AAAAAAtpRcC7toXu51y3gF0QQtsK/wdGUA7rVIYKtFhfR72N1EA7b4rq/t8p4YHFATQ2AarBtDPLhK1KFYtZtVk1t9h961U9aMrhM+SALoeFzGA3rmzk+x9uJeW6NAyz9dr4OVf/UA6fnmmAmqVzkjrlY8RSCt09iF0WRBNAN28BNAt1e232t+gHAJoAAAAgJbSCwEJoMfub0h3Uz9UNkOuJyu/RN1WCaCtbq7vuOmKQ+6g/rMcO4B2/ZbVfdY4J637HEoAjW1wjAB6KFgL6i4rCAv775oE0PW4qAF0uN2rBIfmsyyQ1no8/+08DZ2tQFplM1Q+Q8OIA+XYUUE0AXTzEkC3VLffEkCPhgAaAAAAoKX0QkAC6LH7i7VKY8hr7kbuj6jbKgG0GWivJitvRJ/Fwx83gG6y7nMoATS2waoBdKBV5kIqmFMraYVuVVset0UC6Hpc5BIcWt4KjDWPA3WgKwbSWhd6WONrk3v1IMcH0pqGMHwODYNo/T//vKsBdLCdt10tKwLoFur2WwLo0RBAAwAAALSUjXc2F+RGY54vITxJVj51yzAehgzrM3srBdBFJT0i4+GPE0A/O0hW1uJuva6fr9w0xP1MqrmcS4JxxCacIICOVQjmXwSoMC0M1xQOKKxue9kOAuh6XOQAOl+fmdME0lLrxgfSA/3rxYbab74/MQPpuAwHAXTzalkRQLfMbL/Vw04ohwAaAAAAoKVs3dpekBsNd2FovQTQCoBD6wigC4PcNTtgrRRAO8tKY3hVFzrsp3IAreXVcN3nUHOeo/IhiE1bQwAde/70PA3WVJ5DL2TzwZrU36ojre/VndX/PCSArsdlCqBjpw2kC/tXIB2+2DAInwmgZ6OWFQF0y8z2Wx13oBwCaIAl4erqKlUndOtEXKb6Ub+v/+91NrQW8G9vnsouLqSfdgCALqI3aq+sr9kXvF3z0/Us2Ay87ubP6tY7dQBd0lL5zR2je6cZxhotjn9w/Q91F2oEuJUC6JIW2/LGiGU2iea8bCYrvxndIjblzY1k853NoSBRn1mfT+RvvUBaLTrjsh2+/MCJ22/Vks3sfwam87ssAbRbH02phw7psWwJA+jYwkB5jEBaAbN+QaC60eF+EwbS+vWBPvPr2//bGmao5okAuppaVgTQLfObg3S/1TERyiGABlggXr9+nZ6wdWL1F4Lxk+lafPokHbZO2Dq5zyTg/TdJLzB0YNdFpTldI9Q0a9m0KkgHAChBAUl6A21d8HZNK3y1ajCHThpA/+K+/3R7shIWRQF03Eq5aNpyjQC3yrBLg21301lX3edQa90UBfSITTmLANrw9HEvkFb4HIdzefkB143VbxMSQNcjAXSxWl9TBdJ/9QPp+EGO9Ovb/9saRqjmiQC6mlpWBNAtU+9qcfstjIYAGqDDpC2A3UlUFwgKhePAddbqAkMncV00KDCuA11UpPNnjG8adWGqC5O6phMAoAke/egubHUD/TQKP7uo+SLA9WTlF6Nb78iQd0LLSn9UDaBH1YG2WnePHLb7v1WqpDat+XBardNHlUdBrNs5BdCxav2sY69VR1qtP9PWnirboaDT6H9aCaDrsfMBdLZu8tA5+ne6/H+/zLubRg0nDaTdMhsKpN1naSBdMi5tKypj4+uva9pUZ13D0P+tfkI1TwTQ1dSyIoBumXe3k7W31rMrdyiDABqgQ6QtnN1JdtrA2bw4LNEaRhXTJ97uJD92i+N/k7S/SvOYtcY2deM3+wl1/WtcBNEA0EZ0g965G+hC3Ty8GQScqQWBqLeJAPr6TrLyzBiXt3IA7bSCW29c/1m2MoAuCNLjmteITduSADpW14tpHekH94fKD6RlO749TgPrusp2EEDX46IH0Nru/Hao1vsKf5/88qSWUHraQFoSQDejlhUBdMt060PvbIHREEADtByFzjqBVgpTM9WtLgR1gtUJPC2RUUPAqiDZ113WyVoXlVWDcF0Iqp9RYbSGXTZMzZvma5x50jh1cVIa3PsgGgCgRehY1wsDjda0nfMkWfnQeLGeFdR66w6gR4XPcpwAurBcRkH3rQygrQcDvIAQ52DVANpdUypwa7olcpm+bEdcfkABna8jPWnZDgLoelyGAFoPQDSf8Qs2ZZ2h9CSBNAF0M2pZEUC3TLfPal+A0RBAA7QUnUx10WaGpaFP3UWFwmZ3kk1D2Tnga0/rBK6LS3M6A9MQ2U1vGCArJC7qVxeR6l7jqYOyZatpGLvFNgBAg6y+sZr+vM+86O2aVmBbVuqhtgB6PVn5smIIMU4AbZYVkQUv8GtjAG1NE/WfcR6OEUCbLxCsuSXyOGqcCp0V+sVlO8atI00AXY/LEEAreA7vY9Tfo4ePGg+lqwTSF78RQDehlhUBdItUiTy3z+qBKIyGABqgRShg1UlwVKtiHzi3Nij9t//CwJHz4rrRydT6ThetTYbqGrbGYY1byxcAoA3oZ32Lc7Phbq6HWtsWhLVymgD6urtJU8vx7wpeNljkOAH0n0duPHG3zqIAt40B9Fdu+cfdlbVKR2zKqgF0YJMtkadR15J5HemgbIc+t7oPJYCux2UMoC1nEUpbgfT9b++n/+9aAG1u5y1y6yYBdKvM9lkdz2A0BNAALUBBqC7crIsGr77XCbaLtYp1EaET5qgw2quLxlm25ta4NM54OjTNXVzeALBYKFhJb6KtC9/OaZXhoNzD/LQCb9YHzskJAujYSi2R51G2w42vastsAuh6JIAutulQWv10tQW0uZ23SALolqmGDm6fhWoQQAPMkbIWuFIXajqpLlIIqvkpm2ddjM4yfA7RBUg8PVoHhNAAME/Uii69iXYXZebFb9e0ynDQ4nZOuuUet0i/4W6mzG4RG7aGADpW13JWS2Spv/WzaX2v7qz+5yEBdD0SQI9n3aF0V2tAm9t5iySAbpm3t5K1t9azK3YYBQE0wBxI6x27CzLr5C91cln0OsQqN6L5LGoVreUzj2Wg8DueJl0gE0IDwLzQTVR6E/3lnn3x2zmPk5V3o1a31Byej0MPA9x6+WrMkiWIddlAAD3kb+dpC2irbEdaRzor2zGPOtJeAuh6JICe3mlCaQLoZiSAbplvrCb7H+9nV+wwCgJogFnyb5KeOKwTvEJPnRCXLuh086v5LgqitbxmvUwUjusiOZwOXSQTQgPAvFioFxHKoeCTsg+z1yiHwoMAnKezCKANfR1phWnxC9XGfYFgHRJA1+PhZ4e949oCB9B6aJJun6778L6lSUeF0vpc2w4BdDMSQLdIXkA4NgTQADNCJzszZF3W4DmmLIjWMnIXETPFTU8cQms6CKEBYB7s3t1NVtbX7AvgTmq0gn533+gOG/M3t7zD5U/rZ5y3YwTQaQtlBY3BZ3WpYedlO6I60r5sR5N1pAmgp1PhqJahjmtrb7rz5vMOPdz0AbTbvvw68KFz/G9tpwMPTD47TAPhdPv8sd5A+uzxk+TRD8Pvy/H6UFoPcTQtfl34f/t5KZIAuroE0C3ym4N0f9V6gWoQQAM0TFpuIw4yJcGzjQ+i4+Xl1EWsWifPDCOE1kUU6wwAZo1uKNOQUK0trIvgLjrUCnozWfnN6A6b8ateQJNL62ectxUDaF2P+dBtFi2UNT4FgjoOD9WRVtmOb4/TwLqush0E0JOpMhB7H+ylx7PV1d7P4vWZua211TECaK+Wq7Y97Qfx9jkQSLtlEd7TjOPBJxfJ1s3LZPu9y2T/ows33HMzkNZ4NF6/Tvy/w+m1JICuLgF0i7y7nf5CEapDAA3QIDrBxSdmqZPHTIPUDpLWiHYXs0PLb9atoa0Q2l0wE0IDwCzReSMNCdXawroI7qTuYvFOVAKClxHOSLecB14+6NaD6qWa3SLOyIoBtFTgHAfCag06qxrOvmxHXEc6nIZJQ3EC6PFV61+Fzjqepa2ev+3ouXKCADpW68IH0nGJjLQFvzvW+7rN4f1NmWoBrdBZ4bNCaIXRPpA+/qYfRBNANy8BdItcX0t/oQjVIYAGaICiVs/6TC+5g+poeenCJV6WuriaVQisMDwuDaJ1SQgNALNEb9nW27bNi+Cu+uwgWVkLgtA1N3/PjO6wXr9zy9kvc3lnkR5sYGf1AXQWXnnzADr63KvrMgVqccmMvHWywjbXjdVvXZ49PktOHvbqSMdlO/JW2j9nZTtGSABdXYWpaeDsjmPr7hy592GvBXSn6j6H1hBAx17+1Xvpux6KWIG0tlmVz9A2HN7rlKnWzz6QJoCerQTQLfHxUbqv6kEoVIcAGqBmdBKMw0qpkx1MyL9JenEQL1Nd0CjsnwUKwuPxE0IDwCzRz4n1tm3zQhgRsetOGEDHhmFwWCPXt/5UuHf+1O63LnWdmIfiQSttfW51H0oAPVqtQwWWCoDU8lnBs9b54RcdfPFgaAMBdKwCaS3DtM6520f8tpnuI3pokwXSk7zYkAC6eQmgW+KXvYdd2s6gOgTQADWik0J8ItbF1qxC0kUnDYGNcF8XHrNAFyzxuHVhDQAwC/ST2vTG+oG7wbYuhhERu2xNAXSsgjSrXMa4LZOn8mkvGDe/i9S8btzYmDiMk0NBnDcK4rxDgZx3VDA34wBaZSPSh7E6Fzp37uykLRAVPstFbwGt+dU8KjzW8sjX05RqWD6QHnqxYbCfxPdBsQTQzUsA3RJvrCcb7lgN40EADVAH/w7XCZY6oUHNaFm7i9l4WeuEPAvmOW4AWG70EC69sf6Il8Uh4gLaUAA94NNe61m1hDbrRz88qRwUN6XmVeUkJg3jpBnGSSOMk0OBnHdUMNdQAJ02OIlU61xfbkMtxNNgNAuete4U2qfnyHXXzfMTextruxUCaL/NetPlkNU913rI190Ual0pcNZ+MhRIhy82jO6JCKCblwC6Ber44vZT7RswHgTQAFOi1s3phVJ4AnYXSTpxQnPo4mFgmTt1kdt0SYy0HnQ0XqmLHwCAptm5u9u7ubYuiBERu+wsAuhIXcPNu350LAH0YACtgFnLRIGPAmiFoD54lrvv7+YvIEwf0HY1fJYVS3BoeacvGlRd56hlv0Kx9EWDNbaS1rrzLzYMH9zIMJDW/qLP/Hr0/7aGGdr6ADrYzuctAXQL/OYg3U+1bcB4EEADTIHC5/TiKAgidYKm5MZs0MWJtfybDqF14RKOM9VNh8JpAIAm0Q1lepPtLtDMi2JExK46hwA6tg31owmgewG01oVa/Oqcp4B59+7uQPCses9ra70W0WkgtwjnxSlqQGu56RohbrUs624lrWH4QDp+saH069H/2xpGKAF0dQmgW+DtrfTF4DA+BNAAE6KT3VD46S6yeCndbLFaoDceQrthx+NMx6v1DwDQIJThQMSFdYwAOi2T0XAQLOdRP5oAuhdc+lbNCqF9eRSp1rZb7231zoXqRi8Ds7anLuoD6B9P8+Weh87Rv0d5+ftl/kAlDomHWkkb/Y+jtgXdC2lcWlcat1+PVYZPAF1dAug5S/mNqSCABpgAneji8FEnJ5gT/w7X4L541mwIbW0DUp8DADSJWoGtvOFuuq0LY0TErloxgNb1lg/SfMvkmZTKmFH96GUOoLVsVWZDAc/G9Y30bzX48eGzXsCXl9u4u93tchuWNQbQllrGha2kv+rV1NY2rADZ6n8cNS4NV/+3vg8lgK4uAfSc1QMvt49qu4DxIYAGGBOd5MLAUerEBXNmDiG0LqjC8aW6i+QmxwkAkJfheHBoXxwjInbRMVpAF7VMTms31xgGl6nrvibqRy9jAK1gX/Otc5sC5v2P9/PQWSocHXjJoIJaaxvqumME0P4lgdMExk22klY/Gk6Vfgmgq0sAPWdvrKfHZ5gMAmhYKlSjVycpnUh0QTQQHEbqe3Wn7n1tX/30Oe5O30NLMEJoXdw2FQhr3Yfj8urCBgCgSVbVAvq2uwmxLo4REbvoGAF0rA+k49rN+neT5TJCfZAXT0NeP7ri+JcpgH7yy5M0bE6DZefund20xIYPnvXvndu9OtBpuY1Pd+1tZ1EcI4DWdua3MelbMGsb8v1Oovqvo5W0hqN+qkwPAXR1CaDnqOrMu/1TxyWYDAJoWHgUHusEFAeT45peJEU1n3XCg5YxyxDaDTPeJry8kBAAmiS/YX/qLrisi2RExK45RQAdq4DMap0sZ/VCQauVtq4RrW5DlyWA1nrw5TQ2397MW657tbwGXjK4DOe7MQNoBcJpS+gHg2VhpH/oMW05jUlbSetvdRN/bkkAXV0C6Dmqsj9u/9S2BZNBAA0LiwJAnTDiYLAudfKClmKE0DphN4EuWsLx5ONz2x4AQFPoGJPelC96azBEXB5rDKBjdW1m1W+WYckMBW1W/1P7NHtxovVd5KIH0ApLNY86h6nes9ZBGDwrWB0ot7FM5aYmCKAH7kF+eZI8evgo/W6gLIzb5rVs/T2KH/akajstaiWtcWsc6kZ/6//WMEIJoKtLAD0nVW/+jdX0PSwwOQTQsHj827sxHzgZR+piSCcfndxUViNWn+t7dWf179V4GmlZC9NjhNC6qKib1//3emAcudSCBoCG2bq13bs5ty6UERG7ZhZAp78uC/QBdPz5tKaB9IP7ZqvOvGyH68bqt0kXNYBWCL9zp1dOQy2fd9/fHQiepT7LXzL4ket20V4yOMppA+jIvBV+tI2rX32n9+X48Uxj2EpaobS2jUUNoM1tfIYSQM/Jbw7SfTP9ZTVMDAE0LBQ60aQXb8YJWCcPncwmQf2pf2u4Gp/GC+1DreDj7eHVP/WXTYmDbq8ucAAAmiJ/GaEuiq2LZUTELjnjADo2LJkRl+1QgKewWsfd9DrP6L8uFzGAPvjkIA+WFUJrWYbB8+EXh4PlNlRr1dpGFt0sgFZrfL+MFTjK+N9VAugB1TraDTf9FUDYOtr9W+vj9PFpb11m451Wbcsavv5vfR+qeSKArqaWFQH0HFxfS4/LMB0E0LAYqNWzOyEMnWjdCU8nmbrq8ab1pN3w0gvEaFwaPy1e20faQjlaX6+v6tkePLrACYfv1RN/AIAmWXMXw9yIIOJC6I5llQJod42lkFhBWpMtlM9+CepIx2U73N8af1q2w3Vn9T+pixRAK1xeX3fnqZWVdL4UdobBs4LPrfe2esGzAuov9+xtY1lsMoCOTFssRzXKpYap8es+xk/DJGpb1vD0f+v7UM0TAXQ1tay47puxfr/88VF29Q2TQgANnUcBo06Q8UlVJ4imXgSX1pd2w4/HqenQ9EC70IXJwLpyF0J1PiwoLMPh1AUUAEBT6MYxvXHXxbF10YyI2BXHCaCjkgL6Oy2Z8XODJTPceNO6t0bZDgWredmOKadhEQJohfJpUObOT2r5rGUUBs9y78O9frkNvdxr2cptWM4wgI5V2Y+0dXTwsEXlaPQARq2j1ZLdT1MVtS1rGPq/9X2o5okAuppaVgTQM9Yt79U3VtNSrTAdBNDQaazWrfpbJ61ZoIOQNX5C6Pahi4dwPdVdv8l6CCI1XgCAptB5SBfF3IwgYuetGkB73XWWAuG0hXJQUsDXcG6idXJsXkfajS98GVs6DV/1ynaM20q7ywG0rocVLKehslMv7NIyCINnLZeBlwzyALXvHAPoULWO1ssM0+36s/52rfFpHWo79dNXpLpRP1W61TwRQFdTy4prvhma7ZPaF2B6CKChs+hkE58sdVCeeRkMNz6NN54WTR+0i7hWsy446kIXJ+Gwc91FFwBAk+iiOL2R5yYeEbvsuAF0pC+ZEYfBCqcVUs+ifrNaP2sa4lBc5mGh0V9oVwNoLff0gag7HylgVkAaBs8Kondu915CmJbb+HTX3g6W2TEDaG1jCooVGA/cf9Sstmutv7gUTdo6+ie7dbS2ZXWj/8ffxWqeCKCrqWVFAD1Db2/R+rlGCKChk+ikFJ8YdXKYJxp/PE2aTmgPVov5uupB6+InHG4o2wEANEneClo/YbYunhERu+CUAXRs/lLBr6JyGVn95ibrR3vTUFxlO9z4FNCm14ZGd6FdC6AVlvoWzWtvrqUvFAyDZ6nlPvCSwaf37W1g2R0jgFZZjIEHLX67/tFt19G9SK3qZYYPH+UBeD5+92+ta23Dmj79X5/7v8vUPBFAV1PLigB6Ruo45fZH7WdQDwTQ0DmsEFEnmDagE1o4XZpOynG0C20r8Tqqo9V8ul2Gww3UhQsAQJPQChoRO2/NAXRsWi4jqnEr07ICTdePHsOuBNCaVpXY0LlHtZz17zh4Vkg5UG7jwaG97rHnGAG0V2VP1H38oEXXBdquZ9E6On7Qo2nS9qF/6//h9Fpqngigq6llRQA9I2+7Ze32R21LUA8E0NAp9PK/9OIsOOnppNMmND3h9Gl6m3oZIkyGTt7hOtLFRB2EwwzVRRgAQJNQCxoRO2/DAfSA7vps3vWji+xCAK1l5ctt7NzZGarzLHff3+2/ZPCjHV4yWMUJAugB3T2NWkan5TKi1sl6+KLhqgVzfK8yyuNvzpP9jy6So68UdtvvvZFqfa3x+W3Z/9uc1kDNEwF0NbWsuNabgdm+qPMB1AcBNHQH1VqOavjqhNBGNF3hdOrEO/Pa1FCI1VpZFzrTEm+foTyEAICmoRU0InbaWQbQkW2oH+1tcwCtYHN9fT0912y+vdlrPR4FzyrBMVBu47E7N1nrG4edNoCOVCMYtfxXS3S/TcuBVv/RPYulAujt9zT+nvq3D6TPHve7I4BuXi0rAugZ6JYxtZ/rhwAaOoMO/uGJUH+3mXh6z5/RCrZN6GIjXD+6OJr2IYEuSgaGGaiLIwCAJqEVNCJ22oIAWsGUjD9v0nnWj25jAK0gMw2+Vnp1nvc/3h8KnhVOb73X6yZ9yeCXe/Z6xmLDADoLPPPQOfr32P5+mT5o0XYdt45WQK26zqNaR6v1s0Jnhc8+kD74pN8AJw+gs7/9v83pCdQ8EUBXU8uK67yGpfVzYxBAQyfQicWfyKRamra+RbHRYlsnDWgJbv2kF/rB+tEFyDTogiYcXui0wwYAqELeCvqbA/uiGhGxrRYE0Kphm9axjT6fpbOsH92mAFqhpcLm9Lzi3P1g1yy3sffhXr/chl6IS7mNyWwygI68eHaRBsZq4R9u0+lDFreOq7SOViBttoDO/vb/tsYfqnkigK6mlhUBdMPeWKf1c0MQQEPrGar77P7dlXIGZs3qf2gJ2xZ0YRKuGznNSyN1QRMPz6sLBgCAWbD21nrvZU8EAIjYJQsC6NbpruuarB/dlgBa4bqv86xwUEF7HDyrm4GXDFICajorBtBqka6HA76bOtR2Hbf6P/ws26Yfum26wssMlzKAfj5btawIoBtUDTi0D7pjPNQPATS0Hh3o/UlM6oTUJTS94fRLnqa1B13AhetmmqBY6zUc1oDuhgIAYBYo+EjDgE937YtrRMQ22pUAOrLu+tHzDqDV2nvj7V6orHrPahEbB89qIbtze6d3rlHLZ8439TgigN65tZMGtX4b8y3wtQ3WGUinraN/7rWOHtimfQmaH+3W0QTQzUsA3aBquPHGanoMhmYggIZWo5OPP4H5k1cX0XSH86GLS15K2A500TKwbpza7iahNIB2ss4BYFZs39pOL6JXnroLMusiGxGxbd7cSOsLK7RSyBkHs12xqH60/k6vCY1+QucVQOt9NT5UVjmNvY/2hoJnqXkZeMkg55n6HBFAKxiW2o6KtrEmAmk12EkfssTj+zobX9Y6mgC6eQmgG/Sj3vGPd3c1BwE0tJqB1qnugqyzAZ5Rb1gnLGgHcSto/T0JowJoWr4DwKzQjVcaDtx2NyrWRTYiYtv85qBfR9ipf2+/22vtqZDLurbqggrl1GpUYd2ol7zJWQfQL/58kZZaCMttWHWe9aK6gXIbDw7t9YiTOyKANg1eLjiTQNoNRw9ZtI3ELzPUNq5/+23Z/9scTiABdHUJoBvyce8dKrt3d7MraWgCAmhoLTo5+JOX1Mmly2j6w/mROjHC/Im3NTnJ9kYADQBtQjeCaVBASICIHXH/+Vmy++P9ZOvWdrJxfWMhA+lRzjKAVm1fldnQ8lW4nAaWUfAsd9/f7a8LtRLkHQPNmAXQWuY+4PQB9EDoWebzi7RFcmkg7b5PA02r/zFVIyuVmfHhs1TgLf2/rf5CCaCrSwDdkLx4cCYQQEM7iVoM62C7CGg+wnnSSQxagLa3bL14J2kFPSqA1gUPAMCs0DFJIQYvJETEznlzIw1EFcQpNNv7cC8NZpchkJ5FAK3xbL27lS7HsOxJ7OEXh4PlNtRK0FpfWI91BNCx7p5zZoG0xpUFzgTQzUgA3YBf7qX7nVr1Q7MQQEMr0YkhvBBbmCdR/ybJ69evsz+gTejiItzmJtnuCKABoG2ojl0aHKjFmnXRjYjYRoMAOnbRA+k0gF5vJoBWuY2Djw96y+uN1XQ5WuU29NnWe72AOn3JoAIaaz1hvTYRQMc+n00gTQDdjATQNasa9u5YqF/dQPMQQEP7iFs/uwM7QNNY4fG42x4BNAC0EdWzS0ME3dhaF9+IiG2zJICOXbRAOp2PN1YnDuOkFcapRIKv86zWz6rpbC1PLct8Od7d5hc0s3QWAXTs82YC6WUMoPXQv2l1fCCArlEtS7fPaT1D8xBAQ+vQySK8CFuY1s/QelR2I9z25Dgt1gmgAaCN6NiUhg6U4kDErnhzIy39sP/xfmFQWmTXA+m6A2i9MC6s86yyGkXLTd+ny0vnCx5azt55BNCxNQXSBNDNSABdo1npDT2cg9lAAA2tIwwBdVAHmBW6AAlvAKQ+qwoBNAC0Fd0ApqGCWrNZF+GIiG3ym4Ne6Qcdt5yqibxze6cXHkfB6Si7FkjXFUArENu5s5PPq5aBtXxUbkPLNl0uWj6f7trrBJu3DQF0rNuOJgmkCaCbkQC6JrPSG1qeMDsIoKFV6GQTXoDpb4BZ8fr/Xg9sf6lPn2TfjibefmN1wQMAMC8OPz/sBQwP3P+ti3FExLbpbkbTQPRGrwWvV6GBAtVxW0fLtgfS0wbQL/9+2T/eO9WK3KrzLDWvAy8ZVChjrQecjT6AdtufDzXzADoIOufqs4vk7Oez5ORBQSDtPtf3Up+lAbQ1nEAC6OoSQNekO6foOKv1C7ODABpahQ7q/uJLLaEBZk3YAt+ri6Aq6IIm7jdU3wMAzAv9SkOtCNXig5ABETunSgipZfSd7WTFh6ZOBah6YZ7CrqKgtcy2BdLTBNAK/9LjvJt+hXpH3xyZ86zgfqDcBg8m22EXAujYkkBaEkDXKwF0DeqhptvPdL6A2UIADa1BtXbDiy+dHABmjS4ywu1Q6rMq6AIm7jeUbRoA5o2OZ2ngwM0LInbdn9Q6ei9ZeTsLUjMVrO6+v9trjWmEr6OcdyA9SQCtBhQK8DSdqvd874t75rxJLZt8vj7a4d0AbbKLAXRsGEh/fZScPz23uwskgK4uAfSUZvuYXtANs4cAGlqDThLhxdc4L38DqAtd8ITbYWrFMhy6CBnqN1AXPAAA80YtPtLggTqfiLhIfneYrNzdSVbe7LeOVtCq1tFlZShGOetAepwAWuU2NG3p9Lh+FKpY8yD18sGBchsqb2ItR5yfixBATyABdHUJoKdQD9vccVLHSv0qEGYPATS0Bh20/YWXDu4Ac+HfZOAmwFvlJKWg2urXqwseAIA2sH2r11Iuvdm1LtIREbusygx9sZesvLdlvsxQYawV0lax6UC6agB9/PVx2p3GrfCuqB62gneF8Ol0anq/dMvFWmY4f6sE0M8ukuNv3brOai3r7/y7jkoAXV0C6CnUcnP7l5YjzAcCaGgFcfkNnUgA5oV+xhhuj1IXK2XE27ClLoQAANoA9aARcalUsPfhTrJyvf8yQwXGCnMUJk/yMkNv3YH0qAD67PFZXud54/pGaZiu6cqn6e425TbabsUAWqUttF1503IzHQ6kCaCrSwA9oVndZ+07MD8IoKEV6AQRXnipFSrAvNDFRbg9Sl1glKELpbifWH7qAwBtQjdVaShxY92+WEdEXET9ywzf3x5oHa3yFGodnQbGRphb1WkD6aIA+vL3yzSkS4flvj/4rHg6NQ0DLxnk1y7dsEoA7Q1rLbv13eVAmgC6ugTQE6iXrLr9irrP84cAGlpBGPjp3wDzRBcm4Y2AtwxdvFj9hL7+v9dZ1wAA7eDRj+7CXAGFWsZZF+2IiIuuaiGrdVz282yvAlwFyWmYZ4S8VR03kI4DaF2X6qWCvj8Nq6ietT5XiJ52q3FR679bjhNAx3Y4kCaAri4B9Jjq+O6Op/rVCI3B5g8BNLSCMKTTyQJgnujkFG6T3rKTli46rH5CAQDaiF7OlYYVahFoXbwjIi6Lah2t1nJ6KBe8zFCto6d9maF3VCC95sbrA2gFkfq3vlf3ZaVCFDQOvGSQ8krdc5oAOrZDgTQBdHUJoMdQx/Mb6+kxVOsR5g8BNMydOOyjlSjMG22D4Tbp1UWJRZX6z7ooAQBoK+kNjUILfqaNiNhXIa5e2ncre4lfplrT7b6/2wvyjDC4qrpGVNioUFDhcx5IX+u9WFD/ViCt763+pULpvNyGQnMF6Na8YPvNAmg95AgDRxmGkBP523ly+tNpOux7X94bCKT1tz7X9+rO7L9BNX8LG0BredYoAfQYajm5/Um/9oN2QAANc0cnAR/S6aAK0Ab8NjngU7s+uS5wzO4DdfECANBW9DA4bWUn9XNF60IeEXHZVbj70U6vdr4CX6dCY4VCah09zcsMvf4FgzomK+S2uvHq+zy0VumN70+SFZVWeux86vw9m27shk0G0LHuvrstgTQBdHUJoCuqX7G4fYmXDrYLAmiYOzpw5yGdO6gDtIEwPA7VhUQcQuuCw+o2VBdBAABtRjdZaQitF1bpZ4vWBT0iIvZU62iVLlLr6KCUhgLkaV5mqPIcKvehAND6Xh5+cdgvt6HWz18fJSs/uGmyJJDujhUD6LNfznqBZPDZ1LrhzSuQJoCuLgF0BXVcdvuRHgpCuyCAhrmjVqWEdNA2wgcjsfrOU6X8hqS0DAB0Ad3U9gKNdUJoRMRx1K9H9NK/oHW0VGCkULmO1tEKARVOp8NW6O2Ga4bOZRJIt9cKAbTuK3wwrNadJz+c9ALp7Pva/G12gTQBdHUJoEeYhc9aTrx0sH0QQMNciWvtcpCAtqALinDbjNUFiNBFi/X9gCrdAQDQEVQrLw03bm/ZF/eIiFiuHuApCNHPwPWrEh1Tnf5lhgrxFOBZIXORCrHzchuqD61yG1bAPK4E0u2xYgvo08enyfG3x8m9L/rBsP6tzxorm+GG2VQgTQBdXQLoEvUQ8I3VZIPwubUQQMNc0cklDOoA2sKoAFq+/PvlQAv+In1YDQDQFQ4/P+yFHApPrIt8RESsroIRvcxQwZGOrZl6eeColxnqu/wlgyq78cW94RC5Tgmk5+cENaDV+lmtoNUaOgyFG20dLX+rEEg/PrX7jSSAri4BdIFZ+KxSclpn0E4IoGGu6ATgQzodtAHaQpUAuqq6MAIA6BqqnZcGHnrhlnWxj4iIk+lfZhi0jlbrZrWO1rFX4Z1ULen0e7V8vrs7HBbPQgLp2TntSwh/64XCM28dLbNxx4G07oXM7gMJoKtLAG2oX5wQPncCAmiYKzqI+5BO/wZoC0UBdLjNVjV+aSEAQFfYVeCh8EM/Jbcu+hERcTr1MkO1jo5eZpiX23h7I1n5znVjhcPzkEC6OacNoCPn1jpa/pa9LNH6LpIAuroE0JEKn7O6+1re0G4IoJcI1cHRgVgHWR0sdQCzwrJYf3DVwVonA710rS50oPbj0fABZsWo7VjbfLgfhNtp0XeWPFgBgC6ja4f0ZkchCCE0ImLzKoRU62iFTGop7T9X2KvQV+GvQmArHJ6HBNL1WXMAPaC7959b6+gREkBX874eRClsJYDuGYTPen8JtB8C6AVGL/jTAXacsKyqOgDqYKyTwzSEw5x2WABjo5bJBTl00X6jfUrhdZXaz5LtGgC6DiE0ImILJZBePJsMoCPn2jo6kgC6mjt3spI8vCSa8LmjEEAvGAqddRDVAcoKwxrx6ZP0wDz2m0b/HQygeVMpzAW3HV79b3jbKwughf5vfR+q/RAAYBHQOVpvFSeERkRsqQTS3XeGAfSA7p5lnq2jCaDLffTwUbJxfaN3DabQVWV7rO1nWSR87iwE0AuCDrxFgdmAT3slNXSg1cFXN5Rlpgd0150OvDqomsMM1AFS/VRBww/7pU4uzJNX/7jtNtgGi/Yn7Q8ebe9WN96wWwCArqPzNiE0ImJHJJDunhUD6LR1ssLJ4LM6nXXraAJo2ye/PMlfCK2a8Gtra71txNp2lkXC505DAN1xdMBND05G+JWatU5Wd7XUbv7XjdOdEHSgLhuvvtM4yxgKoAHmjLZr/YpAVAmgtY1b3aS6fY+HKgCwaBBCIyJ2VALp9usD6O/u5yFkHkBnf+s+I2+h/OW9tNu0hfLTwfCyNt1wR7aOnnLcBNDDar2uvbmWbg8bNzaS/U96QfRSB9CEz52HALqj6AZQB6ah0Ev60NkduJvGl/zQOK1p0TRqWi10sgi7A2gD2p7DbTNWFy0hRfth3B0AwKJACI2IuAASSLfPCgG0PP35NO1GAbQPhGcVSJ89PktOHha0jnaf63urvzIJoPuq1fPeB3vpdqBWz1q2Wq6HXxwudwBN+LwQEEB3jX+T9MBnBV46YOlAO69Wlzr4pwdNY9o0zfF06eCv73RyrKV1NkBN+G3TUt+FaLs3u/ubABoAFhdCaETEBZNAev5WDKAHzFoozyWQzsZd2Dr656x29AgJoHsef3Oct3reurmVlmJR+Lz0ATTh88JAAN0hdCC2WhrrYKUDb1vQtGia4unUtIetoXXwT8PnrOQBQJt48eeL4W3Yqe02pmh758EKACwyOqfrppEQGhFxASWQnr2TBNCxcwykrdbRui+yug1d9gBarZ41/1r3CqC13HzwvPQBNOHzQkEA3QXU6tkd+KyASwfWtqKDuxWY63Ohl74RPkObsUJov/2GpNt61J3UfgsAsMgMhNB33c2TdfOAiIjdl0C6eesIoGPnFUi74VUtx7HMAbRaPavUhtb7zp2dgVbPoXsf9spyLFUA/fQ+4fOCQQDdctSCUgezoWDLHfy68IKzdPrdgdmaflqHQhe4/H3w4Y8uWmK0LYfdhLKdA8CioxB69+4uITQi4jJJIF2/TQTQsXNsIV3kMgbQClQ131rfavWssiVW8KxA2ne3sr7WaxFsbTuL5uOjZOWNXjBP+Lw4EEC3GLUOHmpB7P7WAblr6AQQzodOFACd4N9k4CFQWEYmxHpQJHWRAwCwDOx/nL2hXSH0stwgISJiTwLp6Z1FAB3bgkB62QLow88O81bPeoBf1OpZ68B3t/LRztKFz6tOLX9YHAigW4oOpHH4rINal1tT+kBdZQ0AuoT2O110aT+8+p8dQOtiJtxfc902DwCwLOQhtH4ySQiNiLi8EkiPb5UA2t2TqGxDGgxXfMnfWM4hkF6WAFrLTfOqdbzx1kZy9NWRGTxr/W7c2OhdT6nV8zKV3dA7Rdx8Ez4vJgTQLUQH0TjEYucDmC9Xr67SfVEXF1b5G7WMjvdbr/ZpAIBlQT+VzENotWKxbjAQEXG5JJAebcUAOnzJ3+Hnh2lg+cjNi+478u7qcgaB9DIE0PkDeufeB3tm8CxV6zlv9fzp7nI9zM/C5w23PWi5w+JBAN0ydLCNwysdFAFg/mhf1D6ZhtAG8b7r1cUKAMAykYfQqt9HCI2IiLEE0sOOUYJD9xgKnRU+K4QeCoWbaB0tGwikFzmAfvTwUbJxvdeaefPtzXR9WcGzWkPnrZ6X8QG+yrdpGbltoajkJXQfAugWYdV81gEVANqDLi7SUNldjMToIiTcf0MBAJYNHSf1E8o0hFarFuuGAxERURJIu/FNXgNagXMcCjfeOlqWBNJqqV0liF7EAFrL27d6VovmvY+KWz3vvp+9yFmq1bO1bSyqauF9eyuddy0vwufFhgC6JajGLOEzQPtJHxRl+6gubEJ0ARPuw6G6kAIAWDZ046afUi7lTRUiIk7uMgbSUwTQobr3mEvraBkE0hr/MgbQeqng2ptr6bpUq+f739ovGVSr5/W31nvXSDc33DZ1394uFlXNr1p7u/nXdgqLDwF0S9ABKwyrdCAEgHaiCxe/r4bBcvh5LPs0ACwras2yfav308r0J5a8nBAREcd1GQLpIIBOG6c5fQDt/55Eq4WyAj+1UFZQffbLmdnfrFyUAFr3fKrvrHWoVs+Hnx2awbMC6p3bO73rItV7/tL1Y20Pi6xKjOgXcm4ZqGwbLAcE0C1AB70wqNJBDgDajf9plS6a9AsGUfYiQl2gAAAsM/kLeNTaZdla+SAiYr0uYiDdUAAdqrBZobPCZ7N19E+nZn9NuggBtFo5+1bPWze30pDZCp8PvzhM1tZ63a3c2lrO6yGVZXPzrzJtWr6wPBBAzxkdXAdCKnfwSv7NvgSA1hKGzel+G31mCQCw7Ay8nFA32taNCSIi4rguQiA9gwA6tg2to7scQKvEiP+VlwJoLT8reB5q9fzg0N4GFt3gZYNaR7BcEEDPk3+T3kHXB1Tu374lJQC0H12E+P1XFzOjAmjVjwYAWHZ0M5e+nFA3Ycv4s1NERGzG586fnXEI3CbLAuk5BNCh82od3dUAWstEpTa0znbu7BS2etYy9N2lrZ6XsRSZ5jmr98zLBpcXAug5ooNZGE7p4AkA3SF9eWi4D7uLpfDvWE60AAA9dDzUDWd6M6a3n1MXGhERJ7ULwXORYSD9sEIA7e4pFBCrG/2qKL3P8N/V7KxaR3ctgNZ8q8yG1pVaPaushhU8K5DOr3XW19z6XtJffmm+s4YHWiawvBBAz4m4paQOZgDQPV782a/hnteFLlAXPAAA0Ec3sumNmVrFuItO88YFERHR8jdnV4Nnyy8qBtBfHeWBsPQtlJsMpJtsHd2lAFphs/8V1+77u4Wtnvc+3Ou3ev5oZ3kftOuXbm4ZaJnpXhmWGwLoOaEnZ3kw5Q66lN5oF69+3E82b+4nJ39Ns16ukku3fs//iYbx30fJ3jtbyd7Dy2Ro6P85TQ4/3E/u/fRi+LsyXr9Mzh+fJU/+nE0L20aXT8eIW0GXqQseAAAYRDfM6c2c/ObAvoFBRET0Knj+yRkHuNOo4akl8jxrSFcJoL3u3kLnz7iF8qwC6TpbR3chgNZy9K2eN65vpA8BrOD5+JvjZOPGRi94XuZWzwrc9Qs3txy0fvklMAgC6DkQt37WQRBmycvk0R13Mri2nmzdPUzu//pyKOx98XXvYLmytp3c+/EsOXs8vqdf7yZrGsabbhi/BuVV/j5KNvX5ylqy/YU7Oef9nCYnH2cnq5XVZOPuSfIin7CXyZPv3E724NQObB/3niyuvHucvPi/7LOY1y+SMzeMk2ejSr3MefmI/7mT/OOL5OWU2fTLbzWdq8naja1k56N7ycnvzZS58Rclo2RfBwCw0Q2eblDSc4teUENJDkREjG0qeNZw43HN46WG4wTQse5eY16BdFHraIW0VcbX9gBa89K7R19Jdu/umsGzHGj1/Onu8Da1LOoXbQrf3XLQ9gDgIYCeA2Hr5/PfztOXEcIMuTpNdld7J5DUa7vJo/8NJp15wFqX17aT47+ygecB9CjXkp0HWUvoP4+SjeDz7e+jIPO3g16Yu7abHP98mpwOBb7uguBOr+j/ypu7yf0/S5LdeS8f4QP1G/vJo7+taX2VPPlsK1l13azePEhOzW5eJ5dfZWFG5urdR8mrooB+CuKHSkXqAoZfOwAA2OhYqhfT9I7/lORARMRMBcGzCp6LnEUgPU0AHevuPeYVSPvW0Qqkqwy/rQH06ePTvDXz5tubaetmK3hW0L7+VnavvezXLwredd/9xmr6YAIghAB6xsRBlQ6YMFuuftpLg8v0BLG2nRw8OEsunr9Iwh+FhAHr2s295OATt5OM5X6ycz17+pmOZyc5/vVF8koPG8IAem0r2fP9fLjVC5FT15LNO4fJya8XyYv/JcnLB9v9Yb21kxz9dJ68cCfm8y8Uwq66breT9fR7nbyzk1+ZNw6T84Igdu7LR/gAuqqre8np0Py8SO6/1x/H2u17ySO3PC/+bubnP6PqP4fqwZMudl7/H2E0AECMboh9fcW0dqB1g4OIiIuvAt+6w95xg+cimwik6wygY909yLwC6VG2LYC+eH6RLhetC12P7H20ZwbPUnWg0+sVtXxe5msW/XLtZhbWu/Wp5Q8QQwA9Y8Kf6qetn2HGvEpO7/Z+DiLXP36UXPz+Inl1NRgEhgHrxieum7/cySo+oZV6mZy878ezlux88yQdz1UcQF8/SE7d52k/P+/nAfTqnfvJuTvxXf79yvVzmRy9E4S1pa4lW3f2kt07O8nObe92srEWd7eZHBqlNVqxfEQYQL+5GcxL5q3NgbB+6xN3kRaF5Mmrk2Tnmu9mMzn46Ty5cMvztR+HUO3sh3o6fz85M1tRV0fz5fdtv3+HfxdJGA0AMIyOqbqBSY/hN90NDSU5EBGXxyaCZ72s8LnTGl8d1hFINxlAx7r7kLYE0m0KoFVKZH2916BL01XU6lkvI8xbPes65el9e7tYBh8c9t7j4ZaFWr0DFEEAPUPil5Xp4AczJiwvcW3LbeAXyeU/r5KLH90G/OAsufxfr7PBgNWdZD7snVzW3g/rMgdcPUkO391Mtm7vJ/ceuHX7+io5+3AwYFVL5pQ4gP5DQfDr5OILXy7Cdf/tk7yl7tXjvX4wfX0rD2G3whbEgQqvL/8OTqxP7yVb+TxvJDufHSXH36tV82XyKp6XNiwfEQbQt4+Ti98vo4uE+/1w+dqOOxhdJC/+GWzZ/OrhTn8YVXTLZu/hmC9/DLBeRqjP9KsH7esDLx4tUE/bdREFAAA9dCOTHqN1Y6MbHOvGBxERu+8fzl+ccSg7rU0Hz0VOEkgbAfQ995kMA9tGdPci8wqk2xBAX7r7TV8GTHWcNd9W8Hz/gbsPdffi6bUJrZ6TlY96y0JhvH4RDFAGAfQM0UEwDJuo/TwbXv9zkdZBPv/narjl7vMXyav/nSV7b/gQci3Z+vgkOftysLtLd0G092bv77Xb95P40cHrX/utl1dW1pO9ny+T07EC6BfJ8c0sUH5jN7n/20XyQnnq6/Pk8K2sWw33+/Pk4g+dKM+T+7f7LZVXb91Ljj/InsC+sZMc/+HD2JfJ6d3sc7UU/lzzfJm8+O9VcpW1am7d8hFxAB2XzfjXTdNAAB21fg6Xp17o+G7Ugjp1O9nMpjnXrY8nQ6l8dXThEu7jusCJ0QWVLnRKW0i7C7G0X44RAADpDU3eyogXFCIiLpZNBc8a5jyC5yKrBNJGAD033T3JrALpeQfQJ9+f5K2et29tpyGzFT6r1fPaWnYPe8vdDy/z9cgPblvNXjSoFzOq0RXAKAigZ0gYOKm2EMyGl99mYem1tWTNB6lv7SePnql17+uBFsa97jaTvQ/6L69LA1bX3avvd7LayGvJ9rcX2dDFVfLkYx/yriabH58kT56fJycfjBFA/+c42co+W//wpFeOwv3XbxWdeW092Xlwmbz+70myk78oMCsv8UM/5N345CwtZ/Hq8X5WG3olWbtz7KbrInnx38GAtXXLR0wZQL9+dpjP98rKRrL/43lyqZ9VhRcb7sTpQ3O5emMnOfjmNLlIHwhMhi50/D7uL8bKUNkNHQvSi6+wv6B/XSQRRAPAsqMbG93gpMds3fDoxie+GUJExO6oQLap4FmhtjXONmkF0m0KoGPdvUlTgfS8AmiVR/WtmdfeXEsOPz80g2cF0prG9BpErZ6X/RdZvGgQJoQAekbEP8/XQXUeaDqWj1fJk496BfFTr20mBz+qJbGCxpfJSdCSeOXGfnLy63ly+slwwDpQnmJtN3mkz8Trs2Tf11jOWi9fuhNe9RIcL5KLr/z4emHy5T9Xyevf7yUbWXdrN7eSzTxwXks2b/pA1x34bx0l588vk5dXT5IDH6iubidHvz5K9tazv985TE6fFb2Ar2XLR0wVQOvlg8E0O9c/OEleRC8pvApftuhD/D/V4nvyfcQqw6GLoiqoO5XgiPtPdRdmuogCAFh2dKOTv6BQP/ukNTQiYrdUq2SVxYiD42ntSvBcpALp71ocQMe6e5RRgfTpT6d2v5HzCKAVLPvrCb1IsKjVs+ZHJTnS645l/xXW46Nk5Ua/pbiWMcA4EEDPCO2cYZg0N/7tvQhx6V549voiuZe/yG8t2f7yLHmpQPLPozzkzUtc/PkyuYhKUaQBq8LYW/1h7Hx3mYaeAy2E9cK8z0+TV+6b6gH0aXJ4vff36u3jXpj837Nk35feuL6fnPx2kZx941sYh24k+w/dNP+lKXk9UEIj96295P6vF26+XhW37G3T8hFTBNCvftzNl9Pq+npv3Ne2kqPnwTDc/IYvdsyXew27hX4qnu/rTu1v46BWfkX1ovUrCn7eBADLDq2hERE7aBPBs1oOqxVxl4PnUJ3P3LmtEwF0rLtXsQJpPTg2uw+cZQCtBj9b7/buZVV24+irIzN41ssH81bPXGsMtHpWWA8wCQTQMyIMlMYNpOpGB14d6HWwXhSqBOoDZRmubSb3nr1IzrKX56UH01tHyZO0JXH8kj0fsOpFgb6l8Hqy++A8eXF1ORBk9lxLtj57lJxUDKAfPfABrQ+Tz5OjvH6x881tt4NeJFf/vkge3d1I1nzw6syDU9+69+os2Q/rGl/bcju0G+YfL9OSHGW0ZvmISQPo/z5Kdn0ZkbWd5Ojxo+TgRu/v9Q8e5QGzXlA41PrZbB0+Pi/+fJHv695JfnmgbbooiNZTe8pyAMCyQ2toRMQO+JuzqeDZGl+XzQLonTs73QyhQ909y+nP7WoBrbDZXzfohYNFrZ73Ptzrt3pe9usLWj1DjRBAz4gwPJr3ThuWCdABe1F49Y+bl9JQ7jI5ersfhq6+tdEPXFWy4pd+iYowYF27sZ3svL+Xnoj2bm/kdY433ttJdm9vGq2SM/OguCyA3k32s3IRaZj860lyeCsLfa9vJpu+dIXKYvzyKnn9p+s3D1633A46XFbj1Q/9FsCqubyu4VbKVluyfMQkAbRaNfvg/tpGsv/9k7SW9suffakN99ljt++9Ou2XJnGu3b1fW+tnof073N+n3c/SFtFGaQ5aQwMAGK2hl70uIyJiW1Tw/JPTCpAndVGDZ+/zk2TtZr/UoVQ4q5bEelFefD+wKDYdQIetnjeub5S2et64kTWoUuiq8NVaT8ugQneF725Z0OoZ6oIAegaoJWN4gG1D+Qu1wm7T9NSCyov8Xl5eJH/h3oC9khMKK19lAXYYsK67k1BhiFpm1QD6VtYS+Ppecu/T3njXbu6nZTPOH+4FrZLXk80bPiBeS7a+OHUnUzfNQ7P7Mjl937cuznxrN7n/++gQtBXLR4QB9CgVQP92ltx/Pwvur20kew+euGXTa62t5ZGXBlnbTvZ8d+nfrl+VJ/lPfUGuwpBwf5d1/OpBF1FpK4Fo2LqoAgBYdgZaQ9925yhaQyMizscmgmcNT8O1xrdgbv5xmuw9PU22P9tPw9K1tf59nVrl6qV59z6/13/h3wLYZACtFwv65adaz1bwLPVd3upZ5SaMdbM0qiW+Huq7ZUGrZ6gTAugZoINifoB9Osf6zwHhNKkl5aL8nD8N+90y1knL5H/nyfFHO8nWug9ynWubye4nB8nRL/0D61CJiT8v0yenPZ8kx/mL+Xrhaf+74m7sAPogOf31ONnOwtjVd4+Si3+ycf2pshkKT6Mw2bl+937yxHXzYjh97vH6PLmXh9Xe1WTj/aPkyX9KHji0YfmIMIBW3Wh3obV1vT9Nq29ltZ3lte3kwL8UcSh87jHQcjx33Y23F6yPKk8yLvn+HlgH+vWCVZZDn1GSAwCWHT0AzG80FUZ/6c4l1o0VIiLWr1omEzzXZ1aO4/CLw7Rlrn5tqqA2D0mda2+upb8CUoves5/Phu4RumITAXRa2uPt3j2i/q9laAXPWnbr7t4yXaY3N2j1rIf4blnoob4e7gPUCQH0DFC9Vn9wTYOiFhCW4ZBpTdkFQU86NU86GZmoTrCvk/zmTnLvkyxMzcpciKGANa1x7Cl6gd5VcunGe552O85LCF8kF1/6n1qtJltfXQy8LPD134+SvSB8XXv3XnL67CK5tFrtKkC+u5Vs3r6XPPnrLDl8dzi8lqtvu/EWBdHzXj4iLsHx+2Xy5LP+z9E2Pt5PdoISHEffH6ctAY5VyzkKn3u8Ti6/GPw529qd47Sm9Yv/FSyHKYhfRCjrLJfhL6rC4SvYX5hfMwAATIGOwdxMIiLOSAXPKo1hBciTuszBszcIoK3QVC1283IRmWoxvf/RfnL/2/sD9wltt84A+sVfL/KH0QrrVes5Xn5SJSW0DNNlp1B/2R9aa/6D+tiUeoQmIICeAWGLxTYFvXFINsmL0tqKnzedkAZ51X+x3rXN3kv/fn+SHPvawavbyf2/Xk8QsL5Knny21StF8eZucv/Pl2ME0C+T11dnyZ5/eZ7r/1EeDrtpebibt/b14fPFX68GQmpx5XbA3bf6QbXKTdxzy+Dko6gO85vuBH97L7n3k+omZz3ntGD5iP+cJod3d5OdDw56ofLfV9E47yePvtxPdu/sJ4cPzpK0FMmVuwD555UxT24p/nXSD9W913eTo18LHlJMiUrBhPuWrLtUhsJm/XphYDxPF6ikDgDAlBx9fdQ/5vOSQkTEem0ieNbLCp87rfEtmyUBdKiCVNWI1i9G84evToWv2+9ud6J+dF0BtF56uL7eWwYK54taPWuZ5qVNbm64bfm+vQ6WQT2k1zJwy0Lbj3IUgKYggJ4BapnoD65tqtf64s9+y2ypMgqLwtWrfh3e/tO718mLBzv9MHZtPdl4MwhsM1ffO0pOg7Bz7fZhcv/haXL2+CzzUXLvPd/farL54VFy/Nn2YMi7tpVsv+O7qRBAJ1fJ+Sf+gqHXCvrq3yh8vrmdbK5m/VX1+mFy7ub/5U+Hyc47G+5EvJsc/XyRtih+8ffL5NX/ZdOU0pLl43ntpvvvF8mL//RC5eHQ+yq5+u/L3nxYqXOGGT5739hM9n98MRTmT0u8b8k66kAP8e/gA65UQmgAgBzdkKp+YXrMVz3Dbw7sGzBERBztH85fnATPzZsF0FvvbY0MoUMVuqoFq/oL60erXEdb60dPG0Cr1fPBJ+787uZTwXsauhvLRmG9lkG6TNTqeZmvCaKXDOqhPUDTEEDPgPDgqoNpW/ClKkIXqY5s2gr1myBQLfPaarKa1wjeSHbeH/w503RWCaAdvx306xq/e5Dc/3w7+3s12bh7nJw9O0uOP9hKf1pVTXci/+QkOffDv3In5z8vk8s/gxcXhuMsc5bLR+QlOFaT9Xf33AHnpRFAv0rOv1Cr6vVk9+GlGSJfPTtKdsLwWa3Cvz8eKGki199zy9uNo67Y1tq31Fq5KfTwaGB8hNAAAAOojiFlORARJ9QHz1Z4PI0aJsGzrQJCna+CexYFtaoFXdSy11LlOnz96HBYul/09aMH7iPm4DQBtMJ03+pZLb4VMlvLQaF0HsjfcveVy/yrKAXvWbkNbQN6WA8wCwigZ0B4cG1TLR1NSzhtcpEOPmkraLchb5W2Gl5NNj99lFw8P00O8xa5q+6EHDwtvrmXPlE9+GQv2Vrz/a0lWx/os2L3fNmKqgH01aN+XeNcN55PT9IXDqrm82v339V/LtPWtFV98U/JNnd1muy2bfmIsAa0c/UDtwy+DAPok+Tsm37rcA1j+9swhH6VnH+9MxiuX3cXaz+rpMiL5NV/TpP9KIROXd9O9r+4nzx6Nl0YbQXQskkIoQEAytF1D2U5EBHHsMngWcO2xomD6jylwPDudu+XPNk5TGGqWjkrWC0KXS3Vmlq1j8NyHVIhsOpHz6NcxyQB9Mu/Xya7d3o1nNW6u6zVcx6+a/k9OLSX8zKoVvU3euudchswDwigZ0B4cG1TAK1wKpw2qXIhi8T5s7PkXv4ivvVk57Pj5OTxWXJ823/WCz8v/3uVXOQvqdtIdm71T8hqbXvxl+pKPUkOb/Q+UzcHP10kL/7Tf+HBoJfJyd3BcYwMoJOL5N5bfviryca7u8nh97118sJN38S8fpmcP3bzGAa8Oa+S03w6W7J8RBhA33AXQr+eJ6efDz61H/LaTnL/v6+Tq99PkoObfthSLciPerWz3bLOq3X8n5uGj7eStaHQP3PtIDmf8BcBRQF00/t/HEKnra4X6FcNAAB1oPOQWvykx3q1AFr2Fw8hIsaqVbLKYljh8TQSPE+vfsGj89bNwdbRChQVLI9TriOsHx2W6wjrR8+iXMe4AbSmSWUjNK2a57JWz5qXdL6W+aGzalzrAYbWLeU2YI4QQM+A8ODapgBahNPmXaTASjeZZ98fJru3t5OdD46Ss+eXyYv/vkwefWCFn1fJxY9u4/3xLDn9pB929l+yd5kcvd37rBewXiYvCxuYWi/iy74qDKDj4V8kl3+pvnH65WS8fpGcfpy9hPCt3eTkr+EJfv3Xo+Tgzk57lo8IA+jbx8nFny+Ty6AEx+r1rfRCKXRb/785+CR/9fpOHuJf/mf4xY1u7pOrZ+7i5PbmQBC9dvte8uhX1cp+6aZ0fOYVQAszhAYAgCHU8idvAaZWUWoZZN24ISIui00Ez6oXrRcWEjw3o1r0KlzNWram90Crq70WzR/vj1Wuw9ePVr95cKt7o6x+tMp1nP18NnCvUYdVA2iV2FR3miaV3VCQWjQfeglhOv3LfH5X4P7pbl5uQ+tW+QjAvCCAngHhwfX168JEbi6E0+bVAX9R0PJO58tdSB1/fT85e3ahyDEIP90JdX0j2XhnP3n0n966eX11lVx8FdcbrjFgLQqg/32SHOQlLEYNvwKvL5OT9wcD2ZVrm8nBr8b6/e958uj70+T8b5X5mPPyEXEA7aYrrgF98ceL5MXvZ8n9L/aTHaucxuqWO5idp90Vhfj5CwqvrSfbn7qD2xeHycEn95IThc9/v0pe19wCWp/PgvjFhPy8CgCgGLWc8i2pqA+NiEvpM2dTwbM1PmxGtXT15TrCAHmtFyCPW67D14/Ow9xMXz/6/rf3B+45JrVKAH389XG/1bPGXTAfmt48PFf4uqytnrUdZCVb9DJm7gehDRBAz4Dw4NqFFtCzCslmhVq/PvkyewO+c/X6drKT1x/uPdFN//32veQ8C0yHX3hXY8BaEEC//nW/X7N4dSe5/+NBsuH/rlM3zvN4MwwC39Ubakk8x+UjKgTQ6UsIPwme9K+7C5cPDpOjr91FUvbZuG5+eZ5cuQuel+4i52qKXwLMO4DWrxjS7T4Y98Ufi1VeBwCgTnR9NlAfWjfvupG3buoQERfF35w/Oa0AeVIJntujHqgqhL0ZBcg3NtLSFQqYrRC3SJX3UJBt1Y9OazBPWD+6LIAOWz1ruoumWZ/nQblagy/rw+SozrNewgzQFgigZ0B4cO1CAK3Wk4tEGgYGAfTK2kayse4D1rVk58t7yc4bvX/7F9mNDljXk73vL6YPoOW1tWTz1naymU5D5rtHyZPnZ8n9j3bzEhOm7270ymvI1Y1ky+omcu/L07QW8sCkh4HvvJePqBRA9waulzIqbE11Fygvnt7rB9Bu2a5fd/NT4Hre4tz55pY7IKredeFEV2buAbQjrfH+NBo/P7kCAChFx0n9RDU/Nyxz6ylEXFybCJ41PA3XGh/OX53LfLmO4GWGai2slxmOW65DLZDVj/qN60frnvPe5/cq148uCqDvfXEvH276gkRjOqTCdN9det625n/RVeB+sxfAU+cZ2goB9AwID66dCKCfL1YArWV+8pF/6utOsF8+il6yd5qcfJA9xb1+kDz53+sKAesI3ztK7lcNoIdcT3a+devhL5XKeJ28+k+v1MSJSmT85f79d+Cvh/2wVa2pVcM5/L7Al68GQ9b+/LZg+YgxAugh4hbmbnu+/OPS9OzTwVrWF7+7ZVPDLtqGAFooSImnQRdzAABQjn6qqp+spucI/eSXIBoRF0G1TCZ4RunLddxy91hBuQ61mlWAnLZoNsLeIhVeq/yFwuS4frRKZpTVj44DaJ2DN9/u3afpu6JgXMPMW2MrfF3GXy4FLxiUCp7bljkBeAigZ0B4cNUBtU2E0xa6WFwlR3mgup7sPzxNju8Mhp+XD/1T0/Vk74fLgRfe9cPOV8npXd/fCK/vJQfROMwAen072Xmnf4KWa3eOkycKkoNA9uW32UllbSs5+OlFv/VyHLY+2Ou1iL7mLhy+OCtpgRxylTz5ODtxp8vnLLmfz+cclo+oM4COW3sHVB7mmLQlgBZxPWi1ilbraAAAGE16E+xuftNzhVqM6WbdugFERGyzCp5VGsMKkCeV4HmxVOkGPWwNXmaY3iPd2EiD5XHLdah7tUy26kerNXNYP9oH0LpX8q2e1YpXLaytYav1tULydJgKu790947WPC2yUfDMCwahCxBAz4CwFus8Aqgy/HTFLhYvksMb2Unvjd3k/rOz5OiWD32z8PN5P7Rc//AkefJlQTD5v/Pk/mduh/mk3MNv3Em3SgB9/SB55E72u3dUHmM32f/yUfJEpST+Dp5avjpNdsNSESubyb0/sumJw9bfnySPPtnq15K+vpec/DUqbHyRHPuaz+nyOU9OPoimfZbLR4wVQL9OXrp1evbrZZIutRYE0Gpdbe1X89j/8xdxBp7/dp7WiQYAgGroZ8R5KyuCaETsik0Ez3pZ4XOnNT5cDH25DgWcQbkOldrw5TrGeZmhulWLaoXGYf1otZTefnc7bSWtFs/+u62bW+ZwpOpQ5yU/1Hp72Vo9a93oQUHwQkaCZ+gKBNAzIGyBqPIHbSIMpUIXiv87S3ZWs5PcraPkXAH0e1EA/c9psnut183KO4fJyeeDpRkGgsl/r5JX/32ZHuiLfZE8iloRFwXQaUB69Sorj+H6HSiP8So5+zB4Cr26mex+epycPrtM0s7MsPV18vLH/WTDz8+1zeTg15KW92757GX1p9Pl8/tl8igujzHL5SMqBdBXyctfj5O9d/xwNpN7v7vpaEMA7ZahtV/N6wGUxhtPi0JyAAAYD4JoRGy9fzh/cRI8Y10q5FUrYwW+/j7LqfOhQmWFwlZYXKTOpaoRrX7zF9471er58HN7WEOtnhWQW9O6qEbBs8qE6VdaAF2CAHoGKFj0oU+rXvD375IE0M8OsxbBa8n2124dWAH0q7Nkzwes1/eT46g28PjBZMWXEJYGpK+TF99u918yeG0j2Xugbegyefnfq14/JcO6+nkvWQ/63f+lIIR2y6fXXbZ8/no5PO2zXD5iRAC9dmMr2cxflOhUyZHPT9LSJS//nH8Aff703Nyv5vYLCO3r0QsJZdtKAgEAdAXdPK8RRCNim/TBsxUeT+NjJ8Ezhqpch15mGJXrUCkNleuo+jJDBdd5v29vFraqVuvpvK60QvBleicDwTMsEATQM0Av/cpDn6ftCXdVnD4Mo0IXh+CFeW/sJMdPz5Pzp6dGAH2R3LveO/mtvHsvOZl7AO2m++Fuv5TGyrobxllyoYA1fKdA6bBeJ5dBqQy1hD78LX4hQbx8Ltx0GtM+y+UjwgD67d3k0F107L7tux907d2D5P7P5+myefFfNx3zbgFd8mBnniV4rFbQ6fGIUhwAABOjIFotttJzCUE0Is7DpoJnDVPDtsaJ6FVAqnNfQbkOhcdFwbI+V43oohce6vuB9zAo+LamYREleIYFhAB6BuiFX2Ho05YXgA0E45GLQ7++8foHJ+lB+/xXI4BW+Pm/i+TRt/eTR7+eJ6efTRuwhi/kGzeAfpWcf73TD59XN5N9tXxOX0wYTceoYb2+SO75+tdyfS85DYPeePn8/iK5+rcgHJ7J8rlKLn89S06/6L9Qoci1m3vJvYdaLhdpq+0rPwlzDqDLHuyo/MjcKGgFffknpTgAAKZBx31aRCPizFWrZJXFsMLjaSR4xml8fNQr13Fz8OWDKtehlxJWLdehltR5q2e1tl6WVs8Ez7DAEEDPiDDwmWsIFRCWBoldGP57P9nWSevaltuYL9KXrz0pCqDFv6+Tq/9dJZfjBpNh6DnkGAH0/y6S+3f7J+vVG3vJsVr3quzGn8fJlu/v2lqy8fZmsnndh7jGsDJe5yU25Hqy98OLJG8HHS2fy//om5LWyU0vn3/Pk8N1q5tMN9+bt/eToyB4fvV/vVHklI6r2LoCaLOlcaZCinmisLmN0wUAsCgQRCNi4zYRPLtj18qvToJnrFvVao7KdShYVstmvcwwLtehv9UqOj+PLkurZ9XZVitygmdYYAigZ0T4IsK2vPxLAV4YQoUuDlfJ5S+Pkvs/KrBU+Q3NX0kAnTF+y9hXyYXbiXbzF+KFrid735+PDqDD8PWNjaym8UVy8adv3fs6fene/nsb/brQgau3j5Nzs7Xvy+Tklp+ujWT/x4ugjEdv+Zyky+dF78WGZQF0RnPL5yp58vFgLbGVldVk/eZOsv/F/eTsmVsebplc/m0Ez55w+V5bS9avbyQbBa6v9cdTVwBd9AJCOe9fP8S/xvC2qjY9AMACoCA6f1mhbibVmmlZWm8hYjM+czYRPD91WuNDrFuFrHowq6DVt252qlyHXjCoFtJ5q2edN61hLJo+eM6WBcEzLDIE0DNCrZ7zwKcNdaBL6tQq4Fs0Xv71IgufZRMBdI/Xr14kTz7v96uX4219fL/3cjwf+ha2gH6VnD90O5sPWn/PahpHvL56lVz+dJBs+pcCyjd3kqNfXD9/F7VkdcP+/jgL4t20ROHt66ur5Cr/rIkAukeV5fP61/2s/MhqsvlxFsIrdHbr8OWr7OWLZcTLV/3+cWl6NnUt62Hi/Sm0DfR+BTA8bbSCBgCoHzOI1s2mdROKiGj5m/MnpxUgTyrBM7ZBlevQefFmUK5DLaX1udX9IqmW3UHwrNbgBM+w6BBAz4jXrwdbHr569Sr7Zj6U1X9exNaQcVmE02/2k51bu8n+572wNw5YXz+7n+y/v5vsfXqcPPr1Yrxg8v8ukpMv3M7z9UnWYvcyefFPEO797yw5cCfZTbXq/eY0uYhaLV+5bePVf0cFrVfJ+edbycaNrWT3Ex9Yq35z9nUBg0FzMVduB99z8z+X5ZO8SE7dhcjOnYPkfjrsMYPRbPluXN9Mdr8cXr4hL7/1YfhqsvXF2dQB9NWr4vrPbXmwU1R6h1rQAADNoZtKtWrKb7B100kQjYhlNhE8a3garjU+xHmqXwktQ7kNzaO7Vw2D57aUaAVoGgLoGRK2PJx32FNWJkBh7aJh1uV9ep62gn1ZFPZevUrDuvT7EcHuEP++TkP+V/8rGPa/V8lLtw2krXrjFwuOwdU/L9y29CJ5MTKwnoB0/l/OZ/m4T6/+4+br71cjQ3UTv3zd+n3RqytSyOv/XqbhsBzV7SheuHUxtJ1ltiXgLXtJoh6UAQBAcyiI1s1mHkTfdDehy/RWf0QcLcEz4uKp0iOqae3O/atvrCZHXx8RPMPSQQA9QwbKcDhVBmMexK2xY+fdOrsJigL3RQzbF415100eh/OndnkLqcC9LVjTJ7kIAgCYDTreKojWTWgaRPPCQkRUSQyVxrAC5EkleEacn2rVrRIj2bleJbnuP7hP6UNYWgigZ0gc/M4r/CxrpSnnFYw3iVq3WvNKAN0Nrv7nTtIt3y7Lym/INrUuDl+KGtqWMiEAAMuCbkLVCmqNOtGIy2sTwbNeVvjcaY0PEZtVNayD+s6b72ym74QAWHYIoGeMSgL4sEclOWbNqNbPixpAWfMqCaC7g1rmt7k1dLhvx85jXy+jqA60pAwHAMB80M2pblL9DWt680p5DsTF9A/nr06CZ8TFUb9kUmmt7DzOiwUBBiGAnjFx/dVZ/yy/rPazXMSf4JfVvF2YAHoBW61bvPjrRatKWXhGPdhR4NsmtN1b0ykpwwEAMF+G6kTfWKc8B+KiqOD5F6cVHk/jYyfBM+Ls9WU2gvrOh58fck8FYEAAPQfCn7+nLSNnFB7qIBgGTZaLGGSWtfZsY5g5KWnL1SUIolVCpm3rrSzQlW1ruV32UEYtuQEAYP7ouk3lOfI60fr/RzuU50Dsok0Fzxqmhm2NExGbU79QMspsUN8ZoBgC6DkQhz+zaIWrACwcp+Xln4sZPBXVf5YLd4L4t7d9LTRuHrVOW/NU2U1P2csH21Z+Q5QF0E+ePsm6AgCAtqCb2q1b/RvdldtbycqDQ/umGBHbo1olq3WyFR5PI8Ez4uxVa2f9Ikm/TMrOx5TZAKgOAfScGHgJ2NNm664qfC4LyLyLWPt1VGmEhWwx7ObpxX9eLOa8ebLQtw0PTUa1fm5jmZfSANq5iMcCAIBFQA9fdbObt4rWT355aSFi+1TwrHrMVng8qaoXrbrRBM+Is/Vx9lLB7Ny7/tZ6+gslymwAjAcB9JyIAyDrZ+/qRgc1hWwKrNWSctzSA+q+Svjcthq1dVFWfqONLVNr499eve82v7RvWvw+NNdyHFkQHm9boW0Mc0cF0PoeAADai47TQy8tVKtotcyybp4RcTY2FTw/dVrjQ8RmNFo7797dTc5+OcvOxAAwLgTQc0TBchj6KCyVZSUjpILFUQGRvh/1wkFvGsQuYmvZEeHgopYcyXHzrwcXi1TnOsY/YJjXPJY94JBt3cZGBdA8zQcA6A461wy0iqZWNOLs/c35k9MKkCeV4Blx9ka1nWntDFAfBNBzJK3L/NQOgEaZBm6vewGYfuLvrRJgxy5qK1ktI2t+va9eLW4wm6MQWvWSW1gGoi789j7r9VmlrnpbWxKPDKAXeHsBAFhUdGxXq+jtsFa0Wm6pBZdaclk32og4nU0EzxqehmuNDxHrVw9sVc5KZa2y86ce7NLaGaBeCKBnzb+9+n2VQ+KnT9JWrAqEFKimgVbQWnlUyDrKebUcbZwRrZ9luBwXGV8DfFFbfOdhqmqpz/BhyqhfGGi/bSsE0AAAi42uNQ8/P0xbbuVhtFp08eJCxHokeEbstr7Exs2N/Dypslb3H9zvZS4AUDsE0DNCB7G45Ialgmm1YlZrzqq1Y9MQetyW1K77hQ2fHQrQzPnOXPjyGxE+cFzU+falMLT/zOLBgm7sw+3Jss0XLjq+WNPsJYAGAFgc1IJLLbnyINqX6HAX+eZNOSIWq5IYKo1hBciTSvCMODv1IDZ4oaDKV+mB7bLlAwDzgAC6YRTyjmrtrBcQqrtpXlamlp9qcWkNP1bdLWrZDaHlaM136DI+1fSh/EKeXIMW79YLPetE29eo1vVNT8O0jHpAQwANALB46NpHJTq2whId+rnxl3vUi0YcZRPBs15W+MxpjQ8R61MPXPXgNSixwQsFAWYPAXRDKFA+/604pMpfDldza820pfUfl8Mtot3f+nwZgtdRgX/aSnZJ8ctmEUPosFVyky+JqPJyz2keJs2C9BhhTLeXABoAYLHReVI/Mx4o0aF60QqjqReN2PMP56/OJoLn505rnIhYj3qwqnNaEDqrxIYexC5jYzSANkAAXTOlwfPTXrDT9nCqy4xq2SmX4uWDBYQvzlvEkPH8WbbvuX2tif2syvbVheVa9nBMLuK2AQAANnooPVQv+vYWLy/E5VXB8y9OKzyeRoJnxGb1obMeqGbnM53b9MC1yQZKAFANAuiaKCuBobAnbe0MjaJlbC3/0Da/GG5WvPizVy9ZLtp2GW4Dda/rq1flL+6T2tfb/nLLKiVqCKABAJYTPchVvWjVxCSMxqWzqeBZw9SwrXEi4nQWhM7UdQZoHwTQ0/Jv/wVosQTPs0MPAEbV5ZWLXPu6MkG95LSl8IItk7wVtLOu/a/q9tWFn3NVeVDDcQsAAPzLCwmjceFVq+THTis8nkaCZ8RmJHQG6CQE0FOgsEkhcxzeEDzPlqrhoB4UQI+wlMSi1cQOa0ErYJ+6RbLrf1RdcdmV7WtU/WdJXTQAAAghjMaFVMGzymJY4fGkql40wTNi/RI6A3QeAugJKaoFm/50veU/wV8kqobPy/ziQYu4DMNClVwIW3hPO28Vw+fObF9ufqzpjwUAACjCDKP9CwwVEFjBAWKbbCp4fuq0xoeIk/n4iNAZYIEggB6XgkBK9WYp7zBbqpQSSF3AMhN1ENaClov0csy65i0ejmlDLzxsgqIHZ6E8rAEAgKqo7NXQCwwVFHy00wsOrEABcV7+5vzJaQXIk0rwjFivOnfoHLK+RugMsGAQQI+BQkyFTXFgwxtVZ09R3W1LygnYxC/VU2mGRUHrfGDeJrhYqRQ+O1+96k65HatkUCylagAAYBJ0rj36+ijZfGezH0YrQLi7naw8OLSDBsRZ2ETwrOERPCNOr8o46Ryhc0XwyxqdS+4/uE/WArBAEEBXxGptq5aCC9WytgOlQ7S8q5RE8FKLu5y4fMkihfXhywjlOK2Uq4bPXbogqvqLgS4F6gAA0E50flRwsHt3tx9GS183mlIdOAubCp41XGt8iFhNX89Z54TgHKFzxqMfHxE6AywoBNAVsIKbtLVoBwLbcUkD9TbOl5umKuUDQgmfRxO/kG6RWkHHreSrtuytGj537SdgVVo/py9tBAAAqBE93C6sG62fWf9wzw4oECdVLZNVGsMKkCeV4BlxOtXKOSqtsfbWenpu0DkCABYfAugRWOHzQr2wzeDqf1etagWpdVDlRYO5T2nFWRUr1F+UWtBpyZxw3hSulj1ccd8tavhc9eENddUAAKBpzFIdCqZpHY3T2kTwrJcVPnNa40PEYgtaOevYr3MA9x0AywcBdAlW+LwsrWp9qYs0bJ9Hi+isxXNcRmGUauW5UGVRGiaulSwXqQZw/OCicP9129s4pV300tGuoAcKVu16S/YdAACYJboO0c+th1pHq4WcWsqpxZzqg1rhBqL8w9lU8PzcaY0TEYf1tZyjVs46tusYr2P9IpV7BIDxIYAuYJnD55x/+yUa9H+9tK7RMNoNW+OIy0JUNS0f0eT0LSJuecXLUSH+ohC3aFbIHOMftoTdVbEr5UoUllvTH9ulUB0AABYT3zp669Z2P4yWNzeSlU93E8p1YK6C51+cVng8jQTPiNXVMVnHZh2jg2O2juF6DwCtnAEghADaQOUb4nBm6cLngHR5BC0oL3+/TFsn1/EEU8PQsDTMcHmPJSU3psJapovSEtZ6kBSWGNH2V7W8y8Wzi6GWxC//bnc5Hr3AI5zeMpf5GAcAAO1D52jVBT38/DBZf2t9INxIf9Ktn3a7GxUzFMHFtangWcPUsK1xImJPHXONshob72ymx2ods2nlDABFEEBHKHiLQyaCGce/xXVkVSZDAbJKN6ibMtWNuh23tEaRGiatnqfDXK4L8ubhdH8umDdtO/F3RaZP7912Zg2vrccHa1qLtFqGAwAAtAmdv325Dr24Kg8/fP1oAunFVq2SCZ4RZ2sYOAdlkvzLA3VMXpT7RgBoHgLokH+TtPxAGMwQPg+i1qMK46rWlG1EN25Nw6K8LG/eWMt4kX4uFc+bWjKPU+YlXhZWq+LWHSdUWmWMfZSWCgAA0DV8IL17d3ewfjSB9GKp4FllMazweFJVL5rgGXHYgsBZx1gdawmcAWAaCKAD4lBqkV7GVjtqEe1OPpPUzp1UjSs94dHiuVaKlvWiME15l7SFvYFVV7k1ZUvc/jHOftmVWtYAAABl6IGxao4qJBloIS1Vn5Qa0t2yqeBZLyy0xoe4jIY1nI3AmTrOAFAnBNAZcd1nXshVHQVvaRhd8WVn46hhatitCfcWEGu5y0VBD5Ks+Sv1aXmrZrW+H2ph7P6ee6v8McPnVkwzAABAA+j60SzZIW+4vz/aSVYeHCYrT91NixXM4Hz8zfmT0wqQJ5XgGTFZeX7SO+bp2KfAOTgmUlIDAGYBAbSIf67u/k0r28nJXyz452UvlI6DOkvXjbpVP+qXkgCzw1wfzkVhnFrPUmV4qjzwsIY715bj44bPTi4wAQBgWdA5z7/UUC/MCsOXlfW1ftkOWknPxyaCZw2P4BmXVV9O4+527xgXHPPClwZyPwAAs4IA2qHQMwxl1BoaYBlIW/IG237ooqCHGdb8WablKMZ4+KSwOh7GXEr3TBA+U3oDAACWHb0U++jro+E60lItBNVS8JsDakk3aVPBs4ZrjQ9xEdUvOQpaN+vYtn1rOz3W6ZgHADAvlj6AjsMpQhlYJq5eFYezi0KlAPrpZK2BVabDGt4sW/DrIcK44XPaUptfeQAAAAygawH9BF0tA7dubQ+EOGl9VAU7qpdK6Y7pVctklcawAuRJJXjGZdCX0jBqN0vfulnHMuo3A0CbWPoAeqBu8VPqocJyUVYfeWH4t7jMiFQYO02NcasVtD6bRcCbhutVStyE6jhHTXUAAIBKqMWgXsSl+qhDpTsIpce3ieBZLyskeMZFVMcU/6JAlQmKSmmodrN/WSCtmwGg7Sx1AB23jFRNV4Bloqzl7CJhzZ+sY58vagXd9PFk3NrW3lm2zgYAAFhEKoXSlO/o+4ezqeD5udMaJ2LX1LGipGWzD5t9KQ2u6QGgayx1AK1yG3kw8/QJP0mHpaKs/rNcJKz5e/FnfbWarVbQTf2iIi25Ef5yYwwVlgMAAED9lIbS8sZ672VgCpfUonEZWksreP7FaYXH00jwjF1WJTR0DPAvCFTYHB0vdAwhbAaARWNpA+g4fKP1MywbZS1oFXAuEk3PY9GyrLvummpTjl1yI5PwGQAAYLboOkB1WBUiqab00IsOw9bSCqMUSimcskKrLtlU8Kxh/u60xonYRrVP65cQvlVzVEJD6tigms2U0QCARWdpA+g4MKL1MywbusAJ94FQ1YZeJKx5TF/EVxNlrcnraAWtVg+TtnqWhM8AAADtQOd0XYMplFZr6aGXHUormO5Ci2m1Sm4qeFaobY0TsQ1WCJrDVs1nv5xN9AJ0AIAus7QBdPiTed4OC8tGUd1i76tXixVYWvMo66SonvY0v65QeK3jkzXcSj5dvHUJAACwiCiMGhlMS4VbehmZgi7Vi1XwZQVis1TBs8piWOHxNBI8Y5tUjWbtb9r39HBI+2L8qwZnHDSTNQAA9FjKAPr1/w22ViSggWWjrPWzXLRfBFjzKOuksKSJ6suPydTBs1QNanesAwAAgO4SBtP6mb5ZykP6VtO+zvQswukmgme9qFAvLLTGh9i0+qWB9hv98sC3Zlb99nh/c2pf1MMigmYAgGosZQCd1lENQhqA/2fv/EHbuvo/7CGDhg4aOmjIUEOGGjrU0CGGLDVkqCDDa+hQQYZiOhSRIZgMxWQpJkMxHYrp8GI6FNyh4A4FZ3ghXQrp8II7FNLhBb9Dhwy/wcM7ZOhwf+c50pGPjo6kc6V7pXulzwMfEtvS/XPukSw9+vp71omh+R8Ji3OuGrHzJEXCn9TG9kFSW2CwjbnFs4ntb622QkIIIcRKg5hGfPlV0xPltKucplUAkm3Wth7/MvneJCaQZ43Es7KIuAUA+YDGr2SOtMwgVDPvmMcVjzHXo1kLAgohxGyspYD2e6nqk0qxVvxt3qw8n1z9vIp/ERA7T1I0sX2QiVLfXBNb3eS1BZon87T8EEIIIcRqEJPTzdvxSk4r3/zqadd3mpYDvrwrQzyzPYlnpai4CuZQMI+pYiZb5rHhWmY4ycxrcyGEEMWylgLalzVanEusE4hQf/6HQYKuIrFzJUUzaaHAIf7u9eGedj3yhGunigwhhBBCTIMCHCQbsg3phnybKKjv7mQb5rZRgTxrEM8I7ZhEVJRY+EDEl8sEuUxilf/9IJhdFTNh7hMhhBCLZe0ENL1VfWmjHqliXZjWeoOs5Acyfy9OQL/681V0P4Txpzp5kqSeNexXLTeEEEIIUQT2NeMvL7K978+yxre0LDgtLhLPih/XEoPQGsaJZdrFOLkckcoutMjwezG7CmYJZiGEqB5rJ6DDPq1CrAPhwpuxrGr186TezEUzdiHCkvLy15eqehZCCCFEYVz/nWWHv19mDXoyxwTyrHl80KukdvLQ9aUmrje1ixOSZNY+1cpy4qqUQ6HsWmEkSGVCNT5i2a9cPjVzUnJZCCHqy9oJaF8QIW+EWHnMG4lpfZ/JqorM69eLE9CTZHeR4cMCtQ8SQgghRFGUJZ53fjrPjp+b1y6/vLAC0clEKlaRi7RHGNv6IxZ6+foiE7Hpy2ukpy+wiSR2Wnx57OKPLaFPuD/+Yxbvi4VrHUpl4qSy1mYSQojVZr0F9G8S0GLFMW8m+KDFl5exTFwkr+ZMqkoumtIFtHkDx/mo3YYQQgghiuDqf2+yzi8vspg8nic75nXLixkWtua1lBOSxPWpdkFeOnFNYqIzOaHM9hOK7XGJCe8y41cVT0ooiv3kkMZh+LDAF8mu9YULC19KKAshhIghAS3EqpIon23rjRUWmpMW+iuasgQ018iuxi3xLIQQQogCKEs8s83LJf5VHa+XfIFN/MprPyy+6IQ2QtVJbdKYsKhdHeJEsYsTxoTzjo2HL49dVvUvJIUQQiyetRbQq1z1KdacRPlMVn0hTl48x867jA+gihbQHKNabQghhKgq/I6lAtIJLb4W1QY5XJZ4RmqvGzHhXWZsQYIQQghRQ1QBLcSqkUM+r7zcNGMRO29SVQFtq53N89SbN+v3Jk4IIUQ9oKJ0692tQbVlqzFcLcrPuo+69nb6M/xqQDsM2mLE5PE8WVfxLIQQQoh8SEALsUJQzUx1hC80x2Ud3hBOWoCQ54KimVVA84HBqz9frXw1uhBCiPpC5SVS2bUmQDofvruVXT9oZ9k/9rKr++3s/O5O1n1nM9t5e7jHLPfhT/9dlbT+rH9xlCGeWaiQBQtZuFAIIYQQIgUJaCFWBGTri+eSzz5I3dj5kzKqv1MFNFXOXAOOQZXOQgghqgzCmBYbTiYjl0/f37bSeVouP9zNjt/byjq3WyNV0q1Wy7bvYJE5VUkXz6l5zyPxLIQQQoiqsN4C+lcJaLEa+PN6WtbpTd6kViRlVBtPE9CMvYSzEEKIqsPvM8Rw63bLyuLGrQ0rkalyjonm1FAt/YJK6He3rMhmu76U3qGC+lHXLoamXrezgXhu/XAWFcizhu1JPAshhBBiHtZOQIeCaGXRC8S1AJmZ2u+ZrJN8ZmxiY+BSBtM+CCij7YcQQghRFEhfqpIb/WplqpapYHZtNsoIVdJUVNO6Y6vf3sOFKmktcJhGWeKZ7QohhBBCzMvaCehQSq10z9W/e+crVhO76nZiyw1CO4p1gvGJjQMpq/3OpJYfRAJaCCFEFWGxQHo0O/HbbrVspXJMGC8irkqa49ACh+OhIpnKZIlnIYQQQlSdtRPQ4AuhMvrAVgrzwtSeoyqiVwY+VLj87XJoHk/Lys/zCJMqw8sSwYjt2P5cJKCFEEJUBf4qkMpiqowRu7TDoAp53jYbZSR1gcPTf572z261ceKZnswxgTxrtn46l3gWQgghRCmspYD2JdG6VE4gIFmkTtQY82ZjWouHkTxf8Sr/MUxrv1HWmMT25UcCWgghxLKhlQVtNpzApe1F6qKCVYpb4DAU0rz2WVXKEs8sVvji9foVKwghhBBicaylgB760/wVfpEaQqXL5b8v7b+iXvABAm8YfZk5LVzrda18n9gKo6THfNhfPhYJaCGEEMuClhW0r3CilkUFl9lmY95w7JyDO59G/99V7BV99b83WcecV0wezxOJZyGEEEIsirUU0FQ/+lLo9Tq98Po7s2Ly1e+v1B+6BiA184pnBOtarxxv5vik3thl/dVDSnW6PvwRQgixSHg9QL9k2lQgZ+mnTG/lMhcVLDMcN9Xafl/opkl3o5kdbvRk9CoJ6LLEM9uUeBZCCCHEIllLAQ0v/nUjqNZxAROkO6LSiug1bNFQdWiXkrfPM6G9zLp/sEC1eGxsXMqa75N6TrvosSaEEGIRIGHbD9oDSUubijq22XChBzT9n+lT7c5pe6ORnWw0s7ONTZtVEtCX19eliWekthBCCCHEollbAR1WK65lqwJzzq5VAbJT1ZnLZ5ZWGzbP13OhwRiTxo8PnspgWs9pFyGEEKIseB13/PVx1uq3pUDW0qKiiosKpoaFB/0ez7TZaG80BtLZzyoIaKqSaYsRk8fzROJZCCGEEMtmbQV0KIzWuTcrVZluYUZetNv2DWvaO3gZMBeZf5PaRkwKHyLoevWYVv1cVmuSlPYbPMaEEEKIouF3G4sKNvptKWhPweJ8dW6zwfH7bTY2TY68audY6iygyxDPLFTIgoUSz0IIIYSoAmsroIFeyANBxMJkay7xbL9hrzUJ7TlUFV0ets2GPwdzhtYx6uM9zLTq8bIe4/7jZlzsBwVCCCFEQbCo4M69nYGkbbfqvajg5Ye7Q4sKkp2gzcak1FFAn/7nqjTxfK3iBCGEEEJUiLUW0MhVXxCtcxW0j20D4Qk1Xsgjz9S/dn4YQ8Zy1mpnQiWtPhgYhQqw2Hi5lNXrfVrVtctaLXYqhBCiFPj9f/j0MGu1btpsdN/ZrHWbDXpT+202WiadROnsp04CGvHc+uEsKpBnjcSzEEIIIarMWgtocK0nbJ5fqKLUA2E2ND4mktH54c2ilc5TqnOnxVY8a9zjmDdb06R+WY/tlOpnIoQQQswKryFos+Ek7dZbjdovKnj47tbQooJbG42pbTYmpQ4CugzxzPbYrhBCCCFElVl7AR1WQdMSQQzDGCE//XEiCD/adFABKnHv8XevKpaxmafS2eZ5r3WDxncyjHV0/PpZdvWznleEEELMAm02tt7dGkhaWlTUuc0Gx+632Wia0GYjJpTzpqoCmork4z9eSTwLIYQQYq1ZewENoVzVn8qPwbyAps3BuIrPl7++tLJ07YS0GRf6OXPujEFsbPKG7TCOZfUsXiXCD5FiWXb1s72WQgghRAK81uo+6maNt24WFaRauM6LClKt7S8qiHjuzlHtHEvVBDTimZYYtMaICeRZs/XTucSzEEIIIWqHBDSYF4hUmg6EkRYknMqgKtoftyC8AaDyk97a3H5VxpRz4c2hrXA25xg795niqp3VZiMdM6emXYOyeruz3dj+RsLziRBCCDEFfp+1H7QHkpa+yHVvs0F/ar/NxnaORQXzpioCuizxzGKFL1QkI4QQQoiaIgHdh6pnXxrR+1ikwdhNk9EutKS4/O3SilYkLjK3ktXS5s0Dx0blKqKRYy5UNruYMWPsVHU/G3zAER1XF+RvCR98MGdT5jvR4qZCCCHGwWuN46+Ps1a/LQWylhYVdV5U8PzuztCigg2TdkFtNiZl2QL66n9vso7Zt8SzEEIIIcQoEtAeocxCkop8IFIZt9TWBH54w4DodVXTBAHMmzOXuemLZRckOPvhmO2+TWLHVmQYG/ZXyPmsMcyN2Pj6KUvsh4tzTor6dwshhAjh9QeLCjb6bSloT3H8Xr3bbHD8fpuNTZN5FhXMm2UJaCeeY/J4nrBNiWchhBBCrAoS0D78OX8gTtW7dXYQb4yfFfuJ1aIrGaqckermzaZkZDHQpiQ61l4Y8zLgOsb2F0tZix8KIYSoJywquHNvZyBp2616Lyp4+eHu0KKChEUFy2qzMSmLFtBlime2LYQQQgixSkhAB1ixFchSSehiGAjp3y8LW6yviuFDDM7RCme9gSgePih6PqXCvqzWGwniexBzDPrAQQghBH/xdPj0MGu1btps0Bu5zm026E3tt9lomXSWIJ39LEpAU5VMW4yYPJ4nEs9CCCGEWGUkoCOE/aCJJHQ5XP2ZXk1axdCKwcrm/6zWQouVxYxvyocXpbTeMPvOU8mv3s9CCCF27+8OJC2p+6KCh+9uDS0quLXRWGibjUkpW0CXIZ7pF82ChRLPQgghhFh1JKDHgHAOhZIkdLHExnhSwvYoC8nznmQmti/1fyu8cOKqkyifS+ndnrhvF+aqPowQQgixeWfTLsLnhK2Vtm81bAU0MpoWFjHZW6XQIsRvs9E0oc1GTAIvM2UJ6HPz2q8s8Xyt1wpCCCGEWBMkoCcgCV0eeeUzAtgHAYwIdrFyeJ70xbKL5GH1CBcJjSWcJ0WRt2WMnUNCCCHWHvo979zezF4+3M8O7u5kW2+3sqa3UB+hoph2FlQXI3ursBAhx4Ag9xcVRDx3K1LtHEvRAvrUvD5s/XAWFcizRuJZCCGEEOuKBPQUYqIUYSlmh/ELx3RiSurnK2qCufZJ8vnXl6XME1qsxPY3LqVUYAshhKglTkBnT49GcvaPvax9ZyvbbDZHqqQRv1QdH7+3tdAqadpsUJ3tt9nYXtKignlTlIAuQzyzPbYr8SyEEEKIdUUCOoGYhEaISYrmJFEkhtFCfmuMmTNJ1ccs+Ff0PEndtxcrwYUQQog+kwR0mNePDrLj+217++at4SppQpU0cvj87k7hCxiyTX9RQYR4u4JtNiZlHgGNGD7+41Vp4lkIIYQQYt2RgE4kJqGRTZKjaTBO9MUNx3BaVrLliT64SKNm8tkeh3qDCyGE8MgjoGOhSnr//W3busOvSiZUSbdbrUHrjphYnhTabFBh7bfZ2DSpyqKCeTOLgEY80xKD1hgxgTxrJJ6FEEIIIYaRgM4BkgvJFIon+geL8TA+4ZilZCXlcx+JysnYDyyeJ3xgUYJ8nvXDksIluBBCiNozr4COxVVJI45nWeCQ7/uLChIWFaxDm41JySOgyxLPLFb44rXWixFCCCGECJGAzot5wRqTUyx+JgE1DOPBuIRjlZJVls+O6//TQnUxkj+wKEE+2790iHzINC3rMF+FEELcgORMWXC2DAEdJnWBQ6S032ajZdKpuXT2kyKgr8zrho75ucSzEEIIIcRikYCekXG9jO0ChX/3b7SumPPPvdCgl3WSefbN67rPF4cZh+Qe4UXL5zz7DiL5LIQQ6wEfkB4+Pcwab91I3p27O/Z7LFgbYxECOpZJCxxubTRq22YjlpONVrZnzsedZ+xaOPEck8fzpP2vFxLPQgghhBAJSEDPwdWfcclKhfS6SinOO1YhnpTn6ynzrl9fJ1VRrTKcPxVL0XkRhPlVpHx+bd44zlL1TCSfhRBi9eH3U+dhZyBwqSKmdzKtLvz+yYjp9oN2dvrd6aA927IEdJiLj3vHv2oVz7QOGVyXD3bs2PuUJZ7ZJtsWQgghhBBpSEDPyZvreF9osk4iei7xTIquaK0ZnPurP16tXzV0zspjFgYsaozowz1r1TORfBZCiNWFD0aRmS2vVzJ9k2N9la/ut217CxYE9BcKbJmvCVXI108Oo2J4UXnxcL93DjUX0KcbrWzfnEOzP8b2nB52RqqeqUqmLUZMHs8TiWchhBBCiNmQgC6CvzMrxmKSiqyyiJ5bPJvQJ3rtxGuMvoxdl0UtOc+khQb7Gffnzbkx4zxPi5h1/7BECCFWGX43dR91B202qHCm2vn6QXtEPI8Lkpqey36/ZbJzu5Ud3tvNLj/rRiVxmam7gKbNRnvjZtFFxP7x18cjf0FWhnimX3TXvFaVeBZCCCGEmB0J6AKZKrWe93pEU3lZZzj+V3++mrltgR/bM1sMwZjw574r/aGFOb/YfIjGzLMixoJ5ax+jc8xbPmiq++NXCCHEKOc/ndt2GQNZ/HYzO7+7ExXMeYK4Zjsj7TpubdgezacP9rKrRwdRaVxk6iqgD8zx0rN6cF3MWHKtQsoSz4e/X2bXKpIQQgghhJgbCeiCoTJyUjW0C1W/VqrV5UWtOU6Ol+OOnU/eWJGnSpKx2J7I/3qxUiI6t3g2Yb7NK3wZS6qnY9vPEz50EUIIsTrw+4EqWqppnRRGFNNSIyaTi8jYdh1vNbLuBzvZ+cedUtp11ElA02aD43RtNhoNMzaPutG/EDv9z1XW+uEsKpBnjcSzEEIIIUTxSECXRJ5KS9ouIOeqVlnJ8XBc8/TJHUm/Clwk4LWKQNzaN151ezPEOdBqI6d4tvMk8kYzFVvtzH7nbA9D2Eb4J75CCCHqCx9K+osKUpmMFM7TZqOoLKpdRx0E9FGwqKAfWqJwzdwCj2WIZ7bHdiWehRBCCCGKRwK6RJBgeSsvqQym0vL168ULaSec2X9KFXfeMBaLPqdVgDHzK89f/f4qu35dbSHK8XGc/vVPDR94zDJPkMRFz11b9aw3okIIsRIgL2nh4KQmiwq+uDd/m42iUma7jioLaBYV9Nts+NcFQU8P7rBifKPZzDa4lp+a8/rmJCqUU+PEsxBCCCGEKA8J6AWATJu5BcDzXhsCKmGRw0i2eSUu92c7bI/tWrk5R1/caZF4LgaumV/RywJ+VZLRTjrnWVjQD+I4qdL4795YUAFV1ocltvWHWsQIIUTt4XfF4dPDwaKCSEwqjstss1FUprXrOOYcIrI5lqoJaBYV3DPH4hYVTL0u4yrGG7RRMT/b+HgvKpljkXgWQgghhFgcEtALZC4RHUtfTqemTMk8NmafEnnFwgcHvoh2ufzt0n6gYCVu2VW7TgKb/bHf8FjyhhYdsTnrJ3bORYf9JElwIYQQlYbfK36bDYQlMjcmNesS5CvV0b54vfikExXOYaoioA+DNhs7zfmuC5XSVEy77dk86kaFswuLFbJooRBCCCGEWBwS0EsAEY24W4RQW3Q4p5e/BBWpktClgChFmA6NtRfefNPOYqh6Pud14D7EVcuzvdz9nGsQiWchhKg/PI/TZqPlCUnkJOI2Ji/rFM7BF62uchixHBPOYZYpoFlUkDYbblFBexwFXJdQPrsx2Xh8IPEshBBCCFExJKCXDL2ebVX0MqqTi4o5ds6Bc3GMVHqb2yAxRfHwgQatKGo9h5aR/rzVhyNCCFFvaLPRfdQdtNmgfzJ9g5exqGDRoTrYbzfRMkEiU0nM11UW0LTZaG80BmK4iOvCfRkTv0c2YrvrjUkooNv/eiHxLIQQQgixZCSgK4ST0XWojOYYQ+kcMiKhTaiiFeWxEh9olByquPVhiBBC1J/zn86znXs3iwoialnELyYu6xQkK32OfcnKIn1HnjyusoA+MPvwFxWkzca814Xe0LQf8Xthb5t9nETGxAnozi8vsit9yCyEEEIIUQkkoCsKVZlU9CDLqiATrXCmnYM5pjwVowjncFtsp/QexcL+KXJZi/RNy+lP5+bJ4zzb+f4sa353av/la74fu32ZGfqwRPNOCCFqDb/bjr8+zlosOrfRW7wOMVmHRQWnhXOgpYQvWemX7MvdULZWRUDTZoNtuzYbVD0XcV0Q134FONulqjp2DG5Mds38kHgWQgghhKgWEtA1gTYLCDTXh3dS7995w7atbKZ3sNkn+54Hqk3DfSAF1fpgsfCmfTB/CpbSJz+dZ/s/nme7feHs/+lrGCekOz+cZUfmfkVKabbFNrvm/wdmjp3+eaU3oUIIsQLwQaK/qCDVwbRiWIU2G6FkReJOE8VVEdBH5jj8RQWLuC7cl1YdfgX4polfAR7LYEx+edGfNUIIIYQQoipIQK8AiEXiForLE+7j7l8mb67fRCu5OQaxPGz/6D9ejVyXPHlpruGx2QZ/6tr64SwqnVOy+d1ZtvX9mZXYyOmUcFvuw31j23RpfNfrAclxqg+kEELUBxYV3Ll702aDCmEWn4uJyzplVsnqsmwBzaKCfpuNIq5LuNAiQW77bTYmRQJaCCGEEKK6SECLxfF3Fu1vTcX1vFXWIj+M+byV9LFeylQcn7MglNn21k/nUSFchbAa/uHvl/ZYr9WaQwghKgPtvg6fHg4WFaQlBT2RV7nNRqpkdVmGgGZRwT1zf7eoYFHXZdxCi7FjmBQJaCGEEEKI6iIBLRZOtP3Dc1VDLxLGeuQa5Im5XnkW8qPqGNmL9KUaOSaElx1kOVXcp2Zs1LZDCCEWD+LQb7OBlEROxqRl3UJ1cLvft5ogceeRwYsU0OzLb7PBooLzXhekNfLaF/HhQot5IwEthBBCCFFdJKDFUmBxvJjYRE6X3Q5knWFs5+7//Pxi7v7dl+Y4imjbUWbUtkMIIcqH30u02Wh5rReoEKYdQ0xc1im02UDU+m026O88j2R1KVtAs6ggbTbcooL2vgVcF0S832aD7Y9baDFvJKCFEEIIIaqLBLRYGnZxwkhfaMJCeWrLURyMJWMaG+s8QV6XcV3UtkMIIdYL2mx0H3UHbTaQtPREXoVFBanu7b6zOVTduz1Dm41JKUtA02ajbY7Vtdko4rqME/HdAseDSEALIYQQQlQXCWixVKikjfWFdrFtOST6ZseM3bhq87xBYC/yWtShbQfV265tB1XdQgghJnP+03m2c+9mUUHabJzfrf+igiTWZgOZG5Ol86ZoAX1gvu8vKkibjXmvyyJEvB8JaCGEEEKI6iIBLZbP39nk6lzXH1oiOh0zVrbP85gK87ypQn/uOrXtQJyrbYcQQvSgzcbx18dZqy9nEZKIyXkXr6tKqO7d6ldyk6LabEyKk63bZkwP7+1OFdExAU2bDb52bTYQ5kVcF8S1v6hgmSLejwS0EEIIIUR1kYAWlYE/x50oTM3PqOZVa47xMDa24rkg8Ux1elV7cvttO6iSjgnhKoRj4xjVtkMIsW5c/n45tKggLRiQtavSZsNfRA/JSgVxWdW9YZxsbXrVxWTr7VbW/WAnO32wl11+1o0K6CNzX39RwSKuC/elVYffZmPTpGwR70cCWgghhBCiukhAi0pBS46URfJ4U6vFCm9gLBiT2FjNmkW33CgC17aDKmS17RBCiOVw8OQg2/lgeyAiWXSO9hQxcVm3lLmIXp4MZKs5HmQ4VcdUL/uVx6Rxq5Ht3N7MOu/1rofr7UyKuC4sSuiPB2E8FiXi/UhACyGEEEJUFwloUUlS20dQoUvl9Fq256DNhjl3xiA2NjPHjPvrFWkfgeBF9KpthxBCLIYznms9Gbkq8jnWZqPoRfTyxBfQseNFDFORzPj7VcmEyu1522wwHr7sbplMW+Cw7EhACyGEEEJUFwloUVloJ/Hyt+nV0C5U7L7+6/Vqy2hzbpzjxJ7Zc4T2Has8frTAUNsOIYQoD+QfEnCz2RxafI4gLJGfyNGY1KxaaCvB8foCd5FtNiZlmoAO41pkxH6WmrDtiBuPRbbZmBQJaCGEEEKI6iIBLSoP1bh5q3xXSkaXLJ0Jon9dW5qobYcQQhSHE9BuUbzXjw6y/fe3e0K6Ly0JErPdalkpWjUhHbaV4LiX0WZjUvIK6HnCPvzxWFbbkWmRgBZCCCGEqC4S0KI2TF2kcEzoKU1LjzoJVo6VY07phz1PEPtW1IsBatshhBCzEwroMC/N952QdkKTIKSRnLR2mLc9xKypYluJcSlbQFMxzXj41d/LbjsyLRLQQgghhBDVRQJa1Iu/0/tDjwtSl1YTiFcWPVw2HAPHwjGVLZwHMePHOIrp1LFtx1UF5rUQYj2ZJqDDnP1jL2vfGW5zQfjaCWlkaEySFpFxbTaq0lZiXMoS0Mj/7jubQ202tivSdmRaJKCFEEIIIaqLBLSoJwWIaD+IX1pcsE1kMBXI9KAuCrbFNtk2+2BfC5PNfpx4XoXWJEukTm07jv94pbYdQoiFkVdAh0FI79zezJqBkGYBQMTo+d2dQoQ0ohXB7YvWKraVGBcnWxH0sfPLG8bVr/6m7Ui7RuNBJKCFEEIIIaqLBLSoN/3+yLSSiArXgsL26ZOcJ2UfU55wLIyTKIe6tO2gSlptO4QQZTKvgA5zfL9thbQviglCmsrlvBXAoWilrURV22xMipOtZNb2JW5hQr/6e9Ok6tXf4yIBLYQQQghRXSSgxcpAhXGZC/XVMYxHnXpfrwqubQeyt8ptO7Z+OlfbDiFEoRQtoP2woOHB3Z1s6+3hymWCVEZIxxY0XDXRSpxs3W61crcvCRdZJFR/16HNxqRIQAshhBBCVBcJaLF60J7jv+Uv4FfVUO1Mm40iW4iI+aHqmHYYatshhKgbCL3UDzPLFNBhENJuQUNaRjiZipxut1pWOsfabNRdtJKBbPXGeVr7EsajLosszhIJaCGEEEKI6iIBLVYaJOxCF/dbUpDOnGcVFlUUaVBx7Np2UIkcE8LLjtp2CLG+8EHu4dPDrPHWjcxstVpZ52EnO/76OLs0zwsxFimgw7w0+3RC2h0zQU6vimg93Whle+ZcaB3CuV1+1o2OBRnbvmSj+oss5slJf0zchxDj5qYQQgghhFgeEtBibUBG84Z6Vdp0INVtpbOk80qgth1CiCqAQEYyO1lJxSytHGhvwf9HWl/c3cm6j7rZuXlu4HfsMgV0GFp1cCwxaVm3HG20bPW2G/ctrsuDveh5x3Lxce+arlrFsz8mOx/sZKffnfZnshBCCCGEqBIS0GJt4c+JEbgsGBgTvFULwpkq59dUov7dPwmx0qhthxBiEfD7EHHX8voC07oi1k/Z9RBGStPWgfYO7j6k1W/x0Hlve+kS2lb/mmOJycu6ZH+jaSuW3fh23tuaaVy5j71/zQU0FeCMiasAt+f0sKOqZyGEEEKIiiMBLUQfKolf//W617IDKf08LoIXEWQzb6YQ5FpEUDjUtkMIUSRULFO97NpssHgdfYJjC9dNy4t7O7ZKmt7L4aJ4VOt2qU59sDexZUTRqauADttsUHV+eG83u3p0ED3PlNRdQNNmo73RGLTZoB0MrWD0GkkIIYQQoh5IQAsxBd7cUHWMDHYV0zZz9JV226AdiN3uf3uiWe00RB7q1rYDea62HUIsH9pl7NzbGQhiWmuc392JiuVZc3W/bbdJlbS/8B1BqCKHkaqI0esnh1FpOm/qJqCRrLSUGEjWtxq52mxMSl0F9IE5Xr8CnJYvzF8hhBBCCFEvJKCFEGKFqEvbDo5PbTuEWBx8yEnFKJWjTgIjhxHFMYFcRmjdQYU17T3CKmlkK207WDivqCrpugjoULL641FU1XidBDQV4Byn32aDbNOL/OmhFdCqfBZCCCGEqBcS0EIIscLUoW0H8dt2UNkthCgG2jn5iwoifunfPEubjaLDMbjWHdEFDm+3bOuO8487M7WfqLKADiUrx8kHAifego/+WDA27Ttbg6rx2PlOSh0EdLjQInP1yIzFSf9Di5F+461W1jZziA9WWPxSCCGEEEJUFwloIYRYI5C7SF617RBitWFRQdoVOFmHwEP2xkRwlTJpgcPmrY1s792tqGCNpYoCeqTNxpQPBFzVeKy3dtN8/TpRzFdZQI8stDhhrvofWjAm4YcWrWbTruchhBBCCCGqhQS0EEKsObTBcG07aI8RE8LLjtp2CDEd1hOgRYFbVBA5h6hbZJuNokMfaV8ybjabUcEaS5UE9OFGK9v2exmb88j7gQDyFTnrtkEuPu5Ezz1M1QQ0Ip6FFp2In3WucvuRMfn5ov+IEEIIIYQQVUECWgghxBCubQcVyGrbIUT1of2A32aD9g1U1caEXV3C8fsVv1TI0q4CqRwTrLEsW0DTZoPqXr/NBrJ0VsnqRDzb2+pvM7UdR1UENCLeb7OBiJ9lrobi2c6N/nbVjkMIIYQQonpIQAshhJiI2nYIUT1YhI02Gy1PwiHkaNkQE3Z1CBW+VMH6Fc9UDZ/0pSkSug4CmuretjlWV92LSKeNxrg2G+PCtfQlqxXY/bFA5PK9OgjoUMTb45hxrlI17vfHbrGtcEwkoIUQQgghKocEtBBCiNyobYcQy4E2G91H3UGbjVnlZpUyrpo1FJlVF9CxNhu0EImd86SEkpXxOArEcR0EdFEinoQV8ZsmY8dEAloIIYQQonJIQAshhJgbte0QolzOzeNq597NooIIylnkZpUyqZo1lqoKaKp7OXZ3Hsj0vG02CJLVX3gxJlldqiygD8w+/EUFZxXxYUU819KviA8jAS2EEEIIUV0koIUQQhROndp2dH55obYdopLQZuP46+Os1eqJNURc953NmeRmlZJSzRpLlQR0uIhe61bDytK81b3cnqpgNx5sj/McJ1ldqiagabPBtl2bDc5j1rmaWhEfRgJaCCGEEKK6SEALIYRYCHVo29H47nTQtgOBLsQyuPz9cmhRQeQk0rbObTZcNWte0eqnCgIayVnEInphda/dVoJkdamKgD4KxmOeuUpFfLv/YQtBPOc5XgloIYQQQojqIgEthBBiKdStbcf5f6/UtkOUCosK7ty9abNBFShSLibr6hJXzeq3UcgjWv0sU0DH2mzMsoherLqXPsmxfU7KsgU048H1cOcxz1wNW4/Eel6nRAJaCCGEEKK6SEALIYSoDH7bDqqRY0J42VHbDlEkLCp4+PRwsKggopbK2Lq32Zi3mjWWRQto2krQZoNj96/NrNW9oXieZzyWIaDDtiPzzNUiKuLDSEALIYQQQlQXCWghhBCVxbXtQPiqbYdYJZBkfpsNFuObpZVD1VJUNWssixLQYVsJzmfWa8Pie/5Ci0WNxyIFNPsqou0IKbIiPowEtBBCCCFEdZGAFkIIURuoOKYVhtp2iDrCooK02Wh5lbCztnKoUqhm9RfSI/NWs8ZStoAuuq1EmeNRtoCm+pvxcNXf9r5zzNWwApzrMm9FfBgJaCGEEEKI6iIBLYQQotaobYeoOrTZ6D7qDtpsICYRtrO0cqhSqGbtvrM5qGYlRVWzxlKGgB7XZqOothLbBYtnl7IENG026EnNsXP7eecqIr6MCvBYJKCFEEIIIaqLBLQQQoiVQm07RFU4/+k827l3s6ggIo6WDDFRV6csopo1liIFNKIVWe6L1nnaSiCeFyXiSdEC+sB836/+ps3GrHN1URXxYSSghRBCCCGqiwS0EEKIlUZtO8Qioc3G8dfHWau/AB9SkirhWSpqq5ZFVrPGgsRs3Gpk3Q92stMHe9nVo4OobHWJCehQtLZbzZnbbLh+xm5bixLxxMnWbTPPDu/tThXRMQFN9TdfD6q/TeaZq9xvkRXxYSSghRBCCCGqiwS0EEKItaMObTuo3nZtO6jqFtXm0swnf1FBV1Fb9zYbHH/Z/YxT0xPQN3KTIKTbd7YGEvb6yeFAujoBXbRoRVj7Ir7F9hY8Hk62NoPx2Hq7NRD0l591owI6XGRx3rlKX+hliXg/EtBCCCGEENVFAloIIcTaU6e2HYhzte2oDgdPDrKdD7YH8g0RN2tFbZWCnI21lViGeHZBQCN+OT7GmDYP7VZrSI4TJGznve2s9VZPEiNE+Xde0brsCnA/A9lqxoFrRbsMpLp/fARBj4hnPOzX3s/mnavsMxyPRYt4PxLQQgghhBDVRQJaCCGECPDbdlAlHRPCVQjHxjGqbcdyOOPDir58I6sgn2PVrCxKFxN+i44voMMglRGiSPNQwtLPeJ7rUpUKcD++gI4dM9cRQc+1DAX9rIssknEV8csS8X4koIUQQgghqosEtBBCCJGAa9tBFbLadghAdCG8NpvNkdYQSFBEHyIwJvKqlrCadRltJaZlkoCO5cKc08t7s40/orVqFeB+pgnoMJwPQjr2s5RUsSI+jAS0EEIIIUR1kYAWQgghZgDBi+hV2471xQlotwDc60cH2f772z0h3Zd0BGlHqwgEYNWEdFWrWWPJK6BnCaKVqmEnWmkrsciF9FKTV0DPGjcebn4wHlWpiA8jAS2EEEIIUV0koIUQQogCoAWG2nasF6GADvPSfN8JaSfwCHITqYf8nbUVwjyJVfduV6yaNZYyBXRVFtJLTdkCmu2GFfFVHg8iAS2EEEIIUV0koIUQQoiSUNuO1WaagA5z9o+9rH1na6QnL187IY0cjgnBIhKrZq1ide+4lCGgQ9G6zIUF86QsAR1WxG/WZDyIBLQQQgghRHWRgBZCCCEWhNp2rBZ5BXQYhPTO7c2sGQjprbcaWfedTduXuQghXcdq1lgQ0IxNEWOCaGVbbkzqJFqJk62cR+z88iSsiKf6uw4V8WEkoIUQQgghqosEtBBCCLEk6ti24+p/b/pHL+YV0GGO77etkPZbYxBEKYIwb7VrnatZY0FAzzMmiFb6cLsxQbSyzbqJVuJkqz2PGVu61L0iPowEtBBCCCFEdZGAFkIIISpEndp2HP/xauXadlyase887GRtZOXXx9nVf6/6PxmlaAHthwUND+7uZFtv3yyI50I1M/I1tqChq2ZdBckahvNovdWYeUz8+9RZtBInW7dbraEPGQhfT2rpgrRnUUx3e8RzHSviw0hACyGEEEJUFwloIYQQosLUpW0HVdJ1bttx/tN5tnNvZyDlfFnZarWslD415+kL6TIFdBiEtFvQEKnsHycykcpepKM7bm5Td8kaBgFNhXjeMXHfR7S2V2RMBrLVm3vTWrowHn7bkbr0u06NBLQQQgghRHWRgBZCCCFqhGvbgeytctuOrZ/Oa9G2A6nc6ktKxCWVsq6NAdW0SDu/WpQgpLuPutnRl0c94bUAAR3mpdmnk6/+sa1KNaufA3M+yGfOj0UcY+NB1mFMTjda2Z45F86Jc7v8rBsdCxJr6bJKFfEuJ/0xcR9C8FcMQgghhBCiWkhACyGEEDWHqmPaYahtRxrXZv+HTw+zRr8alJYFiOZYuwI/tC5AUPsL+hGEZ/eDnez8405UBC4itKXgWGKCro5BtCKNnWhFojLGV48OoucfyyqNyZEZDyra3ZzbMnPw9IGZl5HzjuXCzE3ut0ofTlDx7I/JjpkffKAkhBBCCCGqhwS0EEIIsWJQcezadlCJHBPCy84y2nbQPoNWGgNhhcR7fzsqm1NyfnfHtjbw2xrY7d5uZYf3dhdaGW0rXc2+Y6KuTglFKz2fEa3XTw6j5z0pqzAm+xs31d+k897WTPOK+9j711xA88EEY+I+mLDnZB7TqnoWQgghhKg2EtBCCCHEirPubTvoCev3d6YvMNXMMak8a6iedkI6XBSOthG0Q5jULmHe1F22FiVa/dR1TMI2G7Y1zL3dXNXfYeouoGmzQf9u12aDNjgsEspfMwghhBBCiOojAS2EEEKsIevQtiPs74wcdv2dyw77oboa2e0LaY7DCel5hGKYOsrWsHdvEaLVT93GhPGg+nsgWfvV37Fzy5u6Cmi//zfZubtjFwwVQgghhBD1QgJaCCGEECvTtsP1d6ZC0kq8RsP2bZ7W37nsIKTdgoaIVifUkIyd97ataJxHvNZJtoa9e/0U2b6kLmMSSlY/RVXP10lAh/2//fC4puUGHy7RUkcIIYQQQtQDCWghhBBCjFC3th3Hv77M9j7pZI1+tTF9mefp71x2Lj/cHQjpIcFmjtstaJin73HVZWu0d+/tlh2HstqXVHlMRhZZNHEV+oxHrHre/7Aib0/sOgjokf7f5twZB8Zj7OPFfN191LVV0WrHIYQQQghRXSSghRBCCJFEJdt2PD7INt7bGggpBFXR/Z0XEY6ZSm0WRvQFW7PRyF4nVEZXVbaO9O4154NInFSRPrZ9icmeGaPY+cdSxTEZabPhSdbYWJBx8jV1bpAqC+iR/t/muk97DI99vLxlxuSvxSxqKoQQQggh0pGAFkIIIcRMLLVtx6f72UZfyNHSAmm1qP7OZYZz4Fx8qXbxcScqFf1UTbaO9O5tNm2Vc+ycJwU560voTbOd2PnHUqUxoe3IdjAeeT8oYW5QJe22QVLmBqmagI72/353K/djOPp4+fmi/wwlhBBCCCGqggS0EEIIIQqBth1USZfWtuObk2zj472s0exVPTppNal6tC5BtPrVnLRmcO0IUvohV0G2TmorETvncXGi1fXKZjvIbDsm5jxj5x/LssckbDvCsczyQQmi2q9+Zjt55gapioAO+38j4pn7sfOelImPl19e9J+RhBBCCCFEVZCAFkIIIURpXF5fD9p2tH44i4vlaXlmXlR8uJtt9IWka1sQE1N1CuIcgT5U4Wty1JeEyDor1CouoCf17o2d97iME61uP0joOgjoWdqOhOG2jKE/N5Css8wNskwBPan/d+zcxyX58SIBLYQQQghROSSghRBCCLEwXNsOFg6c2raD/s53tweyiYrHvG0LqhjOwW8bEIpWl6oL6Fl694ZBKiJnx4lWP1UX0FyvsM1G3rYjVEcjWV31N2GbJ8F41EFAFyHiSe7HiwS0EEIIIUTlkIAWQgghxNKItu34dD9r3LnpdTtL24IqhorWrbeGReskIVhFAV10795potVPVQU0Ir7VPwcyy3xNlawuVRbQRfb/nunxIgEthBBCCFE5JKCFEEIIsXSur6+z0+9Os5a3sOAq9HdGRMb6GU8SrS5VEtAci99mo8jevalStEoCOhTxrVuNmeZrTLJ2C54bpGwBXXb/71yPFwloIYQQQojKIQEthBBCiKVx9d+r7PDpYdboSzj+TB8pV3fxTEXrpH7GKVm2gF5U797UVEFAFyHikax+m408ktWlKgJ6Uf2/UyIBLYQQQghRXSSghRBCCLFwLn+/zDoPOwPhRFXsLH+mX6Ug3VL7GadkWQJ60b17U7NMAR1rs5FXxHN7fzyYG7OOx7IF9KL7f6dEAloIIYQQorpIQAshhBBiYZz/dJ7t3NsZEld5RV7VQkUr55Gnn3FKFi2gl9W7NzWLFtBUgNNmw1WAz9oWhvGYte3IuCxDQC+z/3dKJKCFEEIIIaqLBLQQQgghSsf2d+5Xf84qrqqWMsSin0UI6Cr07k3NogR02FYCmZ63zQaSOmw7wvHPWt0bZpECmn3547GM/t8pkYAWQgghhKguEtBCCCGEKAUWFgz7O8/SyqFKiYnFWfoZp6RMAV2l3r2pKVtAF9FWImyzUdZ4lC2gq9b/OyUS0EIIIYQQ1UUCWgghhBCFwsKCYX/nWSomq5Si+xmnpAwBXcXevakpQ0CPa7ORtwKcViV+dS/9oous7g1TloCuav/vlEhACyGEEEJUFwloIYQQQhQC4ifs75xXblYtiPMy+hmnpCgBXfXevalBQG+93cyunxxGxyDMtDFBiPqiNe+HJDERX1Z1bxg3N04fmGOJnHuYaQK66v2/UyIBLYQQQghRXSSghRBCCDEXYX9negHnlZtVyiL6GafECbXWW83s8N7uRBEdk63cH8nKNkhVe/emxhekW2+3ZhqTULS2W83cH5LERDzjvMj54eYGadxqZJ33tq2Mvnp0EB2LmICuU//vlEhACyGEEEJUFwloIYQQQuTG9Xdu9fv/UgVKVW3eP9WvUhCRi+pnnJIbAX0jTAliFfl6+Vl3IBidbK1j797UIDWprkV2bjVvhDiZNiZFiNawzcayRDxxc6P7TsvOWV+G84GFE9KuWtwX0HXs/50SCWghhBBCiOoiAS2EEEKIZF7++jJrP2hnjb6YRAjOUlVblcTaKCAWlylaXQZC7d6OPU7GGZnsHyvVr+075vjf6olRJCD/cpu69O5NDQIaAeyOdZYxySta3T787S9bxBN/brhj5UMGPjTwJTmhWpzx4P9uLAjj5t8/JYxH5R8vEtBCCCGEEJVDAloIIYQQyTQ9uUXVJcKLytC8onPZibVRWGQ/45TEJKN//E6+DrWCqGHv3tSEAjrMpDHJK1rDthKkSvNj0txw4Wc8PsNqcb6Xt/q7Vo8XCWghhBBCiMohAS2EEEKIZLbvbmdUmG42m0MyilAVyZ/kUyGZV/gtKgjKqrRRmJYUyehycXcne3kvX5uNULJSHbuM3r2pmSagw8wyJox12FaibfYbO55lJs/cIK5yOfazSanl40UCWgghhBCickhACyGEECKZnXs7treu67P7+tFBdny/bb/n/1m+C/IKyYnIylt1WVSQb1XrZ5ySvJIxNTHJWpU2G5OSV0CnJtZmoyptJcalrLlBav94kYAWQgghhKgcEtBCCCGESCYU0LG8fGheWLy/bXvPNgMpTbUt8hPBhTwrs3UH26dtwGDfJnUQrS5FSkZXAVsnyRqmaAHNByLMwyq3lRiXMgT0yjxeJKCFEEIIISqHBLQQQgghkkkR0LFQJc1CaAhpxJaTXITew4gvqlBZSC0mx/KE7VS9n3FKipCMdejdmxoENNd13g8t6i5aiZsbzPXYOebJyj1eJKCFEEIIISqHBLQQQgghkplVQIehdcfB3d62wippQqUr1ampCxzWrZ9xSpxQa5pzQphSwZwq6JGKdendmxqupzsfKrlnGZNQtHZrOiZubrjo8SIBLYQQQghRZSSghRBCCJFMUQI6lrN/7NnWHXkWOOT/dexnnBIn1MKKcYJwRCAiHF1vbcRjHXv3pgZBytywH1rcin9oEY4J//ptNlZBtBI3N9p3NvV46UcCWgghhBCiukhACyGEECKZMgV0mGkLHPrfq1s/42k53Whl7Y3e+b14uG/Hwwl6emvHhKP7/ypJRRfkItc4nHupY2LvuyJjwtzYM3Od83Jzg+jx0n+8SEALIYQQQlQOCWghhBBCJLNIAR2LW+CQqk8r1UzqXs3q52SjZUWpq3pu0fP4yWF0LIgTjht9+Vr3Nhth9s35cI05N8L5xsbBz6qOCXMDyZo6N8jaPV5arez6+rr/bCWEEEIIIaqCBLQQQgghklm2gHah8nOV5CKi1e9xTGsFv7p1WrgmSLjYtuuWULQ23mpku/d3s5dfxM99XFZlTKj+ZuFINzd2brey84870XMel5V/vHzUVuWzEEIIIUSFkYAWQgghRDIS0MXFtVKgHQLnQguJ7gc72dWjg+g5T8oqyNZQtG7c2cw2PjXX+Z+nN/n2NGt/c5Idf3WcXX55HB0LlzqPCXMDyerPjc572zPNDbKSj5dGI+s+6mZX/73qPzsJIYQQQoiqIgEthBBCiGQkoOcPopW2AVaymmy93cxOH+xFzzM1dZWtSEWuoZOKtm3G3Z1s45l5IemL53H59jTbHSOk6zgmVH8jWTluxoM2G7QUmdZqY1pW6vHy7lZ2+t1p/xlJCCGEEELUAQloIYQQQiQjAT17wn7GVLRyHrHzy5u6ydawd+8GPYo/3ss2vjmJi+bUfHua7fSF9NYHO7UZk1Cy0mZj3g8l/KzE4+VhR202hBBCCCFqigS0EEIIIZKRgM6XsJ8xYUG4ow93Z26nEEtdBHTYu9dWPL+/nW183o0L5QLS+uIo23vQyQ7v7ESPaZkJJSutNvbe3SrsgwmXWj9e7mxmR8+O1GpDCCGEEKLGSEALIYQQIhkJ6LSE/Yy3m81sr9XK2iZIRvd9WixQCU216zxCusoCOtbrmnHo3G5lW+b83VjYn9H3+UE723h8EJXJRaRlxqv98f7ShPRIm41bZg6YsdiPjEf7zpZtwXH5WTd63VOzMo8X5s3Djm3BISEthBBCCFEfJKCFEEIIkYwE9PiE/YwRjIjFq/vtLPvH3lAuP9zNjt/bsoLNyTUr2N5q2IUIzz/u5Or7W0UBPdK715zb6fvbI2Nx/aCdnd/dybrvbGatxrCA3TBjZFtzPD2MyuQi0vzyONv9pHwhfRSMx06zOXY8+D5zxx8P/8OKvD2hV/bxYr5mIcLzn86z6+vr/rOUEEIIIYSoGhLQQgghhEhGAno0YT9jpCGyDJEYirRxeWHG9fDdrWzn7eaQYGuabb1OqIyukoAe6d17u2XPL3besSAgYwLWtuv4YDsqkYtM89lxtvNptzAhHbYdyTse4+Rr6twga/N4ecuMyV+v+89WQgghhBCiKkhACyGEECIZCeibhGKx3WrmEouxIF8RlG6b5OLjTnQM/CxbQIe9e2krgSDMIxVjQUQPSWiEY0Qal5nmV8fZ9ucH2f69dnba2Iqef5hY2xHGI1bdmxruS5X4YCxMUuYGWavHy88X/WcrIYQQQghRFSSghRBCCJHMugvomFhECs4jFgmi1a/mZPuuXQPnGhsDP8sS0GHv3nFtJfLEiVbX+5fzQlzaMadHdEQSLzTfnGRbjw6y7ge7I0I6bLMxru1IniBp/epnxiPP3CBr9Xj55UX/2UoIIYQQQlQFCWghhBBCJLOuAjq1n3GeUB1MVaxf4btpctQ/J/bJ96omoPP07s2TcaLV7ddWz1ZBQAdhUcPtjztZy8yHjf61zNtmI4zrA+3PDcZ7lrlB1urxIgEthBBCCFE5JKCFEEIIkcy6Ceh5+xnHwv39tgGhaHWpmoAuondvGO7LNsaJVj8I6K13zLjQEuObk6gMrkK2zPF1vzjMzj/vZtcfx897XJD4SFZX/U2oMD8JxqOqAroSjxcJaCGEEEKIyiEBLYQQQohk1kFAl9nPmEpQJ9IQrZOOvyoCuszevdNEqx+OIZx7l1+aF51fHWe735xkzW+rKaW3vr4R0lefdKLjkSpZXaokoCv3eJGAFkIIIYSoHBLQQgghhEhmlQU0AmtR/YwniVaXZQroRfbuTb2GMQEd5urLo+z0q+Ns/+uTbMP8GxPCy07rm5Os8/QwO33UzY7N4ymUrN2C5wZZq8eLBLQQQgghROWQgBZCCCGtpzcuAAD/9ElEQVREMqsmoJfVzzglyxDQ7JPjdMe9iN69qUkR0H64LT2ZD++Ya/Hxftb68igqhJeeZ0dZ49P9rHN3NztpbkfPPcyyBHQtHi8S0EIIIYQQlUMCWgghhBDJtB+0B5IIwXd4bzc7/7iTXT85jIqvsjKvUFt2P+OULFJAL7N3b2pmEdCxMTm6vZPtfdTJNr84zBoV7CXdfHac7XzazfbvtscK6UUL6Fo9XiSghRBCCCEqhwS0EEIIIZK5vr7OTr87zToPO9nWu1sDcURabzWz9p2t7Ph+O1mMzZpZhVpV+hmnpGwBXZXevakpSkCHQfLu39vLtj8/yBpfV69tR0xIL0pA1/LxIgEthBBCCFE5JKCFEEIIMTMIaYTP4dNDWx3d8MQjQQJ2P9jJTh/sZVePDqJybJbkEWpV7GeckrIENNutUu/e1JQloJkfiFY3P2jbsfPhTtb+4tD2a45J4WUGIb35+UG28eFudvp5N3ruYdbq8SIBLYQQQghROSSghRBCCFEoV/+9slXS3c+72abXgoE0bjVslTStO5Bis7buSBFqCKmq9jNOSZECusq9e1NTtICmAhzRym049kltJV5+2sn2nx5mW18dZ81vqyWlG9+eZu1vTrJjc2yXXx5Hx2KtHi8S0EIIIYQQlUMCWgghhBCFgoCmRYcTTlQ9HtzZtHIPWenLKLL1divrvLdtq6QvP5u/orMO/YxTUoSArkPv3tQgoJkrqR9ajBuTULTOUgF+/bGZE5/uZ4dPDrKdZ9Va3DAmpNfq8SIBLYQQQghROSSghRBCCFEIiJ+deztJIguJeX53x1ZH+n+W74I8nLTAYSjU6tbPOCVOqDUbDSvo6a09TtCHsrVOvXtT458P/cZnGZNQtF5+uBs915SMiPg7m1nTfG/z8UFUDC8rCOmdZ+aFuTnX9u0tOxar/HiRgBZCCCGEqB4S0EIIIYSYC9pttPrVjvP0i0UGIrAQg1vNYSkdLnDoBDRVlXXsZ5wSJ9QQer70ted5u9dbG0FPb22+5vt17N2bGlsBbcbCfWiRZ0yKFK0xEc88DOfH4Z2dbO9BJ9t6fBgVw0sLfa0/71ohvWWu7ao9XiSghRBCCCGqhwS0EEIIIZJxiw0ePTvKuo+6Wavf/5cq0CIqKP2wLap22S6tO0Lh6ILwQgjOK1rZ16L6GadkINT6lctO0CP7QkHvp269e1OD1EQ8+8eZOiZFfDBBxf48Ir6yQtqENiK0E6GtSOzcY6ns40UCWgghhBCickhACyGEECKZ7Q+2B8KJFCE78wTJ7IQjQvrwzuZc0pv7LqOfcUpCAR2LE/RcBzLptinh/sh8NxbLlop+YgI6liLHhPnBfCtDxPtCukFVckQMLyvjhHQtHi8S0EIIIYQQlUMCWgghhBDJNL0KUCuA392ylaHzSOBlJNZGYZH9jFOSIqCLCpIVWevGYlltNiYlVUAXkbCtxCLmx9Htnazz4V62/flB5YT09rOjbOuTTrbxbq+tySLGI28koIUQQgghqosEtBBCCCGS2b67nW02ewvAbXkymlAVyZ/kUyG5CGk6SxCt87RRWGTKFtBV6d2bmkUIaMY6bCvBYn2x4yk7VRbSVG1TvU0Vd+zYlxEJaCGEEEKI6iIBLYQQQohkdu7t2MXdsqdHNtdPDu2CgIf3du0igX7FKEEYIjkRv/P2aJ41VGdXrZ9xSsoS0DHJWpU2G5NSloCOtdmoSlsJP76QtgsJRsTwstIyzwXtj/ezg/d3s9PGVvT4y44EtBBCCCFEdZGAFkIIIUQyoYCO5erRQXb6YC/rfsBtb0QnQVAjPxHCiNAyW3ew/ar2M05JkQK6yr17U1O0gOYDEeZhlduwjIudG2Zudz/bz9pfHmWNbyWkJaCFEEIIIaqLBLQQQgghkkkR0LFQJX18v22rpFter2FC72FEMVWolx/uRmVhntShn3FKihDQdeh1nRoENNd13g8t6v7BBHFzg7nuzuvqk052+qibdZ4eZq01rJCWgBZCCCGEqC4S0EIIIYRIZlYBHYbWHecfd2zrjh2vHYQLla55FjisWz/jlDih1jTnhDClgjlV0CMmGUM3nnWV8H64nu58qOSeZUzCDya6NR0TNzdcYo+XdRPSEtBCCCGEENVFAloIIYQQyRQloGO5/KxrW3fEqqTHLXDI/+vYzzglTqgxFuN6ayMcXW9txGMde12nxlZAv93KDsw5swBmypiEbTZW4YMJ4uYGY5H6eEFIHzzsZK3Pu9nGs6OoGF5WnJDev9vOTprb0XOeFgloIYQQQojqIgEthBBCiGTKFNBh3AKHnfe2s63mTTWvL9nc/+vWz3haTjdaWbtf8csYMB4IetqY7L6zmTW9cyf+WKyShHdBLnKNw7mXOib2visyJsyNPTPXOS83N0jex8tBc9MK351Pu1nzmXnhHhHDywrHw3GlCumhx4sEtBBCCCFE5ZCAFkIIIUQyixTQsbDAIYsbbvYFW8uk7tWsfk42WlaUIpHt+dHz+MlhdCzI2T/2rHzd6Ff41r3NRph9cz5cY86NIJtj4+BnVceEuYFkTZ0bJM/jBdGL8KUSmYrkmBheVsYJ6ZHHS6uVXV9f95+thBBCCCFEVZCAFkIIIUQyyxbQLlR6rpJcRLT6PY7bdzaHqlunhWuChIttu24ZEa2Nhu0VPk22hlmVMaH6m4Uj3dzYud2y/dNj5zwuszxe6M1Mj+YqCunGs+Os8ak5p7s72UazmbU/aqvyWQghhBCiwkhACyGEECIZCeji4lop0A6Bc6FPMdWqVK3GznlSVkG2xkQrPcFj55uSOo8Jc4MPJfy5QWuNWeYGKeLxUmUh3frhLOv88iI7/c9VdvW/N/1nKyGEEEIIURUkoIUQQgiRjAT0/EG00jbAiVYW1JtHtJK6ylZEK9ewKNHqp45jQvU3H0pw3IwHbTZoO5K3+jtMGY+XSldIf3eatf/1Ijv+41V2qZYcQpQCf3Vw+ftl/yshhBBiMhLQQgghhEhGAnr2hP2M6VPMecTOL2/qJlvD3r0sIDhLm41JqdOYxD6USOl3nZpFPF4kpIVYPRDMiObDp4dZ52HHvgZovHXzXOXC97nN+U/n2dV/r/r3FkIIIW6QgBZCCCFEMhLQ+RL2M+Zfqnz9N+7IRlpvUAV9+Vk3er7TUhfZGva6bgZjwdi072xZGc01nkdI12FMwg8lwrlBBTTjgYyedW6QZT1eDu/sZHsPOtnW48OoGF5WJKRFmSBskbXtB20rZfm6yotjIoydZO4+6trf863braHnIhd+5s4L2XxqHkuc69Z7W0O3Q1LX5fyFEEIsBgloIYQQQiQjAZ2WkX7GzWZ2+v52lv1jz+bqfjs7v7uTdd/ZzHbebg5uR5CQjDES9vSjtNYcVZat0V7X5rwZAzceL8y8On5vK2u3WnbRQX88EPS05UDCvsohYas6JiNtNm41ssN3t7LrB8PjwfcYj1BK0xubuZGnQroqjxcJabGqIHGRrb64DSUuXy+rUthJ5uOvj+3+OY5QGrvwfeTxweOD7OSbk96x/ucqe/369dRwW+7HwqDh+bNdZDXHoNYdQgixfkhACyGEECIZCejxGelnzPGZN+C+aJ2Uyw93rYQNhfTFJ53oGPipomwdaSvxVmNIwk8KMhZBj4T1x4KK4Nj5x1K1MTkKxiP8UGJSmBvcFiHtj0fK3CBVfbzs3tnOGuZabzw+iIrhZQUhvfPzRXZI+4HXr/vPfkKMgnBF1rrHJJIVweoqfvnXVRdzu1DKUilclJR2+6Iq2e2Pbfv7c9kyz6075jkWWXz05ZHd9+W/L6NSeZ6wTY6H/bC/sH0Hx0fVNbdZpJAXQgixeCSghRBCCJGMBPRown7GVPAikv2K1pRQ9Yqwdm/M3fY419gY+KmSbA3bSnBOnFvsnMeFsWMMw2ro7VYrev6xVGVMwrYjs4wHAtqfGy4pc4PU5fHy4tP97PDJQbbzrFo9pImEtHAgSpGmTqbyL5W9qVW980pp7sv3+bnry+zf38VVXHOs3Jb7kZgoXmQ4BiqrOa5Y6w537txOrTuEEGJ1kIAWQgghRDIS0DcJxWK71ZxJtFLZ6otWxBzbpoKYr+sgoMNe17G2EimJiVZamZz0xzrP3FvmmMTajjAeqdXwLswNvyKe7THn88wNUtfHC0L6mD/n//Ioa3x7EhXDy4qE9HqBCKVK15e9/J/vFSFJfSkd66m8YZ5DGsEHcsQK27s72d7He7bKmOOpgmTOG4Q6ldix1h187Vp3cG5CCCHqiQS0EEIIIZJZdwGd0s84Jdye+/n9fTdNjr3zqYOAntbrOjWhaOVcENr+vuogoMM2G3najrgg7ZHV/ocSVJR3Z5wbZFUeLxvvmPP+cDfb+LybbXwjIS3Kh6pm5Kdf7Uzl7qLaRSBcEa9RKW2CfN7/bN9WFNdRPI8LPaeR0uNadzAWrnWH+kkLIUQ9kIAWQgghRDLrKqARfvOKRUJf47DHM9tF1MX2yc+rJqA5VsZ91l7XLtwe0epLeLbpi1Y/VRbQB+aY/ereWdpsMB7cL/xQgurycH9VF9CLerwc3d7JOh/uZdufH1RaSF//3X8CFbWAamSkry98aZWBEK0C6yql6SftWnf4lejEb93BdVLrDiGEqB4S0EIIIYRIZt0EdJn9jPc2hit8w1RNQJfZ63qcaPVTNQE9IuJnrO7N86GES1UF9NIfL2Z/3Z/Os/a/XtiFBGNieFnZMsfV/e1ldv7fKwnpioKsReq6OUfrB4RmHRbHS5LSn+5nJ1+fZC/M4+P1X69XIuc/nmdH5jmOFiQsrOifM9ePDw5cP2khhBDLRQJaCCGEEMmsg4Aus58xco5q2dh+w1RFQJfV65rsThGtfqoioGMinnPLMz8mSdaU8aiSgK7c48UTTZdUsv7xygrp1g9nUTG8rEhIVwPkMoLS7zuMxF0FYUlrClpUxCqGiesdjcBF5MYEb91y9eeVPRdad7Tvt6OtO7i+at0hhBCLRwJaCCGEEMmssoBGYJXRz5hsmdAfOLbfcVmmgEaCltXrmuPsJIpWP8sW0GGbjVlEfKzNhhuP2D7HpQoCurKPlwni8Op/b7LT/1xlHXMbCen1hjYNVMcO5tx7W7aCeNVbN0yT0lQRr5qUvvytd85UgEdFvPmea91Rh2p3IYSoKxLQQgghhEhm1QQ0EpRtlNHPmFAZOq21xLgsQ0Czz7J69+apZo1lGQKa+UEFuD8/ZhHxiOp266bC0o0H4x3b77TkmRtkrR4vOSpXJaTXi5e/vsz2PtkbWlCQath1r4RdRylNGxLakcRadzAv/NYd6icthBDFIAEthBBCiGT8ijEE3+G93ez84052/eQwKr7KyrxCLdZGoah+xgRpmbfCN8wiBXSZvXu3TfJWs8aySAE90lZihvnBbZH3ZYzHogV0rR4vOQR0SNWFNMfF8XGcIj/N4EOxzXfNc9+n+1ZMi2GclEbCIqVHWlkEUprWFzHRW6f4rTv8liz2fM3zHR9WUCWv1h1CCDEbEtBCCCGESIZKIN6U2oWOgqqh1lvNrH1nKzs2b95SxdismVWoldnPmIX05qnwDVO2gB6RrAX27iXzVLPGsggBzZiHbSWo5o6d97hQ3Ru2HSG7JkWNx6IEdC0fL3MI6JAqC2mOR0I6H/Q8bprH9CaPz2A+EiQrsvXgyYGkdATaU9CmYpyUtov+mec/JO4qSGnXumPc+fI9qsa5jVp3CCHEdCSghRBCCDEzCGmED2/QqI4eeYN2ezPrfrCTnT7Yy64eHUTl2CzJI9SorCyrnzGhohX5Fdv3PClLQMck6yxtNrhP2GaDY+CazFvNGktZAppjRbTO21YCMRu22SDMvaLHo0wBXfvHS4ECOgTRS0sMWmNQkRwTw8uKhPR0EIZI6NevXw+CUD368shW84ZVr6TZatr7UfmKlBTDrJuUdq07qJyPte5gDBgLVUkLIcQoEtBCCCGEKAyENG++Gs3em9BQPjVuNWyVNK07kGKztu5IEWoIqbL6GZOiK3zD5JGM02QrUpGxKqt3L9WsSNzYvotK0QKaa4do5Tacw6xtJZhTzC1/PNhmmeNRhoBemcdLiQI6hN7MEtL1ISagw1yZ8UKo2lYMH422YqByGvHY/kfbSmkxyrpJac6BViRh6w5JaCGEGEYCWgghhBBzwxtO2nK4P2sOZR7VoXxNhWj4p/hbb7eyznvbtkr68rNuVKCFmSTUEH9l9TO24tZsv4wK3zBFCGiEX1m9e/mXbXOc4X7LCAKauZL6ocW4MQlF6ywV4KGId+OxCBFP3NzgMRM79zBr9XhZoIAOqYOQPv7jVXa5pouqpQjoWC7/3WvFgDDl/qFQpa0HUpqq2LMfz/p7Ez7hX0uFYp+vGVvGmLGm/UVM9tYhCGnOaZnPRUIIUUUkoIUQQggxM7xR5E29exOJYE6RVwgrKiWReLFqSeThpAUOQ6GGaC2zn/GixKIfJ9SajYYV9PTWHifoQ9nKsZbVu9duz2y7zGrWWPzzod/4LGMSilaud+zcx2WciKelyaJEPHFzw0WPl2oI6JAqC+mGee5u/2u9hPSsAjoWpPTJNyfZ/mf7dpvhYwBJzcJ1WuRwPNOktG1pUUMpLQEthBBxJKCFEEIIkQvXZqPV73c7a4/YMMgshCdCa6s5LKXDBQ6dUKOStax+xmTRYtGPE2q0QghbXiAc6a2NcKS3Nl/z/TJ69zpJyb9l9DNOja2ANmPhPrTIMybzilbmR9hmgzD/Fi3iiZsbB3c29Xjpp4oCOsQJ6cPfL7Odny+iYnhZWQchXaSAjoW5h5Smn3TYH5i4HsFa5HA8qyClJaCFECKOBLQQQgghktm9vzv0ZnAWeZUaJCEVpwhDKqtD4eiCXETCzSJa2XZsu8sSi34GQs2MAcfrBD1yOBSOforu3UvV8KKrWWOxPaDN8fnHnDoms4hW5h/zI1YBjtRe5vwI54Y7Xj1e6id9Xrx+LSG9IMoW0LG4RQ43zXNU+LghWuRwOr6UptUXleX+GIZS+oWZt6EUXmQkoIUQIo4EtBBCCCGS2bzTa2vgv/lDeCIAEXx5WxrkDRLMCUdE2KE5nrzVrCNtFPpCjcrhZVb4holJxjBOOHINyKTbxsLY+b17fbm4zGrWWGICOpZ5xyRsK1HF+ZEyN8haPl5qLn0kpMtjqoD+67VdEO+VOcdQKhYVto+gRJaGi9bZx5d5LkZWa5HD6fBYZ4xiUppwrWmBcvL1yUKltAS0EELEkYAWQgghRDL2Dfztzezik062/952ttm8aW/ggqBCFCIBkVd5hVcZ4RgQcbFq1qpU+IZJlYyzZJxkJVWoZo0lVUDPGubHUAW4J1qrNj/KnBuk1o+XFZM+VRXShGPi2DjGOpAioE/NeVGxTPj/hTnHl7+9tOI4FI1FhTYSVO4ipTk+Knr9x5yT0lrkcDqpUvr4q+Ps4vmFXUC56Jz9cGb3JQEthBDDSEALIYQQIhknoGOLnO2/3xPSvPEKpTQiC+FJtW3ZVdJ+qAB11Z/2uDyhhtBEWsVkVhVShmQMJasbD65XlapZYylDQCNa+aAkVgFe5flRloBeicfLiksfCenZSRXQyEmEMCLTyWibZ0fZ2XdnVkqzCOHr//buU0aQ0lTuIlFDIU34nhY5TGOalKYNCuMdk8mzRAJaCCHiSEALIYQQIplxAjoMC8EhpFkMLXyz54JMRHbRexjxFRNisybsZ9z03sBXtcI3TFGSkbH1e/faf/v/r2J177gUKaAZEz4QiYlW5keVRSspWkCv1ONlzaQP7TBoi0F7DNpkxMTwslI1IZ0qoE++PckuzXG70L4BqejktC+lWXSQn3GbMlt3EPaBlNYih/NBT2kWOByMnfk9wAcOMZk8SySghRAijgS0EEIIIZJJFdB+rp8cWiHd/WAna3qiL1YlzeJprnVHTJRNCtWsYT/jOlX4hnFC7eDO5kyCnjH022y0PMFY9WrWWDhmrikfWlDJPcuYjIhWb+HCuohW4ubGtjl+PV56WVcBHSIhPZ5ZBXQYWnLQvgHRyG19IU3YBn2Ay27dQdjPkfk9i5QO+0kTLXJ4A+KZhQwHFeXmOY+x4f9cy5hMniUS0EIIEUcCWgghhBDJzCKgw1w9OshOH+xlnfeCCmlPgLmkLHA40s+YN5dmW/y/ThW+YZxQG5yXOSdf0CMQw7GI9e6tq2QNg4B25+GSOiZDotX8W2fRSgZzoz/PXfR4kfQJqYOQPv/vVXb9d/+AS6QoAR3Li19f2NYcZ9+fRVt3sN1FtO7wFzlseh+2+Vm3RQ6RwrTfcOK50WzY68I1P/+pt2CgBLQQQpSPBLQQQgghkilCQIdBSB/fb2ftO7SJuJGMSEK/atd+79aGrWBFOIb9jHlT7f5fxwrfMKGARiT7rREIwhGZyFggHhkfd9vBm22TOkrWMK4C2j//aWPCv4Mx4XaBaK3rmIRzg+jxIgGdQpWF9NZP51n3t5elCelZBTStLxDH/vdSwv0QnGwzbN2B/EVUum2HIrnITF3ksLmaixwigxHP7jz5feHEs4sEtBBCLA4JaCGEEEIkU4aADnP5WXcgpN0bR8KbZPpetryKXivdWjcyjgrfo5qLNBcn1I4+3LXtS8J+2pt3Nockov0ela0rIlnDIEmZe35Ll5QxsfOjPyYtk7pW+PoZyNaH+3q89CMBPRtOSHfMuLUQZ54QXnaKFtKzCGgEMT2VCfLy5J8ntsKYeebL5qT8+3K4dccz8wbak9Ls27bu+KX81h1ukUOkM2PinhNckNR1XeSQa+P3eG6907LV57FrLgEthBCLQwJaCCGEEMksQkCHQbId3tu1+3VvKG36UtFV+Na1tUQsSOP2Rq9KjfN3YzGpfYn7P6L2YAUkqx/kIkI9NvdSx4RtxLZdtzA3mO+clz83XNb+8SLpMxdX/3uTnf7naiWF9DwCGvFM1bKT0S62kvn7s0F7jSHhnBC/dYeV0p6Q9lt30E+6zNYdhHN1vaT9v0ZyQUozhpx3FaU0j32Ozx3vJPHsIgEthBCLQwJaCCGEEMksQ0CHofoV2cgbPCo4V6XClyAFOSckoX0Dbd7wU/EbGwfi2pc48boq1awuVCtTtcy5Ec41Ng5+VnVMmBtI1tS54bJWj5dWyy40JoqjLkKa45zGPAK6+9VVtv+1efNMvnqddZ+9zA6+PM8OvhiW0ojjuaqkTdinbd3x3ZjWHd8tpnUHqcMih4wT1dr2mG6Z5zlzjV/9/ip+jYMMCWgzz4uIBLQQQsSRgBZCCCFEMlUQ0IQqT97gdVak0hfRSpWufQNt0r6zGa1uHReuCRIutu26ZUS0Nhq2ojdFtvpZlTGhcnvbmxs7t1tWKsfOeVxW/vHyUVuyZ0FUWUhzPBwXxxcT0oUJ6JG8ybrPXmXdL81tn54OCWkyb5U09+E4EJux1h0n3/SEN607Xv3xakggFx1/kcM2H/QFUpo2P7T+WcQih4jnwf6deP53vvPnXLi/BLQQQpSPBLQQQgghkpGALi6ulQKtJewbd/MGmr7GVPDGznlSVkG2xkQrrTVi55uSOo8JcwPJ6s8NqphnmRtkJR8vjUbWfdS1f/IulocvpKlIjonhZSUU0kUL6BC+13H56rUVkIhnJLEvpA/NY/Lk216/51mrpGnJkdq6YxH9pCctcsjif0jpIhY55C8cDp8eDolnqrNjx5USCWghhFgcEtBCCCGESEYCev4gWmkbYN88m2y93ZxLtJK6ylakItewKNHqp45jQvU3kpXjZjxos0E7kbzV32FW6vHy7paVXaKa0JuZlhi0xqiakN4wc6coAT2OgYAO89V1tv/sMut+eZEdPD0ZEtJk7ippE/pJD1p3mO35Utpu/7ub7YcitugUvcihE88Duc3vik860X3niQS0EEIsDgloIYQQQiQjAT17wn7Gu+/ka7MxKXWTrWHv3uaMbTYmpU5jEvtQIqXfdWpW4fHSediR0KkhlRLSdzaXKKDfjOaZ2eaXL7Lu07Ps4IvhKmmk8by9pP3WHZxXrHUHP1tE6w7CsSClqVjmgyT32HaJLXLIXzjw2HfimWpqelLHtj9LJKCFEGJxSEALIYQQIhkJ6HwJ+xnzL1W+/N8F2UjrDaqgLz/rRs93WuoiW8Pevc1gLBib9p0tK6O5xvMI6TqMSShZw7lBBTTjgYyedW6Quj5eWm+3bNWjFhZcHZYqpKsmoEfSq5Kmihk57AtpUkSVtG3d8XxM6w6TRbbuIAhghHJsgUM/RYtnFwloIYRYHBLQQgghhEhGAjotI/2MzZvn0/e3s+wfezZX99vZ+d2drPvOZrbzdnNwO4KEZIyRsKcfpbXmqLJsjfa6NufNGLjxeGHm1fF7W1m71bKLDvrjgaCnLQcS9lUOCVvVMRlps3GrkR2+u5VdPxgeD77HeIRSmt7YzI08FdK1e7yYx4babKwHCxXSlRfQ/Ty7vsmXZr9PS6ySNqF1B9I51rrD9pM230eKWymNZDXXq6xQiY3Apb97yzz/8Xxw8dPFiDguKhLQQgixOCSghRBCCJGMBPT4jPQz5vhut4ZE66RcfrhrJWwopC8+6UTHwE8VZetIW4m3GkMSflKQsQh6JKw/FlQEx84/lqqNyVEwHuGHEpPC3OC2CGl/PFLmBqnF46XRsH9qj4QS6wtC+sXr19nh75fZzs8XcZE8a+oooP18SV5n+09fmpxn3S/KqZImnDcilfE4/mpYStvWHezjudmHuW0okYvK9gfbtvVGKI2LjAS0EEIsDgloIYQQQiQjAT2asJ8xFbyIZL+iNSVUvSKs2QZx2+NcY2Pgp0qydaR3rzknzi12zuPC2DGGYTX0dqsVPf9YqjImYduRWcYDAT3r3CCVfryYa4o0U5sNMY7ChPSKCGiy56Xz9JU9TiqVEcS+kLbCuIAq6UHrjh/irTv4HvugdzNVzDGhnDcS0EIIsVpIQAshhBAiGQnom4Risd1qziRaqWz1RSsVoV2zbSqI+boOAnqkd2+krURKQtFKkJUn/bHOM/eWOSaxtiOMR2o1vAtzw6+IR+wz5/PMDVLJx8tHbQkaMRMzC+k5BPT+V1dDQnkc/m2GEhPN4xKTz2SMgN576ufKpvPFi2z/i/Os+6TEKul+6w62FWvdYaX0HK07FiqgzTm8+vNVIWFb9vlZz29CCDGEBLQQQgghkll3AZ3Szzgl3J77+f196YGLaHX7qoOAHundm6OthJ9xotXfVx0EdNhmI0/bERekPbLa/1CCcz+acW6QyjxezDnR2xW5JERRJAvpNRLQNl/cpPPFy56Q/uLUnE85VdKE8UI6x1p38LVr3WGldCCcw0hACyHEaiEBLYQQQohk1lVAI/zmFYuEvsa+aEWQUjk8bp/cpmoCet5e1y7cHtHqS/hQtPqpsoA+MMfsV/fO0maD8eB+/ngw52L7q7qAHnm8mOusRQXFovCFdMPMOwlo8uomT3rpPOnJYqqXfSFNiqqS5r5DrTueHQ1JaZ4XxlVHS0CLSTC+zN/Dp4d2/QBen/IBp51TZv4IIaqHBLQQQgghklk3AV1WP+NNk3Gi1aVqArqsXteI7HGi1U/VBPSIiJ+xGj78UILtTZvXVRXQI4+Xhx1JGLF0Lq+vs+M/XmVNFnmVgB4IaNJ+cjnI3uMXWefJebZv23aUWCXdb93helaPq4aWgC4WxpTxrxN2vphxRDIjl3kN2vJeP7gwT/hZ7HvcF1GtdQaEWD4S0EIIIYRIZh0E9CL6Gcf2G6YqArrsXtexfcZSFQEdE/GcW575MeuHEi5VEtAjj5e3W/YNv97si6phf39JQI8V0O3Ho+k8vsj2n5xm3SfFV0kzthLQ5cLzMKI/lLN87aqFuRbLhGvNWDGf+N3BscUksz1u8/hl/YCDxwfZyTe9HuNU0PuPY77HvNr7eG9kO3zd5vev2VfVPiAQYh2QgBZCCCFEMvaNwVvN7Ph+O7t6dBCVXYtIGUINqbeofsYpWaaAXmSv69QsW0CHbTZmEfHj2mzkHY8qCOiRx8vdHSszhKgqEtD5BXQvLwfZe3RhW2q46mVfSOetkpaALg/Gl79AYfw4Fv51wtlVErvnbpcypTQinPFg204yb723NXIMhO/zc27nRHEomfOE+7pWHWzXjYm/v6rIeCFWHQloIYQQQiTDC3T/xTsyuvPednb6YG+hQrooobasfsYpWYaAZp8I0cE5mGtddq/r1CxDQDM/qAD358csIh5R3W7dVGLZebaguUFKe7w0GlZyIIuEqDrIp5kF9LNXQ5J4HP5tZk5MPpMKCOj2o9F0Hp9n+4/HVEn3Fx5kHN2Y+mM7END0gQ4SE9ChpJ439Kbmuezsu7Ps1R+vCgnbss/PCxbQSF6ErS92qfZFvo6D61CklPYlM/uObZNQiczP9j/bt3OAY6SKPvq4LCHsi+Nk/zwnhMfHsXEOtsLazBMhRDFIQAshhBAiN7wR4Y0ObzD8F+0I6e4HO9n5x53s+slhVIYVkXmF2rL7GadkkQJ6mb2uU7NIAT3SVmKG+cFtY21HihiPRQvokcdLq2Uf/2qzIeoEUkkCungBHYYq6c7js2z/8XAvaeSkG1c3thLQ88N++CCQfdrnZ/P7G3nK+c0C12aSlN42v9d47WfzUU8yh1XFhO/xeEPy0jIDmcuxRh97FQjHxnykdQcL5/rn4lp3MK6Luq5CrCIS0EIIIYSYG16Q2z9vDCpJtt5uDYR0TIzNmlmFWlX6GaekbAE9IlmX1Os6NYsQ0Ix52IaFau7YeY9LkW1HxmVRAnrk8fJRW2++RW2RgF6MgB7Oi2zv8bkdw5e/vhyMqxtbCejZ4Nh5zeX3OC5z0Veu1yQpzYeSiOn9T/fth5PRx1fNwhxEmiPP+d3njzWh0pwx53wZHyHEdCSghRBCCFE4vGjf+8de1mwOV8UgBQ/v7SaLs3HJI9Sq2M84JWUJ6JhkXWav69SUJaBjbTZmacMSa7Mxb9uRcSlTQI88Xhq93qEIDyHqTJECmoSEP585MflMai6geQ5x4+rGtioCmuvuH9s8YVv2+bkEGcxrK/8vz5Cgy/prFHuuE6S0q35msUDGIvqYq1lc6w6kdFhwYc/ZjAPjodYdQsSRgBZCCCFEYbgehK5SBFm712pmp+9tW3nrVw2T9h3z5ul+O7v8rBsVZ+OSItSQdFXtZ5ySIgX0SO9ek6r0uk5N0QKaCnBEK7fhPGZps0GYU8wtNx6McdnjUYaAHnm8mOvMG20hVoWiBXRpiclnIgE9JI+LSB0ENMeJ1HRtLviXylv2VTXs+U+T0p/uZydfn9jr71/buobz4HxirTu4Vn7rDrWtEuuOBLQQQggh5oY3SLwholqSF92TZB4SE2mHAPWFdOOWeaHeF9LTFjScJNTq0M84JU4yHn24Gx0DP+Nkax16XacGAW2r1xNbuowbk1C0zlIBHop49sPxlVUNH8bNjW16MRf9eCnxz7iFWCYS0BLQYaoqoBGViFxf4vJ/vlc3iWnHZM2k9PmP59mR+d2LfA5bd/C1a92h37Vi3ZCAFkIIIcTMhG+QaEGQV/Yi85Ci3NevrGVBw85729npA3ObQLCFQq1u/YxT4iTj4Dhum++NaV8SytY69bpOjRPQ7lhI3jEJP5jgesfOfVyqIOLJYG40bs5nrsfL271Fq1SdJVYZCWgJ6DBVE9Dc336Y71U7I2451lXCjtMaSemrP6/s+brWHe76Ds7XjAFjwW1W7VoL4SMBLYQQQohcIKns4jf9fre2KnWGnsrjghR0Qtp/gY5gc9WvxL5o32jUsp9xSgYV0O9uTW1fgmzle3XsdZ0a24LDXCPEOG1R8ozJvB9MMD/CNhvLEvHEzQ0EB2/kqaTy+4KSpMeLGUfe8AqxDkhAr5iAjtwnb6ogoHlNxXM4/ZzdczPP5/QRXifs2K2RlOYcOBfOiXPzz5V5zxjwWpt5oA+HxaogAS2EEEKIZHbv7w69SJ5F9uYNVadIQ18Q+0EuUpU6i2hdVj/jlAwkozl//5gZc843lK8udet1nRonoMPjThmTWT6YQFIzP/xtcgzLFvHEF9AhfI83reEbWhfa5FBhpyorsW5IQEtAh1m2gA5fU7Fon56bb7DjuUZS2rXuoJ90rHUHH0yodYeoMxLQQgghhEhm806vrYH/ohjhSTUqgi9vS4NZ4qpfEceH5njyVrNWpY3CtMQEdBjkK9XiXAMy6baxMHbL7nWdmnECOsy8YxK2YWG+V21+TBLQIVRPdT/vLWClNhtinZGArqiA/vVl9urPVyNZuID+tzmuApJHQPOayv2u8bNpXuO0/9GTjWIY5s66SGladyClx7XuoGrete5gXISoOhLQQgghhEjGvoG/vZm9fLifHZgXw1tvt7JmUHWKGEYUUj2K/MsriMsIx4Ag90XrstsoTEuKgJ41Vep1nZpUAT1rmB9+BXgV2rCMSx4BLYToIQEtAR1m2QLazkkTe7/vxvcI5i9XkNKI1bMfz/r3Fg7m07pI6cvfeucaa91hz9Wcv2vdweNEiCohAS2EEEKIZOybpdubQwucuZz9Y8/24N1s3vTcdUH8IjypTF1ElbQL1bCuWtodSxX6GaekDAFdJ8kapgwBPa7NRhUrwP1IQAuRH/v7a1YB/eWruBReZCSgV1NAj5mTbOvkmxNb5RoKacL3+BkikjEUwzDH1kVK28eSeR1Oey2/lzihdQfjIEQVkIAWQgghRDKTBHSY148O7IJw3L55a/TNEzIROUxLDURxTBDOmqr3M05JUQKasa1yr+vUFCmgGRM+EPHHpIptWMZFAlqI/EhAS0CHqbKAjoVtIqXpEbxlfq+731825vcZi0OzTcZbUnoU5t06SGm/dQcCmnMVogpIQAshhBAiGftmKVFAx0KV9P7727Z1hy//CFWobfPmybXuiInDSalTP+OUOMl4cGdzJkHPGNah13VqENDMGT60oJJ7ljEJP5hgTOpSAe5HAlqI/EyVfX9JQMfz8iZRyTwp9RDQXHMWQywibCv1+XnqnEwIrRYYx9jCdaTZatr90E+aMRTDMBdXWUpz/JyXEFVAAloIIYQQydg3S3MI6FhclTTieJYFDuvYzzglTjK6IF99QR/rrV3HXtepQUD740FSx2SVPpggEtBC5Geq7PtLAjqelzeJSuZJkYCexNQ5OUM4L6Q01a/IZ/d7z48WOZwM83NVpLQEtKgSEtBCCCGESKYMAR0mdYHDOvczTomTjF3zJpze2oxFTNAj3xkLRL1fVV6XXtepsS04+nOPDy1SxiTWZmMVxkQCWoj8SEBXVED/8jJ79cerkaQK6Ji8Ts3Z96snoGOxrUG+0yKH88CcraOUloAWVUICWgghhBDJLEJAxzJpgcM69jOelJONVrZnzsed5+Vn3aGxoLc2gp7rMCLoTerW63paDsxYuOpn5oA/FqljsiofTJz25wZV7Zwbb4iFEGlIQEtAh6m8gPbOvehc/nZpZSnSlGNwvzNdmm+b371a5HAizOOqS2kJaFElJKCFEEIIkcyyBHSYi4879sX9qlU8U6E7eOPSamWnD/ai5x+GanHuE9tuHYNo5do60UoVc/eDnezq0UH0/GNZpTE5CuYGi0/xplcIkc5cAvrpq74AXnYkoNdFQHNuzEcWk2OMWFjOH4sywjVBlo5b5BApzTFzPSWl4zC3qySlJaBFlZCAFkIIIUQy9s1SBQT0i4f79oV83QU0onXfE632nN7bHql6nhauCZW+sX3UKaFobb3VsBL++slh9LwnZRXGhLnh977ufNJR2w0hZmSS7LP5a5KAvhzI3ypEAnr1BTRjxPgM5dmRnaMXP1/Yfb3+b29cygwC/Mj8TtUih7PDtUyR0odfHGYvnr8YnudzhscR+xSiCkhACyGEECIZ+2ZJAnru0GaDVhmuzQailb7Gs4hWUnfZOiJa39uy1zh2rqmp65iEbTbozXn49NC+kRRCzM4k2WfzlwR0PC9vEpXMkzJdQPOv/32X7fcXKKC/ObEVvUWEbbHNogQ040NYWBCJefzV8ZCURvyefXfWG8d/Xw6NVxmhEhspTT/ptnndEpPSWuRwOlxfJ6X9MWy1WsPzfM5IQIsqIQEthBBCiGQkoOeL38+Y7Jg3Hecfd6LnmCd1lK1hr2vabBze283VZmNS6jYmjAfV3248eBOqNhtCFMc8Arrz9HJY+lYpEtAzpy4COhwbRDPfP/vhzM5XKqN9Kc0xuNYdVJP7Y1hG6CfN7yvOhWvG+fvRIodxmMedh72WcjbmdRB9t4fm+ZyRgBZVQgJaCCGEEMlIQOdPEf2Mp6VOsnWeXtd5UpcxCT+UaH/UVpsNIUpAAnqFBXTQviM1VA7zvFs7AR0JLTlozYFUt1LaE9Jh645F9JOetsgh13ZdFzlk/vriufVOy14bxglhPDTP54wEtKgSEtBCCCGESEYCOj1hP2M/SGh6PSNeixDRVZetsV7Xfrbebtrq53nbbvip8piMfCjRaNg/w+XNohCiHCSgJaDDrJKAjuXFr17rjq/jrTsQn4to3UE4l0mLHPKXP4wJ84WxXDWYtzHx7K65BLRYdSSghRBCCJGMBPT0jPQzvt3KXvDi/x972eWHu9nxe1tZ27zJQkIP3oSYN9lOSK/Sgnsjva4bDXv+1w/aNufmzVb3nc1sK/iTXc4HIZ13MUY/VRyTcW02rq+v+48wIURZzCWgv7j0JG+V05fPEtBJqaOApoIZeczvDuQyX/s/nxivdQdzPda6g58tqnUHmbTIIR/OrsIih8zXIfFsztMXzy4S0GLVkYAWQgghRDIS0PFE+xm/u5Vd3W9b8TwuCGlut/N2c/DGhFARTJsOFiaMnX+YqsnWkV7XzaaVzbExcEFIn76/bYU9otrdl7Fs39myQvpVDiFdpTGh7ci2Px5mLNRmQ4jFMp+Afjksd+uQNRTQse1MCteb52TkJs/JRYRtsU3+P41ZBLSbk35YqNbK4+/7ixF6t58W27rj+ZjWHSaM0SJbd4SLHLrfm37qssgh83RSxXMYCWix6khACyGEECIZCejhjPQzbjatRI0J1pRQKY2AddsjF59MX6SwCrJ1pK2ECdXN0yT8uHA/xtKX0VSKx84/lmWPSdh2hEou3ojyhlAIsXgkoCssoP9tvhdEAnqygO5+ddXLl+brp2fZwReH9vsutu/zLFXSJrTuQJTGWnew3aHWHf/tXZsy4xY5REozXswL97rA/X6t0iKHzM884tllIKD7c7uISECLKiEBLYQQQohkJKDj/YyRxlQzx0RqakL5jDzl35S+yMuUrWGva4Qx4piK5th5poT70qrDl89ku9WKnn8syxqTkbYj5ph5A682G0IsFwloCegwZQro7ndn2eWU5/15BfT+19lwvrrOus8ubTUzotjJaDJPlTThPq51x/FXw1Late7gNlwH/5qVFbfIIb2kQyFN+N6iFzkcEc9jWm2MiwS0WHUkoIUQQgiRzDoL6En9jGMSNSWu7YQvWhHbXXNeVFfzdVUF9KRe17MGiR9WgCO3T/r7yjP3Fj0msTYbVJ4JIarB3AJ6SOjWLRLQsZQpoDceH2QbZvuN706ztjnHY44vENKFC2gTx+B7/Srp7tMzK6GdkCbzVEkPWnf8ML51B600FtW6gzA2y1jkcEQ8U/H800X0GCdFAlqsOhLQQgghhEhmHQX0LP2Mp4X2ErSn8BciRF4iWt1+qyigZ+11PS1IeL8PdsskvLZVFdCIeI7XHbvabAhRTSSgJaDDlCGgd+/v9n4f9AV0GF9Ib5v5WKSADuF7nTBfXWf7zy6z7lNzXb44tttymbtKut+6g/szpr6QtrLbnP8iW3eQSYscknkWOWQeFiGeXSSgxaojAS2EEEKIZNZFQBfdz9gFce2LVrZLVXXsGKokoIvudU0YS+S1L+GRzEdjrmmVBHQo4ltvt+wbd7XZEKK6SEBLQIcpWkA7+Wz/7QvnibmzWZiAHseIgHb56s0g+89eZd0vL+zcL7JKmnC83JexDlt3MO6udQfX3L/WZcVf5LAZLADtMm2RwxHxTKuNOcSziwS0WHUkoIUQQgiRzKoL6EX1M940GSdaXZYtoBfV65rtM+axY/BTBQE9IuI/2LFvzIUQ1Wc+Af1iWOLWORUT0LRxQGyGmVlAByJ7UgYC+qtjezzzxAlJ5DNfR4VzmIoI6NG8zva/fFlKlTTjPtS649nRkJTmmtjWHb8srnVHnkUOqaR235+34jmMBLRYdSSghRBCCJHMqgroRfczjh1DmGUJ6EX3uo4dQyzLFNCxNhu8kRZC1AcJ6H4koAcpSkBzfmwHSem+FxXOYSoroIM8u872v3yVdZ9emJxmB18UXCXtte6wUtoT0myb79lt//qyd939eVBS2BfzAumMxHW//0nR4tlFAlqsOhLQQgghhEiGF7Gtt5rZ4b3dJDFaVooQ0MvsZ5ySRQvoZfW6Ts2iBTQV4MyPQRuWRkNtNoSoMRLQ/UhAD1KEgObc2AbyGSkZFc3jUiMBPZrX2f7Tl1YaI4k5Jpe5q6RNuJ9t3fFdpHWH+Zrvu7kzNC9KDDI3nJNFRgJarDoS0EIIIYRIhhf8rCLuZCLZeruVdWlF8GAvu/ysG5WBRWceAV2FfsYpWYSArkKv69QsSkCHbVhYSZ95L4SoN3MJ6CcvhsTtqkQC+tQ+z88qoDkv7o98bvliOTW1FtAmX5LXNnv8+/Qy2396nnW/OC28lzTXi3Mf17oD4U3rDjdeQ3OloEhACzEfEtBCCCGEyA0vxHkT0X3UtS+YnawjjVs9UeiqpK+fHEYF4TzJK6Cr1s84JWUK6Cr1uk5N2QJ6pA3LJx27qJQQYjWQgB7NKgvo2DbDcK15vp9FQHNO9vfcO5vZZiiWU7NiAnqQpy7mGL+4MDkrvpe0CdcwtXUH82No/syQRQloO6cLigS0qBIS0EIIIYQoBN4MsGI4/XGbzeGVxWnb0XlvOzu+3y6kSjpVQFe1n3FKyhDQVex1nZoyBPS4Nhu80RRCrBYS0KORgJ5NQHN77od8vn7da8t0eX2dHZtjaJufN76LyOZY5hDQ+19dDQnlcfi3GUpMNI9LTD6TqQKaXN3kC3PMX7zM9r84t2NfeJW0Cf2kB607zGtSX0q71h1u+0PzKSES0ELMhwS0EEIIIQqBF+e8meDFuRWRt3qCk5YOtGPw21MQBCGtO84/7mRXjw6iEnFcpgnoqvczTklRArrqva5TU6SAZkyQ5G5MaCujNhtCrDbzCOi9Jy+GZe0qJiqfycubRCXzpCQI6J8vbIVqmKoK6NNvT+2HlYTK23E4Id355UXW+uFMArovoG/yqp/LbP/JhcmZOa/iq6SZC9yX1h08vmOtO9z27Zzy51gQCWgh5kMCWgghhBBzQZsCqp6diERKjuupTLUsP0PkbkWqpNt3tpIWOIwJ6Dr1M06JE9AHZv/TBH1MtnJ/v81GVXtdp4b90N7F9RufZUzCDybaH7XVZkOINUECekqi8pm8vElUMk9KfQQ0ldjTwu2dfEZEcw6pXP3vTXZqjndISEtA9xJU5fN4Q0h3n5yYcy2+Spr7cT3D1h1sd2iOBZGAFmI+JKCFEEIIkZvr62v7Qr3ltV6YtacyLSCQmu1Wa6itBRm3wKEvoOvYzzglTkC7IF99Qe/31naytY69rlNjBbSrru8ndUyGPpgw15Te5byZFEKsDxLQUxKVz+TlTaKSeVJWR0D78pn/zwtCehM5KAE9IqDDObln5l7HzCOEMQLayWhSSJW0CdeUDM2xIBLQQsyHBLQQQgghkuFNIYuzORFYRE/lMFTZUnVM9bJfeWzlYX+BQ/pJ26+9nyFI69LPOCVOQDO+ZJygZyyoHudrNx5FXJdF9bpOjW3B0X8TRdUyvR3b5hhpn+GOj4wdk36bDT48EUKsH3MJ6McvBjJs/fLyJlHJPCmrIaC5nZPPl79d9mfU/Eyak5yLBPS4vDTzirYdp1n3yXEhvaQloIUoHwloIYQQQiTT9Hv+mjdiCMp5W1ykBDGMUEUOhxK2jv2MUzLoAR1IdcQwgp7zDgV9HXtdp8YX0CFIZd5o8iaUN3BDY2K+VpsNIYQE9Kx5eZOoZJ6U6QKa526eo8Nsmd/5cwvoiNj2Q+UsvycmCejzH89Lkc8gAT27gA7n5J6Za1RJ7z9GSo9WSR9/PblKeiCg+/MqlpiAHpqTc4btWwHdn89FRAJaVAkJaCGEEEIks33XvPi+1RiRwHyNHJ639UVq2AdCOvaz1Cyzn3FKxgnoWC7MG9iX9+Zrs7GsXtepmSSgYyAOEAxCCAES0LNmVPalp94CGvm8+c6mvc35D+f9mVQccwnoZ6+GJPE4/NvMnJh8JhUS0LHYKunHvcd02Euaa27nSn9cJaCFKB8JaCGEEEIkY98s3d4c9Nk9+8ee/boZCOkt8wKdKlqk5iKEdJ5UoZ9xSvII6FnjRL7/gcKie12nJq+AFkIIHwnoWfPyJhHJNzn1FdC+fD54fNCfRcUiAV2ugA7Tq5I+y/YfI6QPhsZWAlqI8pGAFkIIIUQyoYAOc3y/3Vv8zasqJghpqo3LlKmTgmitUj/jlJQpoKvU6zo1EtBCiHmYSUD/0pN9vRxl+09Oss6T8zUT0i9vEpF6k7NcAR3brh/WEuD3XyigQ/nM98qgSAFNQsKfz5yYfCY1E9C93MxJ5o4b18oIaPNa1b/e84bt6bWTqAoS0EIIIYRIZpqA9vP6kXkhYd5YsShcKKRp9YCQRoTGBGlRqWo/45SUIaCr2Os6NRLQQoh5mEVAE2Tz/pMzu9jZjYzuhe/xs87jC0+OrVpe3iQq9CalfgJ6EZXPcPW/N1nTnGORApo4Yj+bOTH5TGouoP05KQEtRPlIQAshhBAimTwCOgxCet+8EN5sNm1/YSdBkcPtVsu2gihKSFe9n3FKihLQVe91nRoJaCHEPMwqoP1Y2fn7KysBz344s+LSyeheXJX0WUb/2SFRtgqJCr1JqZ+AZr98ryz5fP13lh2a42x8d5pt3NksXECXkph8JhLQw3NyzkhAi1VHAloIIYQQycwjoMO8fGhegPSFtBOjBFHqFjREnsakaix16mecEiegW42NmdqXcPs69LpOjQS0EGIeUgT02XdnVvodPTuyMgrJHApAP0hPJFjn8Xm2/+R0QpX0qb3NkDirY6JCb1ISBPSP5/b/YZYhoHfv79qv2+b1BF8Xzbk57paZUxv/PO1FAroXCWgbCWix6khACyGEECKZIgV0GBY0bN8ZFsiEr52Qji1oWMd+xilxAjrMpPYldex1nRoJaCHEPKQI6Nf/fW0Fn61u/vq4J6P74euz78+smERuxmQPefWfngylCppqaKqinYzupcZV0lGhNyn1EdBOPnc+6fRnTHHQbmPn54sb8SwBfSOfJaAHkYAWq44EtBBCCCGSKVNAh0FIs69mIKRZ0JC+zlQ717WfcUoGLTge7ie1L6lrr+vUSEALIeYhSUAHufrzyopMJCntOYaE9FfH9nu2hcSvE6qk/3xl5dXlb5dWXnOfGxndi62Sftyvko5Ks7qmHgIa8ce/Rctn125jRDy7SED3sgoCOnL7vJGAFquOBLQQQgghklmkgA5zfL9t9+1LVlLHfsaTcrLRyvbM+TjRfPlZd2QsxrYvMalbr+tpOTBjwTXm/PizaCGEmIVZBHQsyM2Lny967TqemTfBnpRGYA3adiBCI0KIIML2Hl1kncdn2f7jMVXS5vv8nNuNSrS6pCICOrJ9wocI7vdn0fJ5pN1GLBLQvVRIQNv5NCYLE9D9OVxEJKBFlZCAFkIIIUQyyxTQfi4+7vTeMK5YxTOtQ9yb4Z1WKzt9sBc9/zBbb/eqpWPbrWNOzVhwbWkfwnk1Go2s+6hr3+QJIcQsFCWgwyA+kYK050Bo+kJ60Lbj5yltO/58Zdt/2F7Sjyf0kq5dlXQ9BPQuLa0K4vL6Ot5uIxYJ6F4koG0koMWqIwEthBBCiGSqIqBpS8GbxroLaETrvida7Tm9Z958RKqeJ8VWhpv7xvZRpxwFEr6FhP/uNLs2b+iFEGIeyhLQZCCh+iLq5a+9th0IrSEh7bftCMSiH2Qq27Fy+5cXdlvc18noXupQJV0PAc1t5oV2G12zz6hoHpd5BPSXr+JSeJGRgB6Zj/NEAlqsOhLQQgghhEhGArqY0GaDVhmuzUbLvKGhxcj1k8Po+U5L3QU0Et612bDX9ZNOIUJACCEctPDh+QWB1P6onR08PrAieCD9PKmUNwMJNSbIUKqg+UBtXNsO+kNbaeTJRj8sbohAq1eV9HoI6FNzHA1zbaOSeVIkoHuRgLaRgBarjgS0EEIIIZKRgJ4vfj9jsnO7lZ1/3ImeY57UUUCHva5ps3H49NC+kRNCiKLhLykQensf72Ut89zrnoftc/HdHSukEcQsPOgLppQMJNSkeKLJVjb/q9e24+SboEr662N7HFPbdphtsF3+rW4v6dUW0LnabcQiAd2LBLSNBLRYdSSghRBCCJGMBHT+hP2MXbZbzezw3q4V0LNWPrvUSUCP9Lr+YMfKFiGEWCRII557Og87Vnb6z89b725l+5/u259f/nY5JJxiGUioSYkIp0H+vLISNNa2g4rplLYdhG1xPPyf23K/Gxndy2KrpFdTQNNuo2PuE5XKeSIB3YsEtI0T0MzdoiIBLaqEBLQQQgghkpGATs9IP+NGIzt6dys7MW+qO7db2ZZ5E+N+Zn9uvm7f2bKtODi/2HmPS9UFdLTX9cOOfdMnhBBVgAppWmFs3Lp5nnKhHz2V0ydfn1gB6AuoIQk1KRHh5CeUXfSRtm07/nlqRakvpRFldnHDaW07zHaQblQ/L6dKOk1Acx5hqiqgj81+Zmq3EYTK6e274/uScy4S0ONi5lZZAro/l2JJFdD+4zhPJKDFqiMBLYQQQohkJKCnZ6Sf8e1W9oIX///YG8n1g7b92eG7W1m71coagfhAWr9+dBAdAz9VFdAjva7NOfLn5VpUUAhRVag05vmKv844fnZse9JbGWqej91zMxKqfb+dHZnnXwTqQEJNiieoYokJKZu+/EKqImYRzzyP+kIakeradrz4Na1KejG9pFdHQL94/TrbYm5EZHKeIK/pGQ32NZUEtAR0PxLQYtWRgBZCCCFEMhLQ8Yz0M761YaXy1f12VDyPC7dHWDvJQS4SekRXTUCP9Lo2b7CROkIIUXV4rmq+3bTPXQePDqzUdaFf8/5n+1ZOu9u4II+6j7q2ihpZNRBTEUEVS0xI2QQSbCAj/92TkewPceYLade2g5+FAjMMixtakWaOARGLEEbMOhndy6xV0tUT0P4+UgR0Ye02TA7N8bE9x1wC+umrvgBediSg/fk4mJMzRAJarDoS0EIIIYRIRgJ6OCP9jJvN7NS82I/J5UkJxTOtKtx2U9pxVEFAh72uqRZExvDGTAghqg4VxIPFCRu95zD3XIYMpRKaimhfSHMfJPXuh7sjQnrQR/qfp1Ze+YIqlpiQsgkkmC8jh4KQ7gvk028nt+1ATEW3YeKOFVk3f5V0vQV0ke02rv73pr/VGySgJaD9SECLVUcCWgghhBDJSECP6Wd8u5VdfrgblcuTQvuNHU9atNhW/5yQ23yv6gJ6pNd1q2WljNpsCCGqDs9Th08PB+KZf2mrwaKALD7I/+n9zPOae44jyNH2g3Z2+MVhdv7D+UBI83++x88239kcuo/tI22e95Ge9Hf2hdVEaRVIMF9GDqUvXv0gVp0oH9e2wy5uOKVth62Sft2rks7XS7qeApp2Gy36gUdkcp6wjXNzrOOYT0BfDuRvFSIBHczJGSIBLVYdCWghhBBCJLPOAnqkn3GjkR2bN8j0cY7J5UmhSpr7OzGxaXIUnEvVBfRIr+tPOmOryIQQoko48YxM4vkL8cwCg75YCoOQRthS1bz57rBcpvqZKmiqoWnT4YQ08ftI+/dh37v3d62w5nYxIWUTSDBfRg7FE8++hA2DeKUSmuOkVcdASpv/2yrplLYd5riQbk6UcnsqvW9kdC+9KmlkdT0ENFXKbXObmEzOm7DdRox5BHTn6eWw9K1Saiyg/bEOg8xdiID+1TxWC4oEtKgSEtBCCCGESGYdBfRIP+NmMzs3bxhjYnlSENX0hXYLDSKMt812T8acQxUF9Eiv60bDShzefAkhRNXhuarzsHPzfG6eyxGgvlBKCdtBXjbN7wO7rWABWZ4b6RMda9vh95F2bT5cEFDdz7tWEA/ElCefB5I1Fk88+xI2Gk9QvXj+oiekvz2x5zQQ0iZUTae07SCINyv3Hl1kncenI1XSjJl/e0RqVQQ0x9E1X5fZbiOGBPQKC2jvMZsaCWix6khACyGEECKZdRHQI/2MTbrvbOZeVJCM6+8c26+fKgnokV7XH+zYSkAhhKgDSEhfPNNWYybx/OdVdvD4YNCSg3+RmMgphOakRQoRqgjpsG0Hz6Xj+khTac1xs10qsJFUoRQbxBPPvoSNJpBUA1FrwnkwNlQ0R9t2mO8nte34s7e4ITKV/4P/c0Qq21ymgOZa+eO9wQcC729nGw/a2Ya5zhtm3GOSORbabdC6Iw8S0BLQfiSgxaojAS2EEEKIZFZdQI/0MzZvRmmXMUubDfo7t72+oYjnPMe7bAEd7XX9sGPfhAkhRB1APvJ7yz2HIZ4Rub5ASokTz8gntuPEM6LJStu+TA7j5HKsJzRfu7Yd3M6/z7g+0pt3Nu33EZMI1CFB5olnX8JGE0iqgagN05e2Vkib4xpp22GCtBu07WC//jFNCLfn/ssQ0Bwz22dMkf6cG4vm0hIl7Pe9QZX7BClN1TTtNmZhLgH9xaUneaucvnyWgJ4aCWix6khACyGEECKZVRXQI/2Mb7esQI6J5WlBWG/1JQVB4Ib9nVOyLAE90usa0fL1sRYVFELUBoSiW1gQYYQ8nkU8cx+ktRPPCCJk6zTxPC5UPo/tCd1v20FVrt+2Y9J9eH62EvvJgT0uJ199CRtNIKkGojaMJ279XPx0YfeHsDv66mhISA/adphjZ18xkUfYzqIFNMeNwHfjx5iyf7sNL9yfc6AdCuPrrv8gSOm7O9kW7VKez772gQT06gro2P2nhe0z74ceg3OG7UlAi6ogAS2EEEKIZHgR23qrmR3e200So2WlCAE90s/41obt0TxLmw3X39ktLMg2Edrj+junZNECeqTXtXlTzJ9ZCyFEHeBDMl8886/tUf/n1ZAwSs2ReW51z4fziudJQS6P6wmNPHJ9pP22HePugxxDYvEzWmUMSWc/cwpoP1YYm2OyQvqfJ5PbdpjbO9nG/xcpoBGObqz4/cZcccI5JWwHQYmU3mA9h0BK22v10Fwrc/7cNoX5BPTLYblbh0hAT4wEtFh1JKCFEEIIkYx9cx/8eerW262sS0/gB3vZ5WfdqCAtOvMI6JF+xs2mrVqOieVpcf2d/YUFU/o7p2QRAnqk17V5c86fIfNmSggh6gDiGdHshCDi+eTrkyFJNEsQg/y+Q9A6AekEcJmxgtOcB+02Ym07qOAN23bQGmNcH2mkFlXciGDkZSkCOpJpbTv42SIENELYjSPXc2iBxznD9p2U5kMKf9wJ58DvVNuuxRxfiAR0xQS0matu/sRSVwG9ZeaYEFVAAloIIYQQueHFNtVMvLHizZP/hqtxq2GFqKuSvn5yGJWm8ySvgI72M77dyi7Nm/WYWJ4W2nP4Cwsif4tqB+JSpoAe6XVt3pQjA9RmQwhRF/g9RMWpE8+uqtUKPE8QzRq2h1REHFop6knisoM04pyQylQ+0xM61oID2ezadiDP3P0Zh7G9p+9sWiFtF0P88bw0AR2G1wzIX44TIetktBXQ3rm7cK7zCGiOjZ7OnDPbQRK725UZzgfhztz0P7Dng5EQCWgJaD9lCegN85inX/mOeVzRrzzvYplCFIUEtBBCCCEKgRfPVBrxpqtJf8T+my77xuutZtZ5bzs7vt8upEo6VUCP9DNuNLJj82J8lkUFCZXSO1512az9nVNShoAe6XX9Sce+QRFCiLrA7xp+z7jnMQQecnNI4HmCaNY4AT0QTCYIRkQUz5sxaVpUkM5OHPM8Hf7c9YSe1rbD3X6SxG693bKiFkFLqwxfXiE7pyUmmyfGncdPvSrpwddB5hHQCHn3wcQef5312+XgNosI+2M8/WNgLoXMLaCHhG7dIgEdpgwBbZ9H+gI6jIS0WDQS0EIIIYQoBF6A+38GvXGrV2XcNS9+kbauTYUL0pTWHecfd7KrRwdRsTou0wT0SD/jZjM7N2/yYlJ5WpDVSGvX35nM2985JUUJ6JFe1+Y8bF9Uc72EEKIuIFMQdu55mCpepFBM3vmCaNbEBHQYJ5psFTEyNpCo8wRp7GQxEskXymEQZ+NacHBfKqER0FRGu/uMk9j8n3O3/Yz7bTsmJSqZJ8U77kmZRUAj0F3VMZXeZ9+dDYnhRcQXz8wfjoHxjPXhlYCWgPZTtIDeM69h7ePaPC/EBHQYX0hf/92fpEIUiAS0EEIIIeaCF7lD1Wjmze+4nsq0vOBnSOmtSJV0+85W0gKHMQE90s/YhP3Msqgg4X7c3xfnRfV3TokT0Afmzek0QR8T0Nx/qNc1fbq/O+1fNSGEqAc8bznxjPyhuhUZFJN2g3iCaNa0ze8At09bIfyoaxfaGwinMbHyyRwfUjqPcB0XW83bF8TIZNeWI3ZbF1fxjHh2EtsFQY2oDtt28H++F5PYbIPf8whRKpedfCYjgnlavOOclDwCmuPguDlW7sNxxgRfmWGf4+S3BHQs1RTQg4U6I5lJQHsCe1oGArr/2JonnB9zkfkVk80p2aLVnjnvc3N+EtKiCCSghRBCCJEbegUjBehp6N6gztpTmX7Kh+9uZW3zxs2vMibjFjj0BfRIP2OzDST3rG02OIey+zunxAnowXHcagwJer+3thPQ0V7XDzv2TZAQQtQJ5M5GY/i5DLkTk3Uj8QTRrLn68yo7Ms+vVFr7v+sIla37n+7bilsE40BCxWKOmedgBBYf2MZk67QglKlWdiKafxGuKTLaxVU8W7Hr/a7l/1YwB207XB9p9uPagbjwNdWVCFJbVR0TzePiHdOkpAjoV7/3Ko7dcXEOiP+B/FtA/Kpr/nXy25+P5QjoF8MSt86RgLYpSkA7+czjlA+MYnJ5lkhIi3mRgBZCCCFEMryxs2+CzQtw+2bLvHGdp6dyLFQe0y7Dte5wbyyJW+CQftL2a+9nSGNkdmybKWGfYX/n7hLEs4sT0PTVJlSy+QsaEQQ9Y0H1OF+78eB23EeLCgoh6gpyh1ZO/nMevwMQNFQjIx9j4s7GE0RFhb6+J1+fWPG89e5wVTFfI2RpWcHvyYGUGpN5qqSRwvxFi7//cW02JmVaxbPbnhPcU6uq7+9mB48PrMgbkc5+guMYl2kC+vTbG/FrW138eHYj/RYQxDPCkP1znEg//1j9SEBPiQS0TRECmscFc7Jo+RyLhLTIiwS0EEIIIZLx36S6SuNZW1zkCVXJiG4kc1glTfX0rMeAOOcc/G3S37mshQXzZNAD+pcX/dHvgVRmwS36ONs/rewfN+FrfiaEEHUHecPzGgvVUZlLJTKtDfznPNJ6p2U/GEVaDgSeJ4jKCMKJymdaciDDEaBDx9TqLezH8zTSdSCpJoTtIaHyVEk7IRxWKBNEFnKZsUFaM4Z+hXMYxPW47bm2HWwHSefuM6mqmt9HCG6kfJECmm248XYftoYir8xwbL545hxd1bV/rH4koKdEAtpmXgGNfOaxR86+P7Pfi4njsiIhLaYhAS2EEEKIZLbvmhfftxojEpivkcPztL7IE7cwYOxnKUFYI67D/s5lLyyYJ+MEdAzekPMGWAghVgWe+3gO5EO1UM7xPaptkUHuOdxlIKR/uhgSRUVmIJ2CIKSRzsjn8NiQpql9pImTWDy3I5JCQRsLQhgh6qqUfSkcC2KZ240LYxlWRxMrmD/YsePsS21XVc3PwvuxPXf7lLYh3N6XfbREofrcbY/WGy9/eRkVeWWEY2Jc3f45F/bvz4txKUVAP3kxJG5XJRLQswlohLOTz61nR1FBvOggpDvmefyUcfnfm/6sF+uMBLQQQgghkrFvlm5vDnoPn/1jz37dDN7kbpkX6LTQoK3FIoR0ahDPfn9n2my0F7iwYJ7kEdBCCLFqTBLQYZyQRuaF4hcRyoKCVAf64mieDKTTlPDhIBXAtOcYaaH07lZ6H+l+Zm3dgVhD/FLhjDh1caJ6Wga3/6id7d7btcfeDBYSdrfz23b4faRDIe23DYkJabbnZB+tT9x1ZVtc75ggLCPIPV98Mwap4tlFAjo9qyigY9uKZVYBzYdt7q8Wzs3cRPgifls/nEXF8LLC8UhIrzcS0EIIIYRIJhTQYY7Nm3y7IF7QtxMhTcXxPD2a5wn79fs7t0yWsbBgnkhACyHWmWQB7ckgF6QMCwginssQ0gPplCeIqd9f2f3uPxztI42gdn2kkcvRbYQx20RyIa8Yr1Dilh0nmGNtO/jate1wfakRzZy7vW3wOoHr4t8eEcdt3DgxPkjCUNqVFeYQ4tnNH+QgVab8LDYnJkUCOj1LF9C/mus/JlUU0L585sOsEEQvLTFojUFFckwMLytFCenL6+vs0Iw158i/fC2qiQS0EEIIIZKZJqD9vDZvIg/MGysWyguFNDIYIU1v55gwLiphf+dNkyr0d06JBLQQYp2ZR0CHQdQgpJut0XYSTkjz89h9YxlIpzzxBJWfcX2kEV2uj3Rq2w4ya5V0EUEw+32hh86n3x7AfU0/byfOYrd3YRwQwTFhV1YYc1exjhRETsbmQWrKENB7T14My9pVTFQ+k5c3iUrmSVktAc38YZ5yPinQm3lVhDS34faxbXF+onpIQAshhBAimTwCOgxCet+8uN5sNrOG/+by1kbWZiEh86K7CCFNyw+/vzP72q5Yf+eUSEALIdaZIgV0GMQNbR1Y2LDltWWyvzPe6i2gN0lID6RTnniCalIQubSlQD6HbTv8PtKpbTvILAsczpXnF1a+sW+/L7YV6ix0eP+mlzLV035LDaqMu4+7Vk47GedLujLji2f+zfOhxKRIQM+YqHwmL28SlcyTUn0BbT84SgiPJ/cYmpU6COljnr+CqmYqnRvfxe/nwv1EtZCAFkIIIUQy8wjoMC8fmhcgfSHt3ogSxLFb0JCezTHJHEusvzMLC8bkbh0iAS2EWGfKFNBhLn+7zCWkB9IpTzxBlSeMw9GzI9ueY/Pd4TYXro80bTsQZNH9RuIEGfdBaEYl8gzhWNl2bJ/si3Nwx04v5fMfzwdyb5lBPCL/OC7EMyIaIejPkXkiAT1jovKZvLxJVDJPymoIaKQz8xUJzddFUWUhjXDeNs8zze/TelsjsEW1kIAWQgghRDJFCugwLGjYvrM11DLDvhk0XzshHVvQkP7OVFC72yOeq97fOSUS0EKIdWaRAjqME9JU4fptI0jjVsOK3+7nXXu7gYCaFk9Q5Qkyyw9CC1nWedgZaduBPEXyIlCRUtHjGBO3bUSblVyBXJ6USeKZCmj/OKskns++M8fWF89cZ2T+i+cvonNinpQioB+/8ITsuuXlTaKSeVLqL6BZcNU9lsrGF9I75rEeE71VjqgWEtBCCCGESKZMAR0GIc2+msGbfxY07L6zaVt28H/3fcRzXfo7p0QCWgixzoQCmjYSVvoEos6XQWXl6s8ruzAegjJcPDBZSHuCKk+ceJ4U27bC7J9F/BBkg2Mz/6dC0rXtiB7XuJh9I9AQY1yLosQz91l2ODbXvoAg8/O0NMkbxkECusi8vElUMk/KeAF9/PVxdL64IIfnEtARqe0nRUA7+cztrpe02N4LMz9pgVEHIS2qhQS0EEIIIZJZpIAOc3y/bfftL2hIf+etGvZ3npSTjVa2Z87H9cnmDYwQQqwbCB+eAxHQSB2EEUES2Qra34prkZA3KUKadh4cZ0xQ5Ykvmifmj5uw38Mnh9neg71oH2mO+/Sfp7mlK/tBqBH+H7uNL56Rda6q2Em2UOotMkhzvw0IEprj5WexcykqEtBF5+VNopJ5UuoroDlG5u0y5XOMqgppteCoHhLQQgghhEhmmQLaz8XHHfsifBVabbhQ8UzPavfGeOeDHSs4hBBiHUH48FzoKqAROYhVJJGT0VZIf3Wcnf/Qa+nw+r83YmjR4dj4HelXILvQV3ogpD1RlZKBYJ4WT0CHQVoiMzufdLLNO6N9pJGyeftIh5kmnl1CqbeIIJ6pcnbtVBB4HG/sPMpIGQJ6/8lJ1nl8nu1ZERuTtKsczrmfqGSelHoKaI6P+UvYX5WpipDWIoTVQwJaCCGEEMlURUC/eLhv30TWXUCfbrSyfXMOtA9xMoA3ybxpEUKIdQbhw3NitAf0X6+t0LFC+qvZhfRAHpUQBCetL5yU9eOEND1nfXEVy4hoHpdAOocZCDETxoYK6P3P9keOj4ppKoNT+0gz3q7KepJ4dgml3sT8a/7QmmRZ4tmlSAGN0Ow+GZ7zB08OzfdOsv0nZ9l6VEa/vElUMk/KcgV0bLsubD8moClGcPKZbdaNZQhpelaL6iEBLYQQQohkJKCLCW022hvmzYT3hp83PlX6k0ohhFgmCBmeH5MWIfzvayt3EM95hPRAHi0gTkgjd8Mq6ebbTfv9mJAeEc3jEpHOfgZCbEwQ0oxX2EeaIFDDPtJR8fyvF1MrPUPpNjGeSM4bzoVxdePL8fJ9/5osKoUKaBMnYpHNSGfkMxLan/fdJ0fmZ6crWiXN+fQTlcyTUi8BzYdsLIbKPOYYV4FL81qX6uS2mduN7+ICedZsmd8XCG9RTSSghRBCCJGMBPR8OTDHS89qjp3wxhO5IoQQYhiEDM+TSQI6TKKQtsLICaQFB7nU/kc7a7Z6ktSPL6RHRPO4BMI5zECITcu/e0E2H5nft+0H7ZE+0k5Q830qpQeCzRNt4xJKt4npy+Q84fo6Ycc4OtG4zMwjoKl+Za4wriPXqp9X/3nVu5+Z+1w7xDMC2p/3vSrpY/uzvcdm7vkSt86JSuZJqY+AHpLPX6+GfA5BRm+b5/iYTM4TRLZablQfCWghhBBCJCMBnT+02eA4XZsN/oSSSjLesAghhIiDkOE50wloJKqVPp6kc9JtaqYIaWQr+1u2kEbmIp5jwheJefjF4ah4dvFkcywDITYtfQEdxsldWofQqzYqnl084RzGF25TE8jlSeHYkHeD37Ofmd+znhRcZmYR0MxbqtKR0C6cI0Kax8SLX0cro1243swptsPcYHzOvj8z831SlTStO17WL1HJPClTBHQwr/wsWkAzN5jPR8/Ma98V4/rvzLbJiMnkvOmYsWN7ovpIQAshhBAiGQno9BwFiwoiFHjjqDYbQggxHYQMz53INqSOk2ZIIioDETq+CMqVvpBGPE8V0ksKx2eF7z/20oR0IJzDDITYtATi2WUg0VLSl82x+MJtaiISMAxiFWlvx6XRsOsoXPx0ER3TZWUmAU3685XxZyFFK6SfHd1IafN/xKmdr2Ys7LWKXVMTqqQRtohmhPPKVElHJfOk1ENAuznNBz6rxqkZoyJab6jdRv2QgBZCCCFEMhLQ08Oign6bjc4nHfvGQgghRDo8b/Ic6iqgETl20cGv03s8T4svj9jfWCH9fV9I/zksmhYZzs8Jaff7xcUJaRYVfPmvl2shoH3xTPg/24+N3bIzr4AOw/V8+Uv/AxTzeBiqkjZfMzYIa65F9BqbsA3mPvtBmO4/Rkgz9yNV0uZntkr60YuI0K1bqi+gaXvDnN57sFrymXYbRSxEiLxGYov6IQEthBBCiGQkoONhUcE9cyxuUUGqsPjzZN6UCCGEyA9ChufTaA/ov15boWOFdEQYpwrpgTwK8596COnTb0+zffP7cOvdXuuJQW5tZJvvbg4J6YEQm5ZAPLsMJFpKzLGNi5NtSYlIQKqbqXLm9yznasXzL9UUzy5FC+iRUNFvxp3HQ7Rth/netLYdJOwljcQeWyX9uF8lHZW8VU5FBPSY7bdu9/7agcVAVwXaY9AmIyaT84a2HWq3UV8koIUQQgiRjAT0cA6DNhs7H+zYNhtCCCHmA0nD82pUQPtxAu7X6YsOhkJ6II8mBan0Z19If19dIf3q91eThfSdzWz/0/3sxfPJEtKXzn4GEi0lfdkcy0DApSQQdL54RtYx7kNjQCuSCqZ0AR0J14HHDq9Jhtp2mCS37fjj1UDcIptXo0q62gKauc1jdVXatbEwYBHtNqicpoJa1BsJaCGEEEIkIwHdW1SQNhtuUUF7HOZNMW80hBBCFAOShudXK6D/6i3INtT7eZKkSxTSVhg5gTQunlgapEQhTYUvMow+sEjl2G1S4oQ0i94izdzvKxcqLWnngaAcyLK+MItlINFS0pfNsQwEXEr6Yo5xbb7dtMe9+Y75XfzDsHgenHMgfquSSQKa64AU5nyH5PO4uZ2YcB5zbRlL5ubJNydDQhrxyjyY1raDhFXSPSldpyrpagtoPmBZBflMb2Z6NMdkcp6o3cZqIQEthBBCiGTWWUDTZqO90Ri02WBRKN6saFFBIYQoHiQNz7VOQCPNfMnF868V0r8m9H6eIqRtNajZnxVITihFxNK4UCmKQJompEMxGQvn5d8fQYh8Z/vsJ3af1HAc3c+7Vogytn6GhLQnnl0GEi0lfdkcy0DAJYSxc+KZf/l60nWJnXMVMk5AM9bhhwNURB88PhjM+1kzNIdjMeNF6xL2g3z1hTQV04O2HWbeDWRqJGEvafc4qG6VdLUFNHOlzhTZbuPQjJ/abawWEtBCCCGESGYdBfSB2Ye/qCBvDnlTJoQQojyQNDznWhHnVYQicuZejLAvpMf2ePaFdEJ82WgzRkgjo0ZuG4Tz4j4X/7qICm3kYB6hPSmThHSz2cx27+3a/S1aQDMGrh2BXVPhi96aCkOZdh2Q9RXJOAENb/73plet/s9Tu2ix6wHsYnt5f7pvZTUV9dH5HMnIeMUSjB/Xjipo9jWubQeV+fZDCSdYI6FKGtmLaEY4V6tKutoCetw8qQNFttu4Mo8LsXpIQAshhBAimXUR0LTZYNuuzQZvgPkzZt5kCCGEKB8kDc+/QwI6zF9prTbGCWlfHrG/sUK6L3zHtdQYEp+x/PHKCqjoz4IgwZB/iECb571/OTbXOmHo+MztGaPU7U8K20H2Nlu9qmM/CGleA3BsA6E2Ln3ZHMtAwEXCOfri+eDRgR27wXXyM+069OXvsnP526X9i6k8YpHz41rwuoOWI/51oL/33sd72cnXJ3bbsXlNRsYrlsgY+kGgMv+Y/5Padkxd3NCMA/vjMcu16QlpHmfLqJKWgC4a2m20zGM3JpPzhG2cm7EUq4sEtBBCCCGSWXUBfRQsKsibRt5gqc2GEEIsFiQNz8MTBTTxZNC0VhuhkB7IozD/ySekh8TnnBkI6L54tv8G/3/xc7+6mtua34nu2A6fHlpRyG1Tqq2nxQnp3Q93R1pFOCHdfdwdls990TYuAwHnhXHevb872DYLKbpq3+j1IZ7wcxk6/kAELyNUl7tx41rNyu5HvbFhvJ2gd6Fiun2/becBEtM9FqJjFiYyhn6GxrM/plxD/gJhXNsOriXHMRCwYxL2kmbOLqZKerKAHjzeIpGAHoYq5bY57phMzhu121gPJKCFEEIIkUz7Qdu+4WncamSd97az0wd72dWjg6gkLjNFC2gWFfTbbPBnsLxBEEIIsRx4Dub5OJeADjNFSFtZZvZjxZETSWH42Z8Jiw7+60VPPIbSjnhScloGAtoJZ19Ce2F/g3/NbfiwlPsijN2xIQZt/+jn5th+j+8vTxCPHNue+d3PB7TudyZBzG2/v90T0n3ZHIuVb/1w3Czi67ZBD+qwqjd6TYgn/FzGjflABi4ojLkbn8075nXGd2f9WT0bfAhORThhLjNux8+Os/3P9rOdD3bs9/3rQKswqqeZ39Gxc4mMoZ+h8fTjjS3XlMco58xjwZfStm2HeWwwTxGxsbFyYVtOEiOby6uSro6Ajm2/LgIaYax2GyIvEtBCCCGESIY3QbxAR0S7qh7Seqs5ENLX5s1CTBoXmSIENIsK7pn7u0UFeQNH9RhvJIQQQiwXJA3PzXMJ6DCzCGlPLA2SV0h7wm5ahgR0P2wTQYZkZjycsPIltJ+Ln/pCOjg2tosM5dhj+84b9sU2N/oLBfoZCOlHw0KafTvx7MQpt2NbsWs2uA5hItdlnCQdyMCSw7XgXNz5I2H5/jxwHf2qZ1pyIJ4R0P4csYt0Pjqw1epu4UYXelDbPtL/PLXjMWkM/QyNpx9vbMPxRbRyPPaxwVz2hDTzkfPh59PadpCwSronpeetkpaAnoci222wLbFeSEALIYQQYmZ4cY20pdrGf7Oz9XYr636wk51/3ClFSM8joA+DNhtUD/GGSAghRHVA0vAcXaiADoIsYj+I56hIdkJ6TO9nFyQcQmmskA6k70BORTIQ0E5M/dwT0P42qXLme0gzqpKpcGb/g/QFl/3XhDHktmzX3w77svc3t4kdS95wvIhGPqSm8tf9nrW51asGpnraCVJkLfuPXRuXgeALE7sOYyRp7FiLDGIRKezOlb+imqd1F/fldYlbkBDpefD4wLYm8T/8J0hL9oeQdtXRhPsjpO21iPSRRkgzhzj22FiSofH0443txPGl6vm3y95jwzyWbB9pMwcHUtr8n3lpH2fmNtFteGFfXHse9xyH3a55zOWrkpaAngWqlKlWjsnkPKFqmuppsZ5IQAshhBCiMHhRjZDmRfTQm523W9nhvV0rjmNCOW/yCmgWFaTNhltU0N73Yce+ORBCCFE9+H3Cc3WpAtrJI08isd+xQprKZvPzUEgPyTnyR1xII+MmCjuTEQFt4mQVx4VYZJt+72eC0EPwWan8Q08q+3Hy6+Uv/R6+/UXl3P1d/2jGG1kWO7a8YZ8cD4LUF9IIaM6RsYpdFz8j18jFG//odejL0WnjPW8YQ9duA6HOdeL7s4B45jo4yYyAZrHBcEyYR3yfxQiRyW5cCbIZ6Yx8dtXGhDnBBxdci/A1GsdP+xN+zm2j4+nHG9uJ44uADsLcso+NH81c/udo2w7mC48bxjFlHlIljVhGNCOcp1dJn0tA54C+zAjjmEzOG/pFq93GeiMBLYQQQohS4I0Ub2T589vwDRILGSKkLz/rRgXztKQKaNpstDcagzYbvMniDcY8lUlCCCHKB0nD8zaSDZGG2CldQIcx++Q4xlY294W0FXGhpPPze69X7lRhZ8LvKF9AO1Hl/zvI854sdyLPPz6CzLRCr19hyjEMBRlojh8hffzNsb29uy8y8OSfNwsaxo41bzhOrin7TL120etCPOHnMjTm/bGeNt6zBoHq2m241xazwvnwWsmJZ/6qLCaex4UPRBhbthFWOyP7+UsvKrT5gMEJaULVNEI61keaRSFZRJE5PjSuwdhOHF9PPLsMZKwX5sOgbQzz3xfSZl7zfV5PJrXtMMfDeDK/ONaekOaxcTO3Xbidu19VBDSpCufmvNRuQxSJBLQQQgghFoL7k1Iqj121kH2jc6uRte9sZcf328lCepqAPjDf9xcV5M0cb16EEEJUD4RM+MEgX1MN6J7H3XM5rQiGqqI9GZQ3A3k0KZ5YmnkxQk/WkYGcimQgoH+86InC52Pks0tfZlHZzP/9YwozENLmONm2LwEJsoxt2R7Z5nb+fTkmfofz89hxp6QSAtqTobOEcR4syPxWw4rdWeE8/EUY7WuVKS1JYmFeMv/cayv+RUbH5DJBcrq2Hb6QRlBzPuP6SCOkEbWukj86vn5i4xfMuUGCD0d4jA+EtJl7Aylt/j/UtoPtxvbtJewlzbkyF3mOcbepioAeukZmbnBMbGeRFNlu49jMDyEcEtBCCCGEWAq8YHdC2lX9EIS0W9Dw6tFBsoCmzQZfuzYbvOHiDRj7EUIIUT0QMa7PLUG68LyNfLJC+u8su359bYUo8ssXNGQgpGeQdmQgjybFE0sjSRXSv08QokGccBuI3y894eb3eu5LrIHQMkGO+vdNCcdpK0zNGCLInCh0x8M++Hm4XY6T+7DfwX2mpO4CmrnmXq/s3tu1IpPv54Xz9z9cocofqRs7/0lh/vnHhHhmjK3Q7EtlF+TyuEUKXdsOWnBwrd19+L+7T1hZTUsVXr/Zqmqzv6ExnjDWQ9LZjyefh0RtPxwPjwEris2cHQhpE+ai/6FK9Fi8MCeYQ8xB971lC2g+EGBcbX9u8xoX4e+PN2HO8PzIdWHbRVNku42OOUe2J4SPBLQQQgghKgEvpnnxz5sgX0i33moOhLRb0NAX0EfBooL2DZh5cR5W0wkhhKgGCBgn4Hi+57kfsRIKZr6mapfbO3huR1Dbv6bx5DVBSNMbGbnjS6JxGcijSfHE0rj40pN9R4W0OUcnogdyKhJuZ+U1su2bnmzzt8P58X0r3J5f3AitfqzkMseAtOd2SEX//i78jN+V7M//PuPtts92rDj8o1/xao4fCY7kRPz593nxc6+Kndv4wtFPXQU0x+2qixGvfD0LjLc/75nDs4hn7uOLZ2TlOPE8Lq4nNK+5wscdghrpHLbtmHQfxofvMy9oTzJurAcyNownn4dEbRgzJ23MPOQDEM6bOTwkpPlQxXyf54mUth1kWQKaY3UfCLB9buNvi3HnNjw/hn8RQnwpzXHMyqnZFxXLMZmcJ1uMuXlsCxFDAloIIYQQlYQX7rypRSj4L7ZZ0JCWHfzf9XYmVI/wol4IIUQ1QZAg3ezzd188v/EXpaLi+f+us/Ofz638Glk/4N7OiJBmm8iXUEiz/fb99kQhPZBHk+LJoHEZEp9+/ugL6e96lZupAppqYyvZvAxkWyikv+wJaeQgsoqx8UUeufhXr5rVr2JGMPti0Ak9tsU2/X04ocf27Tn0z4/78T3ODSkKfH9ILHrhdlwbjrEKAjp2jH4QmOEHJbPA2Lu5yXaQx1Qvx853UhhjqqXdHEc8c82sIDXXYd64ntBWtPo9oc3/+V6sbcfY+5jzpEqcc2XuTB3zYM5aSRtL8LjwYx8jZqztHDZz3ZfSzL1JbTsWLaDpeU2fbTe+jNPQ/J0Q5iUfBLBw5Oa7w5XpHJ97nuR2HNskLq+v1W5DLAwJaCGEEELUAl6w84KaNwCDF9u3Nuz3pr3AFkIIsTyojOW52j13dz7tWAE5lZKF9EAeTYonlsYlJomG4snQESEaBAmG8HVSbSR9gYVcctWffpUz/+d7tkL6X6N9ngmiDuHspGDsOAi3QdqxPbd99hk7R8YT+H9sn6QuAppx3v90384Zjhfpy/fy4Oa8m4P8y8KCs4hnF+avPZ5/7BUqnscFkcvjjqpvXm+xbxdei7m2He7DD/8+9J4e6SP9/rYdV+YB4zk07gUIaBcnjHmM8Diwctk8pnwhzZzmeYJjZv+LFNA8jpys33twcy2H5m/OcJ6pUpq5SXuMrjmmmEzOG7XbEKlIQAshhBCidvDimTcKQgghqg3P1U7kIUGQNjODkDbP/8iaaAuOiJBGAnEMI+2dzH2RNYgpxNCQ3PTjiaVxiQmhoXgydESIBuFYhwS0k278G8QJLf5lTJBQ3H9ISJvxOP6mJ9uGpDOJ7J+Ex+vOA4nmf+3HfaDA/wfCLUgdBDRj79ptIEwZU76fCsfGmLu5hrRk7GPnljf8RRgC1wrRvvBdRDh+hCmPGSp1eSyFPaFd2w56RiOh/fuO7T19Z9PKfTvfzdxkHrv483wo7nExIXZ8YjHHwwcq7oMbX0g7KR29Xz/zCmhEsyuiYI4xt4bmbMFh+/TO53qFz5X2AwX6TAcyOU+onKaCWohUJKCFEEIIIYQQQhQK4slJD6QLC+SNA5FjxdHPF1Y+IU+s0JxWVWd+zn0RO4isuYR0a4yQ9sTSuITiZySeDB0RokEGAtrJNl++ReJLO5u+7KL6mXFB+iLXnJAm7AM5xfb9fYfHOUjsnEyo5nVjUHcBTZsUhLObC7SWyAPH5NrLEGQx1ab2PBPPdVrYpl2wkGM319qK0b7oLTtIZM4L8exXPPstONy5E4Q1VdBh2w6/j3QosW0f6Y96VdW2XUYw1236knlSQnE8KTxGeK6iOp054I4zlnkENB8cuPOkQtyfn4sKY2Or2d2Y84FARCxPC+026BktRF4koIUQQgghhBBCFAKSCPFrhdLtVnb+/flEkYykickeF0QbQievkKbNRyikkV7IV/bp4P98zx2zC/dFSJ9+e2r7HvuCKcyQ+IwlEEEDORXJQEAj00L5ZoLIt//60tnFE6o2/355I1vNz62Q/ucYIf3dma1CdX2qbWLnQv4zOh4DAW3uN3Jc/VAZy9hy/FUR0Iyz31cZUeiqcVPgXJhX7v5sa0g8u0TOLW8Q0PR9DsfBnqM5H44l9hgqKk5CI5eRxLHbTGrBgcBFSHPfZIltzpkqXqqWOT/7uJiSmGieGO/4J2UWAc1x+xX1HJ8/NxcReoczhu4DN+YQx7GBjPbEckpo26F2G2JWJKCFEEIIIYQQQswFEsaJOEQHUnNogcEp0FoDeYMUjMkfF8QgggeplyKkr19f2/shxXwhzTHGhDSSi6rpUEjTf3r/4X5USA+Jz1hCIeRkaCQDAY1s88J5+/8fihPOXnzROoi/L/M144J4Zn9DQtp87Sqk7TEH52PP26t+JvZ6GLj9yPH1UzUB3X18I+W43gj6VDgHf464yuSBcA4TObe8QcYiM5mfiNPouJhw/pwrY26FrPf4mTfIY9e/GCHrVzfH4lpwxCqe+dq17eB27j6+xHb7crES+2Hn5kOaSEYE87R4xzspeQQ0Y+8/H7Iooj8nFxX26+Y44pnHO99nLuUR0Gq3IYpAAloIIYQQQgghxEwgjruPugNBROUxCwfOS24h/dfr7M2bKcLbE9JhhfQ8QhrxOBCfsQRSaEiIBrHn9bx3Xk44u/C9oQTS2careh4ksh8ydFy/v+otOvj98KKDhIppKjk5Lu7nyzYXJCvw8/C4XdguY8f/U6WsL1aHEjmGcWPunzPjwbm4VgTMAY4nlcMvD7Nmq1fZy5yhJzL7HpLNsUTOLW9oE+FkogtSkccfLSs41+hYmTAmnDvzJo90jYXqZSqWnRym0hlh7EvkceG+09p2sC1fbDuJHe0j/c6m/UsF5ujFTxeVENC+9OU5hTEfmoMLCOPhKq9tSxnz2PPnY6qAbpl5dW7OT4gikIAWQgghhBBCCJELBLG/2Fr7fjt7/d+ehIyBHLai7q8EURwhVUgjoBAwqftBlnMfZLIv9/h/KKQ5BtorIPxCeWZF4Ofd+MJingwdEaJB2IeDCnLOw94Heegk8xj5PBDOLpHtuwwdU3i8/SBmEZtRIY1sfH5h92Ov6+vqC2iO169KpYo2D4y7f82R2MwF5L0v96KJnNusoaUCMjrW99x+MPLpvpXsHG907PqxY2OuH9cjj4h1cSLal8IIYb43rTLaD7edWPHc355r28HcG9dH2lZV39+1Hwy4OTo1wfGMyzQBzXjzPMBxIH25Bm7uLSrs0+9lzmPV/cw/7hQBfWjuo3YbokgkoIUQQgghhBBCJIPYceKLymDkxjiQwPw8lDl5RXFIWUIaWUglJRKvMCHtyVBfiMbCzzlWK6ID+cPxI8wRXtx2IJ8Tq56H+jv7ccLWF7j9+IIXweYWNuTDByek+T/7BPbjS2c/yxTQCE53PamY9UV/KtwH2Yp4btwaFqV87WQp825IPiee66yhHQrikTnrBKgLEtItrolsjY5lP4wbY8Wc4hqFj6VJoW0Gj49Y32e+TwVzqpT2K55jgtltzwpmc/tJVdUcD7KV68+8HZHPJNj/uEwS0P5fgex/vj94zC0qvnjmGDlfHq/+sfqZJKBpt3GVo32SEKlIQAshhBBCCCGEmApSygkeBPSkBQbHiedxqbKQpjWFv4iXkzz0okWCIaDACWm+H1amIgYPnxxageuk0dh4Itn1m7bHG0ohWoqYffIzKw9/u7yR0f72/ggqnl18YevnP6+y8x+usvb9y2zn3mXW/exVdvL1KzN2V0PCl/0wpog9/g/szwnnMMsQ0IhR14oA6cbxzQrHzXb8RQb5P9W2Vuj1r7VL653WjZCOnFuRCceHynWkKPMunLdUCPMzbhPeLwxjybVFZqbK2kkC2R5DoyfrCePj4iR1mKOnR/YvFNhe+LiygrnftoNr7Y6B+8Wqqt2+2Z+T8v6xT0pMQDOGbn4hgLmdffwtKOwPIW/PzRwb58wHEv4xxhIT0Gq3IcpGAloIIYQQQgghxFgQUa4HMpKDP+seJ2/ziudxQRQjv5B84yT3JFKFNAIKkcM5piyaSAUy96HK0Rd7iLFQSPMvX4dC2kpAFl97cpCd/Xh2I4pdAsk0qHTuh3G5+uvKnuNIlbTXtsPKaKQ09wmrn52ojYRxQz5vvz8aJ6RfsQihOT8rf82/9joZOF6uXSwIP85/EQKa/blqYMab6zAvMQEdJkVI0zc8dq7zJDpGXpizVKojn50wdbHV+o+6toqWuRG7vx/G115nMx6pAhc5TNsMzp+57wS0fxyzpNE0j8Fbw98bCOZnNxXX7N9J8XFV2hyfa/MRiy+gkby0QOH+9jnx6dHI47TMML/bH/XEM+H4OUauSzg3YvEFdMM8NtRuQywCCWghhBBCCCGEECMgm5CnTnIgaMYtMFiUeB4XKjARX0i+Kgrpgy8OihPSZv9+Qvk0iBkTYo+XqkczNuExc11s2w5z7nZb/dtbIe0JW2Il7n96/1IBHRPQLgePh0WlvS4Gtu2Ec5hFCGj2PzJnEfUFkCKgw3BbPrBxCxf6QYTSO70IIR0dowlhHnA9qCymb7R/XK6PND/ndrH7D4Wx5wMPMyetlI49rhLCY8OvfI6F28TuO0kwu7YdzAV3f/7l9nw/pc0HcQLaXwyS9ibM7ZHHZklhX357ID4YtPMxMicmxQnottme2m2IRSEBLYQQQgghhBBiAMLOX2CQSr9xCwyWLZ7HBTGGcETyVUpIm+0i4fhTeCe0SExIM260pUB2ubG2t2217PeoquQYQgk1iBmDMOybsG32Yz8wCMbHnrv5ma2E/nev769t09GX0C603Dj55pWteKby2RfQe/8w2+d2CEgTex0MyxTQR8+ObsTc3R37vSLhuNn2VAEdOQ8XxoHrinj2rzmZR0hHx2havLHjAwn269p2+MfFfKRymucEHg/RbQVxHwbYOWnOeeRxVXKoZEY48zgKK60ZZ0Q1j1ES/jyMu70vthkTWs9EH5clpfv4pg0Q7T5o5xObCynh8bFlIsQikYAWQgghhBBCCGFBkPoS7+UvL/s/GWZZ4nlcEF2ItFmrXXML6cR9DVp2zCukP2pbAYj8HEgpTzy7OAEdhts7YR+rkub7nJNt2WG2w7HYdgzmezbmGJ2QPv1uuPqZcH9YhoCmD6+TpowV2y8Dtss+5hHQYRgXJ6T9qnjCHOAxyM9j9/UTHaNp8cYwFtdHGvnsz0f+79p2pPSRdvGlNI+J6OOrxNiKb/M45NjDxxdCt9nsCWa+trd/1lvYMOwjTQXy4DG4gPC455jcsTnxHZsHqWFeUT0txCKRgBZCCCGEEEKINQe55gQY/57/HF9gsGrieVwQNEi00oW0SZ59IaQZa1p2OOHlxhyhh9x023FC2vXfHty21RPSCDIWSEwR0DaeDOaDBSvS/9s/bv9am//b8zc/4zZIaf4dVEgjFN2//SBeYZECmqpdWiCwTYQioq5MOG72VaSADsNY0+IhunjfBCEdHaNp4RrmCHOda8iYOyHqgtRFzKb2kbYx2+S2ds6YsQ0fV0WFbfNYCvePBKdfty93mUM8nmOhQvzs+7Poz8oIojk8tvC6zxoJaLEMJKCFEEIIIYQQYk1BzvgLDCJYkMwhdRHP44LQQXilSOIYVsia+7Od2Pb95NkXt+Ea0P/ZF9K0BQiFNLdDQoVCevPOpm2TgpBm/9wumogU9oP8HFRJB3OAqmm+73r9ssDhoEL6v8MC2la3RlKkgGZsXBUrleSzXtc8cNzsr0wBHcYJaa7vuAppxoLbxcZpYrh2M4Q5QhgPJCnjv/nusDBHmCKqueZ8MBLdfyS2Sto8z9gPU8ycDB9becLx2Q9NIvvhuIbk7heHQx/kLDP0s6Yi217jRsNe39jcmCcS0GIZSEALIYQQQgghxJqBhHGLtdnq0TELDNZdPI8LopQxSOnrHKNsIX345eFQFWwuIW3uh/xj8Tv2z+1sAuEciy+M+dpWjsaOnSppt7ihuQ1SC8oW0LR8cOKQMWFbi4J9sd9FCugwiGbatlBtHC4e2LjVsN/rfp4opM21myVOQIfh2vMBFvsP+0jzHJO3j7SL2zZy1s6l4PEVhuvEfWLbioln+9ioQJjbiGE7Xo2GvcbuLxxi5zJPuD4S0GLRSEALIYQQQgghxJqASEQCOTFkq0fXSDxH83zBQvrX9AUUuQ7cHlE2SUgT/s/3wkXV+JrrjHzzZXMsThaPC+PEsTNnwippKEtAMwZOaiIzkbCLhuNm/1ZAm2Oj3QQLwXHNFyWgw1z9eWXHgmvs9ym24zRNSAdiOTVc/6T88cqOz+GTQ7uIn6tYd+F6Ml8Rr8ltO/oZat3B/DKPK/7PfmO3n1TxzP2WGc4fOe/Ghf9zPrHzKCoS0GIZSEALIYQQQgghxBpAP2EngZAPCOZxRAX084tetSvitM9KSmrOs6pC2hxPmULayeLUINCYA4wV++Tr2O3ILAIa0cg5uGNHprKfZcBxcwxOQNMqgdYpLnzNz5g74XksKk5I09vYVdP6oY0H7TwQw6FYTs2QZJ4Uc+3CMMeOnh1lew9G+0gjy10faea4L0xnzSTx7MJ1XUZ47PM4dB8cIJ6LOu9pkYAWy0ACWgghhBBCCCFWGISU6x+L5EF+TBOdDkQ00smXzo6VlM+xPO+L979GeyOnUpaQ5uccG1LP9Y211/m9LVvpbq+1wQlphFfYS9jK68+7dpG1UBoXmbwCmt7HTh4iyxBny4Tj5lisgOb4++fANUXo8gFPTEizWGJ4buMSisIiQoUtEt9VkPuZRUiPiOZxiQhoP8xb5jrj1vmkM3J8XHvXR5r5Ezu3cUkRzy5c1+QEH9jMkoufhsUzjz/GgO3HzqWMSECLZSABLYQQQgghhBArCEIDyWAlzO2WlUyzCtSQtZHPkSCRliKkU/bnhPRXw0KaeeALaSQUH0yEQhopRuXs/mf7doG5UCLPk1QBzfi66l07b386t8e8bDhujmlIQAfhmnL8Z9+dZXwo4GQ0Y09lL+MwSUiHorCM2F7DZj6ELTFI8+2mrcRFnvvS2c+IaB6XiHT2wzyNhXFi/iFJ/WPk/xyba9sRO7cR8WzGncdYKJ39cF2T05fIs4a5wBhzfFY8m+ONnUfZkYAWy0ACWgghhBBCCCFWCARD+0F7IG2o/iu6bUEegbrqQSwhzhCIixDSufb3d2ZlIDKZPrxO5iULaTN/ihLS0wQ07SOoxnX75fiqBMfNsU0S0DbBOXG9JglpbjO4vScJFxWOgePx+xC7xIT0iGgel4h09uNL50lBNtNSZPfe7kAuuyBSEdIcf1Q8u0TEs8tALqekL5LzhgVBnXjm32WJZxcJaLEMJKCFEEIIIYQQYoVw8hmZhzBKbbcxDxLSN0E4IeCQkbOOfWlC2sCx8Sf/k4Q02+M2zCW/ChW5h5BECCKsB4I5clxhjp+NF9BHT48G+2l/1LaSrGpw3BxfHgEdhupnxgv5zHg7IY2cRlJf/OvCytlQGC4yvpD2rz3/d0KaD7WGZHMsgXAO40vmifn3cJhLzBee3zbv3PRBj4pnl4h4dhnI5ZR4UjkliGYqne34NRr2WvN9J/OXFQlosQwkoIUQQgghhBBihUAsULXqS7Hr/+stTGcF5QKFtBVGiYJyVYPkQshxHaoupJvNXpVmqpB2QvLgUV9IR47HJSagaQvjKq4RdW5/VYRj4zitgDbHjkTm+Lkm/mPNyeaUTBLSdjz/ddGThhFRvKhwfIhU+jG76+7CXEBmRoV0RDr7GZLMkxIIaBcnl5nvVOe7r6MJpLMfK5ZT0xfL03L2/dmQeOYvC7jWTgAvOxLQYhlIQAshhBBidt5cZS/Mmy/egL34zby5/l//+ym4+/5s3ij/NdufLAshhBglJqDDLFpIv/nfGyuzEEcS0uULafbBeKcI6BDuhxBFODohjXhGQCMEgX/5mrnmC0krpD/sVcie/3A+dEy+gGYetO/ftIlhW1WH4+Z4nYCmLYUTxsQtOsi5haI5NVxPXlOF20YA04qCY6BlRygUFxnmlhPSYUuMISEdkc5+hiTzpPSFc5ghwTwtfdkcy0AupyQim/0gnvlAxo3H/sP9SolnFwlosQwkoIUQQqw0r7/lRWAra399mY17C/ba/MLb+3g/O/rZvFHrf288b7JX5pfl3sedbP/xYXb8nXmTt2R5ev3jfrb17la2c3/PHtPRt+bNyaIO6fVJtnvr5o0HY733o3lDnUJ439ud7Oyv/s+EEELMTIqADnP9ui+k/2d+gSxYSCNufFG5bkGQzYsT0rNK50mEQhrJGApp5Fznk86g6tNl851Ne1uEJOF7VIO6Kmr693LsdYBz5JiHWnB40pjx8KWxE9KTFh0Mw1j7cduOCunv+0I6kIuLDhLXCWlej7prb2Ne522+u2l7iL/818uVFdAXP10MVYgjobk+sfGqQiSgxTKQgBZCCLHS9AQ0LwYb2dbnZ9ll+OeBf77Ijj7sVfdwm82Pj7OX/9e/c5Q32YvPb/rN2Xx4kiUq11K4OUeXzaz7S5FvPl9lp5/tZXsPu9nhl8fZ6Y8vsleu0jmUyG/vmhcEiW8kg/s23tvPzqMC+k326sfj7PAr8yZuua5fCCFqAWKBtgYsfIWo8UXz2AQibOFC+s0bu1+EkxU6EVG7iuH6LGJ8i4TqeaTo/qf7VjCPE9K0lAiFtAsfkLjb1gXOiWMfEtBBkHvM30mLDk4S0qGAHgrbNseA2ET4+kLaym5zTRCqvmhcRji/029PbfUv7SeGrr0npF8877WKmRpPOvuJiuZxCaSzn4FcToknne3z1E8XvQ9U+ue5/f529vKX5V+DaZGAFstAAloIIcRKMypnp6f1+aT+g4GAvr2XHf+2TP0cnmMraz+9KLYC+u8XWbfltk8a2e63/cWBhiRyTvGdct83r7Kzh1tZo7/vxvsH2YXadQghxEToHesqTAkymgW7kFSIm5g4i8kwP0NCegGsvJB+fmHHfYS/ez2Z3W24XgijKlcJI6RpDxET0hw3Qdryc1p0nPzzpH/PeoGA5PHkBDRVvPbx4T+OiPe4oV0G83eSkOY2g9vHxHMYJxLZtjmmSULazZ95glCeZzu+kI5WSN/ZtNXDPG+NyGdi9h1LVDSPS0Q8uwwJ5mnx5DPj7IvnWMXzcNFLdSIBLZaBBLQQQoiVZkjOvrWT7ZsX/Lzodzl44FczN7Otj4+yi/9MenMdCOglVz/D0Dne2s1Oij6gQEC3Pjq8GaMRiWzeaJoXCYiOqXmwnTXdcVN9/uHobXbfddXpXt7eU6sOIYSYAqL48rdLK6baHw0vHOcLaSRJKM1SgpB+c/2m8HYPY/nb/Moxx4k8QRqNCN0aBXkWq3pmXKf1x+bcGQNuu7CxzwlCeu+TXjsCRPSqgIDknBDQPG6c7EW08z2u67THEjKWaxxbdBBJzaKDiO2oeHbxBKefwba/O7V//eC2zX5YpI9jRMb6IjIlrrUI27TS3MxDzjV229Qga7ufd60Idc9LLvb5yRfSfeEcZkQyT4onnMOMSOZJ6YtnPkixx9pqWbk+7rrEzr0KkYAWy0ACWgghxEozJGdb3ezF0Bs+8+b8i5tKjEaSTJ5BQP+PN8xX2XVJf2I7+RwLYEhAe9XPEKlifvNzxxPLJaSxkx39Uc033UIIUWUQKMgoxIP/vEpVItWpCB+/GjNPJKQT8jxe9cyHBUiy6H2mxWwTGYfsqkqVNOeIOKQqdJUkF48fHi+uAppxn9T7mZ/HHit+JglpHo8IaSszEwS0Hx4X7J85wrZDIc33fSE5KXyIxf2R2P4x8n1EMlLW9nWO3Dc1Tkj7H5S5WCH9YM+OCefkMiKZJyWQzn6GBPOEcJ1dSxnEM+c/7brEzrUKkYAWy0ACWgghxEozWc5eZaf3XYVt6uJ5+QT0mz9Ps867vRfTjTud7OT34t8cVk1AZ39fZ1eRF7sj+fUw2/Hu2/k+sZpGLTiEEKIQkCoIpbBPrxPSyLWYNEvJQEgvqIc0+0DAIn0QTkOStgJBmI2Mg/ma32ux288Szt2Hr+3PnvcWOuRrxGmZHxKwDycIV11AD8XMecYYkeq32iCu1QayOXychGEbPO6Q2P42rOz9ob/o4J9x2eln5LWTid22OXZEMvMidptY2D/HwzlwP46DbYTniaB1xxjbTp44Ib374e6IlGYhzN17u3b/nFNSIuLZheOdFF88cywsnBmtUp92HZD0FYkEtFgGEtBCCCFWmoly9s151mn2f9ZsZyf/Ni/K/BeK0VxmZw89AX33MHsZvd2r7PLHbrb9Vv92Lrc2s/ZXL7MiNfTQOd45zApf0ievgB7iTXb5/XFv8cKfX2SXvjwee9/+fZ4eZyffX2Qv/qxu30shhFgVXJ9e5EoopFkw7uDxwUxC2skZ/k9rhoUJaUMlhPTzMb2eDUja6H1yhvPzpbKtqP51yjkXLKW5P2LLyee1E9B+mPf0Z/5X/sUIh4SmCddorJCm+tgcky88XWKvS2cN+3PS2knowb8mHAfHN9L2o18JzjnEtpsnbOfwi8OxQpp5NlFIB9LZjy+b/SDTd+/3XmOzz4NHBz35H1yjQaZdh0ACLyO0ZULsc06r1B5H1AMJaCGEECvNJAH95pdu1ur/rPX5Uda9c/NittTk6NP8xvxy7XzcMb+Qh6uabhhuI5Lak/r1d51s693tbPfzk+zFtIriuQT0y+zQH9fGXnbmfPLY+15lJx/6by62ssPf53tjLIQQIh++kOZP4G+ekzey9v12dvT0yAq2UKCFiYoaE362LCFtxa8n0MoK+0k5N8aAMaFtBWMa21YsdvxfD//W5/xit03KjFKacfXFs8s6C+gwTkiHrTb4P5Kan02Um8RcFytGvx+/6CBCdUR8zpM/IgLal9AmL56bOdv/P2ND6xCOxz9P28Ljn71tMDei+8oRJ6SbrdG1QpDFzL3u4+5MAppjdOKZ0I8acTu4lrFrQ8y4hxk67kAGLzoIeifvqYDmmIVYJBLQQgghVprxAtoXt8jP19mrH6m6Nb/ootnPdgbVzI1s80HvTUP+HGXHP74ye0/DHX/r8xf974TMsigigtd7wX5rM9v7fsKL0HkE9F/m542bn7e/9qq/x93Xr0zfaGY7jy+yq9QBE0IIUQrICsRS52FnSEgjNCYJ6SFBMyGIO0Rmme0hQgbi999xIY0Q5pg4j1xy2GyL85kZ81qF+yOwkGexffAzX24nVT3niTkH++HAFBi/geQLIgE9Pim9n5GG/mNkECc4kdrmmGJC2rXD4DoMSdCcMpTtsz27QCKPkZ8urOi2//diHxvev4P/m9tzPhwPwtgdH+dpxfvzF3YsYvvOE/bFNukVTX9m9/zknqOskH7UHZHPxBfPPL81Gj1Jy/OaL55doteEuOviZdyY28UVFxTmGOfPOdne1eZaCLEMJKCFEEKsNOMFtFeZ+95h9qr/3bFMkrClcSPJkwV0Qg9ov/Kbc2m+v2d+sU94ozyzgH6TvXq2kzXcvt4/yoZGbcx9r3/cu1nEsLGbnfxlvy2EEKJCIFwQS/wZt6uqI/x/7+O97OTrEytvRiTNtPTFDaLHVkgvQUiz/3H75fv8fETY9oPMTql6diIr9fwmHduk45klSMtp58AxINJ84RxGAjo9TkiHrTasqHW9n8119h8jYQZS2zwuR9phfBu0w/Bk6CQhithlGxwDcwN56R8bx8v+2LaTz/w7EiSv+ZfbIUSjwpyWIuY2sePIG46DMeD5aZyQ3n+4n138aI7XHJtdALEvnnc+2JnYbsheg1hi12SJAhq5zvm7c97/bH/wMyGWgQS0EEKIlWacgL6RsM00mbwUAX2dXTzsvWgeL6BfZ2cP/GrmKe093rzMDt/32lu0OtnFtBbLswro6/OsM7hf775bn19MqYB+lR3f9Y6PvGXeJHyfXjUuhBBi8SA1kEihkKZamj9hRzghRKLixk9E4hDEz6KFdAj75jxDYWvzPK3qmfNAsvn3deOS99wKr3o2Yayn4VpuhMI5jAR0/rjHAeM3tfczLTuCx4kLwtNW9ptrivANhTTfTxGi3I77WAFt5rjdXr+i2d+m3e4Xh/b42J8T1k4823/7eflLr+qYf89+POsd37NI/2hz/twudlx5w7FzzPS3d6I5TPPtpj2W2HXxM3iuCjPmOixDQDOO7nmY52TOX4hlIwEthBBipYkL6OubquEUAQtDEraVdX5OudO8vMqOrCyeJLzDfsmTjs28cX7qVSRvbJrbJvyJcCCgd56+uHkx/eththMV0P6+Gtnmu63B/wcSekRAX2fXP3cG1dnN+/tZ5z13boG8FkIIUWmQIIgkBGTvebyXrXe3sv1P963oQcSkSJxYEEGDHtILAkHMMYbSN6x6niiqx+V5WssLB2MQ3c6sMftHLE/DnX9KJKDzZ+ix4AUhjdQdqRw2X/u9n12GxGc/VmqbY3f9nFOEKLKb/bg5QuwHKN7/OS6kNNKYVjz+8bmvbQ/o/n6tfDbH6/51YVtWupvb+XLb3vefNxXcsePMG/bnPjDjmtKeI/Xaxa6PjTf+0euQMN7zhudVV/G9eWfTjrEQVUECWgghxEoTFdBej2Eqi5Pe7l2fZW2vl/Fwq4mSGPRPniCVh+QwaWTbz+INRd78dphtDc6hkW198TLt3Ef2MS434/Lm98Nsu7+v5kcn2atrs43b7nb9fYcC+uezbN/d5vZ+dvF/Zjt/HGU73jFvP9OfDQohRB1BhEwT0uMkzqQ4ucN9FymknYxGWvkgca2cc2I3McijlAroMqqekXpT24aYnyPOfGE4LasmoLlGQ/P2s/24jI5Iy9QMZOakTOj97FcOD8nPMJ4MnSREBwI6kM/+v7FwDDymkbz+8REqpX0hzfyzc4Z/vdAH+/yHXhU4zx3u/lRLI7y5Lx/+xI47NRwj13NwHSPXJEz0mpAJz0/hmA8dB+cwZxiL3Xu99zxUPjO+bFuIKiEBLYQQYqWJCejr7/f61bg72dF/+jecxpAs3coOfy//De7V17vTj3NIjPfSeHA2Win8f+dZZyCAe1I4uYlIUAE9tADjk3a22d/mQED/30XW7VcuN97rWpEMXItB9fWdw+xyaEyb5s1cv0ff2+3s5A83vkEf6aRFFoUQQlQdhA9Vh/xJfO/3QC/bH/QWC6OqMiZ0wgwJHi8IoWW27EBmIYDyymhEHMceO27ON3afecI2p4H0pp+3L5enhcXlqMSsk4Bm3FmEjqpYxGlM4HFeiGcEtD9vd+7uZAePD3oiMyItUzOQmZPizX+bvpAOez+Tkd7PLp4MHRGiXtgm22E8kLVWbv9req9n+y/5tddDelp4TenkOeI5JlnZrpXugdTma9uWxPw8dg6TUncBTRsT5qObh51POvZ7QlQRCWghhBArTUxAv/njJGu/3fuerc5NeW/qy9JpfZYd//ciO6HC45cZlOkbr2L4nYPs5bjKpP8cZdvu/FyanezCP6eg73PyOTsCAT25B/SL7OiDUfls8XtCjwjofobkc583r7LTz3ayFrd9z9wvz7ELIYSoPFQNTxPSTpZOFDwTgjhalpDOK6MRuH4ldxlVzxxLSssNxm0gExPjL+iGHKw6jAMC1PXM9XuY8/9xQnrSvB0I6R/zCemo2AwTeRz4sYsRmmuMXPWFtJW8fSHNbcYKUS+cN9uganlI+vZ7PVsh/bx/7X3x7IXbhG01UsK+EeBOoPvHxfGz37PvhqvAB+f4w7n90MSeW0TcutRZQNPexLXb4K8N2JYQVUYCWgghxEoT7wFtvv/9Xtbsfz+pGniwaKFJw7wZ/ue5fUE9PsfZvutf3NjKOrkW0Ruu+m0+PB973zc/dwbncROvQvvNZXby0c3q37nls+Vldninv+23d7PD37w3rCMC2rwh+Na8UPjqLLv8X/82Pv/Hi/Gr7DU/C+7b+f6y9/2Q/5k3QA/6PbtNGu/tZ+f/yX0SQgghagIyB/FENSqLGA6e/99qZLv3ze+hL3qLqI0InmnxBNDr/y5HSE+T0ZyTD1/HbjdPkHmpLTdiQnFckHmb7/R+X/NvHeQz88zNMaQx1wbhz7kjNtsfDS+qOUlIT5q37fttKwyRtDGp6TIkNMelLzcnxZ/3yEquO2IWQYuo5Vr5jwcrQiPhPAnHjaSl0jja65mCC7N9FhW01dHB3BhUxrsq5m9GW3O4KmZeR1th7S1MSDh2joW/jkA+O8Fsj79/jr50ZzvAz11bjzDsh2tUFQEdO8YwjBPCmeNGQDNPua8QVUcCWgghxEozTkCzwN/x3Wb/Z9P7IcdFb56kt+0Y7ns8ecHDq2deL813tvo9nvt9oIfksznHz86yq6LfZw9J5Ga2/WAv2/s4MQ+2vTFtZJsfRm5jsvvOzRu/QVIXjxRCCFF7kDtO7IUycPfD3QxRheQakj2xeALIDxIIWYSA8iuPy8aX0QupejbhPKfBvhFaoUQcF7a794+93jVpNOx14vtVhuNz/ciRxVyDqJQ33+NDCuYJshL5XKaQHhKa4+IJznGJzv9+kJipFdA8tpyAjgUZzLiEvaitkP7mxMpSN78H8WQq4pcx4vbcdiBjvWNgP8hkXy77+2H+Rc/RnBe4r2Opk4BmHHhd7OYQvfNT/opBiKogAS2EEGKlGS+gDX8cDRbKo6p5qLI3YGg777Szg6fmF+KkDPVGzlF57PVPtrltjnns/V5nZw+cRDcvRh+YX9yu1ca77azzfv9nja1s79vLHBXYOQgF9Ps3b7BKjQS0EEKsLUgbpFgoA6kGRISOFdKeAPIzJIP6QR4tWkj7ID2RWoVJ6OeJLTfMOdND1gnGaUECunYbVBBzzFWG40MIc7zMHQRm3ip4K6TNfEKwzlIhHZXY99vZydcn9npbmTkpgeSMZWTuh0l4DBCuL8ccu/Y2/Q8hXKxQ/uepFdJ+2w7+T9Uz22I+Oqnqy1ebyDFc/tFvpdH/17bfMPty8pvt+edGT2w3BsC/vsj1UxcB3X3cHcwZPjjheIWoGxLQQgghVpqJAjp7nV089Fo7jF3g7k324nPvdrFF/kJGWlMkvLkJ5fNGc7jfcsjfL7ODd9xtqXo2L+S/GO5B2Hh/Pzv9vURTO+48//favNg2b9x7XwkhhBClgcRxQtr/HYiQRjYimZA7vgDyMySDxgSZtLRFDc1rF8QX54BIHhLLCUFgTW25YUCSjQjGMTn99nTQ97j5dtMKR75fVcI+z51PO3ZMx+E+AOC6IyYnjZ+9rbkdY4JIHpHLY4Q0X0c/SLnd+yCFMY0K6b7cnJQh8RlL4mMAeexaY9ggmt2/QThW968L85X78xgMq5c5dyekaacR239YqT049vB8yH9ejYwB8G8odF0qLaDN+PEhx+adflsb8y/H634uRN2QgBZCCLHSTBbQht8PvUrlcW0yrrKTD2/eGGx+kfCib2i7KQL6zag8vns0uWp6aAFC9nE9tN/G/ZPsKuEN51yMEdC9cW9kW5+bF/RzHsO1edHR+Xg/O/y52lVVQgghqgESDNnoWiy4bL672RPS35wM94/1ZdC4eJIIKYZcWuaihggtRGAom8NwnNPgHBiPgWSckIufLgYVxIT/8/0qg+Qc9Hk2c4JrGMNJZytOI2PJ9xn3aUKaT98Zd8RrtNp5XiHdl5uTMiQ+Y/Fk6NjHgBmnqICeEI5vKL5QNeE2tp2GuSZhj2e+Pvlnb5FEbhseo03sXExc1XM4BsC/4XG4VFVAczzu+Yu/MGChS8ZTiDojAS2EEGKlmSqg/QX2TKJy+c151mm62zSz9vfjK2YG+IsWbuxkR//pf38CV+ZY3cKDjfcPsov/6/9gDJybu/1Gs5Nd2PfA3vm09vvfm5XhFh/TEwro3veb9w+zM7sw4wz5/jDbfdttv5ltf3o6wyKKQggh1hmkFwLHVey6IKS7n3dty4AhIRSLJ4n8IIv4F9mEwFq0kKZFCPILOTUkTBNbbnCb1JYbVLBS7czYMZbst8pw3f0+z7yumFbJjGDkenO+Q+MZCWOOWJwqpM3PGKuz785yVUhz/LEPUrbe3cr2H+7bimv3YUiYIfEZiydDR4RoP4wBYphztXPAHE8YO3f41wlnl75I9RM+dlzYNpKbMfCFNOeOIB4I6dh59Kuew+pn+z1zXsC/I8fXDx9GMaZVEdCMBb2d3RyhxYv6PItVQQJaCCHESjNdQF9nFw+9vsWxNhxD1cxpMnlIQN/azU4SnDW8+YsXqymtK1hE0XsDM2gL4ldST2nhkcBr82KABU/arp90f7uDxQaHFhKMC+hC09jLzvQ6XAghxIwgc5BNMSG9/cF2tv/ZflxIe5LITyjZCN9HPi1cSJvXOFaQmX1PFKJ9kGZWLE4JctBvt4GI5vtVhfMa6fM8Qy/vRQhpKpvLENJD4jMWT4aOCNF+2B8i2Mnmofx68/+B0GX+u3+DhI+b2P4Ix8I2+bAA+cz5+lKacaH3M7fhtlb0RqqfCdsD/nXHGobtMYZVENBUuNM2iOPhGjM/GE8hVgUJaCGEECvNdAE9/TZXz7wX+ncOs/gfbg5z/b15Q+Huk0NAJzMkxVvZ3o/eDv5znO24xRUnLmKYztgxmtiCo//9t3ayffMGgjcRufPpzs04bmxlnR9fqa+0EEKIwkBI0w4AYenaNBBE4O6Hu1Z6nf14NizPvMRkWxhuhyRbuJAeh/kdzjE5wTwpYbuNKldjcmy8dnBCt+jjzSukuQ235T4Tr7u5HtyG++x9kk9Ixz5IQUhz7nxwMCRA/XgydESIemH+cmy0m0Go8j0nbwfi2SWY98R/rAwS7MMlPCZ3rNyHseGDoZE+0l8d91qEmOMJq8HZJvCvO+YwVRDQnNv2+9v2OBDQPB8JsYpIQAshhFhp5hfQ9H++qf5tff4iSYAObXPQHqMohhdPHJXM/jHPXwUNcwlod/v/My+yf7zIXv41fjCufzFvLp6aNxNu4cQZK8mFEEKIWUAkjRXS93azg8e9lgROpsWkWzSeqKPf8rKENJXAiDe7mOGEIPb8dhtUo1aZsM8zYz4OJKITyNwOUTiLqPaFNNeV7U1KLiFt5gb9tqlsThHSHP+kyn5azQwJaU+GhkI0DMcbwjziGBk7bjM018m/06qeRxYZdPHFbRAeO8xhzocWGr6QRlAzFxhv9gnsx5fOfpYpoJkznU9uPuDh+Kv8AY8Q8yIBLYQQYqWZLqCDFhxhhXNsob+pBAsKjhHfM/OHOSZX4bzRyLafDVfEwBtf3LY62fmc4rYQAe2O6a3trPPEvKAIq52f7t/0e761me19fyUBLYQQYqkglpBUIwvDtVr2e/z+Ql6NCLgwnoD2gwTj5wiqsoW0lZoR2ewHebdz92bxMyvc+z+rIozfUJ/n78f3eUYeOvE8LlwLxOFMItDslzHmWnJtY9v3kyykDfbaFS2kvzsbEqIT8+9ehfLr//aqoUeO15y7rZI2jxekMuM4TT4Tt/9BfGHr5eJfr7LjZ6/M/GTxzVHRy3jbth3f3LTt4PyB/fjS2c+yBDSi3F1H+jxzfyFWHQloIYQQK82QCH27nf1/e+cPGrm1t/8UKaZI4WILFyliSLGGLWJIEcOviSHFNaR4DVtcQ4pgbhHMWwTzFmHY5mJSXEyKi9kimBQLTrEwt1jwFgve5oK3CDjFgrcIOMUWLrZwkcLFFud3vhodzVdHj6QjjTQjzTwPfNiZ0dHRn9FIOh+fPTq0N6dnLy/N9bvxjfPd62OznTzk7gOz8s1I9XC+NeffqZ7GgcNviIBOzYfGla6dGzN6qIT56q45g22ka3P69aTcqt2uafpUNCqggxiY9Ud2b1NAMwzDMB2KyKxcIf23sZAWsZiIZ4eSzhokxaS8CKvGhLS9Bov00qIZIb0xRTrL9sj2RQ/t62hE2LnhQeR7GP4wzB3nWaRhmXjOQ74LEYmzFNKybWVjVovslXGYRTCHCGmpM7dnvx5qxs4D0TLZ4o7r6Di1+xetb9RL2k6TMsm8tq7CXs/uX8Xpr1dm47PLDLvfXNnfm5LSTgLbf93yJLJM9DsTZi2gRfqvfTpuI8j3IOvAMMsSCmiGYRhmoZMSoT73VtT4wsKK2X6iDOftyOyuTqaFD2UhQ2BMGgNpqT1dbp/ZhoNa382fxk/4hkn1lPbGia6Y1H787NBuYZy6AvqLobnQN+XCf4dm09WF5qGAZhiGYToWEUginf0Hw4lkkof1ylAWkZD2xLNDy7A8pJxcJ+sIaZGAIgqRcHbIOq59MpZi8q8Iu65GRLDsbyddZR+LFESRz+uK5zxmKaTluxGJKnIzSEjbY0VEcitC2gnkGCegfdw4zKiXdCSkZfv/GMtYqTeR0fp+UCF1iVxGAtpn9PR6IoLtv7KeEvlXjgOEHPuy3W0LaPludr7eSfaxHMMMs2yhgGYYhmEWOmkRumdGv43M8Os1TzyPGTwYmovkXvnOXD5SD8Cr9DC/CzP8dFLv2g8NPcH65tTsJELcru9nQ3NZuE7eNgw2zeHr4I1QKejRXVdAo17hui4KaIZhGKaHEdEkcskf9sAJaRkioKqA9qVZqJCOpKQt7wtnh/Rw3vpqfL2Wns97/9iLPu9qUuM8f7FpLl7i+yuRhNF2I6nbMCJdRTTWFdIyn8wv9aD6U9jvRmSqyM5SIW3rlWOnqpD2e/Y7IX346DBahzIBrY9tQcY7F8Es9Wf2kdt+O01EtJSVup2QjiTum7HIlV7O0uMZiWfH5v8b7xuH1CWRf/XvRzMLAS3Dnbh9uvM/O/WOFYZZgFBAMwzDMAsdKEJl3OdvlVAV7m2bYy1n3x6bLdV7eFvGIw7N3cjsrrh57Y17Aw8BlF7VekiNYJl8d2GGn00aEpntDMqNXfbkQYypHt0U0AzDMAwDI6JJxBYch/ezDbP37V4kAjPC2QeIMw0S0vJey2Yfkc1uuA2R0F0ebkP2gR7nWYYxEHnpR+Sg7I+MuJ0hImFFPNaVjJGQtfNLPaj+FPZ7FLkq8rNMSMt0Ec6HPx6aldXJPV2ekJbX8pkvpEvHPvcEtOAfz9E6221Ef0CJeknb71GO30hGSw9pJ6NjpEe0CGkZfsNJaZHPUQ9oKRML4XkL6NNfT6P9JfXLH0xk2xlmmUMBzTAMwyx0sIC2+fPMHNmb5+EjewF7fGau/oo/j5KWvStfn2RlaVEyDy4sbhSU59Zc/LChem1XHE7j7UlqnOvqEloPKSIPPVTDftQV0J9sm4No/yv+b9usFc1DAc0wDMP0OFpI62EPBBFU0lPy5OeTjLDzpVkZvmzWHD8+TobbWL+/3mkpJlIvM87zbfb+RaRgtN1I0s4ZkbIiI2cipC2hyxPRK2Xl/mvt/qRTRi0hHY99HgnpAAGdwn5vUkZ6Pcv3mFlvey8YPdxQpO6bcU9pGcIjeu8LYEc8bV4CWrZHHvTo9qf8phmGoYBmGIZhFjy5Ajo3d+b6522z4ua5t2NO38aTAnP3bHcy/9TS9M5cPVbrI72xH19OeiAH5vb5vllPenRb7m2Z4cvAFXt/bvaToT9Wze4z1TioK6DLoIBmGIZhFjwirfLG4U0JaSDOikDiWXo4izx09Ysw7GpEQsr6OdEZjfP8Z/YGQGRgtL1AxHaVRoW0fLdgGZpgIX037iEdjQceIKRFHst3lDv2+Y9H5vz5WC5npLPGO3YdIo2j9X5n19u7d4/2gQhfEdJv4h7SWgTHaAHt/x4cTQpokePyxyW3L2T/1P2eGWYRQwHNMAzDLHSqCui7V8OJqB1smIOXVW8c7Q38D+q/2QZJ77w0I5/H8cS68OGa2f7XhSndQt2je7BtTnQbsK6A5kMIGYZhGCYVkVhwHN7BIBomI3ow3JNTKOw0vmQ7+P4gGW5DeqvKcroaOM6zdx8lEjDaTiBc+8a0Qlp6Msv3mUhWsAxNFSEdHY8/n5iNL8a9eaNjsY6Q/p8dc/jP8RjSoQJaI9slZd1Y0v5wI7KuIo9lWvSAw1hIz1JASz3uNyv7QD5jGCYdCmiGYRhmoVNFQN+9PlZDVVQc5iKJDFehxtb7+rRc8MLcmLPv1bAbg3Wz9/Sqpnx28YX2mJUvbIP2df5a3vxiG8Jx2YE/dnMVAf36yGw/WDfrDzbNzk8X2W1RdQ0+PzTRQB8U0AzDMMySpmjYgyIh7eSaDLfhxp6WeWRaVyOCMTXOs90u/0ZB5F+0fZ5UXSTmJaRFvqJxtZPYaSJ25Zja+tvkHq9ISKOxz2X4FxHSUr6KgEbINib7ylt3+SzaJps2BbSM8+yG25DjVuphGAaHApphGIZZ6IQK6JR8HqybnZ/LZO+duf3zyly/S5e6Sw0zsVLvAYTvzs3wS/VfcT/dNce/12uIZIMltAj3ze+Ozflbf6v1AwjB9gQJ6F1zGj/RvJDX5+b0X/Ym49GROX0Zf/ZklwKaYRiGYWxE8JX2Mv3PeLiN3b+Px04WZOzkrkYknj/OM5KvkUQEAtUhQz2IjBTKyvaJmQtpGY/Z3n+VCmmbSMA+OS0V0rLuImaRkJb38v2LCPbFs8OXxnnIvorGkrbrrntJtyGgZTnym3PbLL9LhmGKQwHNMAzDLHRCBPTtq0OzlcjnDbP/PMBy6t66H6+bza92zN73e5N6orq2zHGl8aNtI8FefDeTOlbMxrcn5jL1gMQmcmeunuylx4ROWDHr35yYK3ff/tZupyu3umvO/PZPiIBuCgpohmEYhkkiPUiRkHbDbYjcE6HYxYiUlHV3PbtFQkbj/RbEDQsh2+RkqbyXz11EPEZy0ROri0ITQlokqsjhSO6CZWiqCGmpV3oE7/x9x6ysjDsvNCGkfWkcisxbJJ+FOgI6ddz+fTc6BhmGKQ8FNMMwDLPQKRbQaRErPY1PXk8aMcW5NZfPTszhP7bMaiJgNQOz8QgMM5GTu9cjM/x6bTLUxQN78x36kMCaubUX7u2PJ/+lNxLeD/fN8J+n5jJacbt/ftyM12nVbD8BN9ghAvqjTbNnb9blhr0y37rlWyigGYZhGCY3TuqJkJbXXU1qnGe7rpEkL5GbIVl0+YyYWkjL+MlvWxLStowch2VCWgRu0cM49/6xFw394cvjJqgioOV/Frj1E1EufwBiGCY8FNAMwzDMQidfQGu5Ooh6/dbtaXz3+tBs6t7EH66arR/OAsd+9obE+HjL7D8OeDBgU/nr0px8t2027m+YnV+iUZcnuT012/F2rT48TY/97BI0BEf+0Cel0UOaDHbM6cx2DMMwDMMwTQaN86x7L0+bRRp6oy6zFtJRL2NbVuYp+y5lnaS8CGUZC1qOg3kL6RABffnq0mx/tZ2sg6wbwzDVQwHNMAzDLHRun43HEB58smV2/3WeErt3b0bm6NGROZm6p/GduXxyZIaPDs3RL2fm0hsXuiy3L0/Mocz79NLcNtADqLHcXZmRjMn8r9FkSA4/KQG9boa/jwvePtkZy/0PV83GP3LkdUjidTj86cScvWL3Z4ZhGIbpY0QwOoEn/8OpriANidQtElZkLJKmy0STQtoNfVJEFSEtPdbljxLyMM2Nz8YP8isS0vK5TB/fc9qyg7GQPvj+IJqOBHMZRQL6+s11VLdbnvzvgjaPW4ZZ9FBAMwzDMAxTP05SRwK97MGNDMMwDMMsY6Tns/RmlV7KIvpE5EWCcgZ/eKeQnjCtkJbvS74/GYajcSFtp8v6lQlp+Vfe+0J6dXXVbH21NRHSYH18jn7EAvr4p+Ok97VIbrdshmHqhwKaYRiGYRiGYRiGYZjWIgJaRF4k+Tzk4YOzFNLS81Z61SYPqANiclmYtZCWMqHLkuPh6vWVOfzx0Gx9OR7arVRIxw/gTIS0ne/gf/OFtC+gRZjLcRrN//Fq9DnDMM2EApphGIZhGIZhGIZhmNZSJKB9EiH912z+XxWF9IRWhLTdpyKJ5fNpo4W0PNgQCWkZ1kOGeXHjjTtk3GkpO/xhaEa/jqJ1cwL69NfTaGxpeS11tj1MDMMsYyigGYZhGIZhGIZhGIZpLVUEdEI8HMLtza25u70rHcKhqYiQluWK0JQesVrQLgsiofsQ+cOBPJBw5392agnpzc/jz+KHbsu8UifDMM2HApphGIZhGIZhGIZhmNYiYk8EnwjCnYc75vjfx8l40LnEAtpn5kLaLkeWuwxCWnoto57nsg9ESst+mNV+rxORx1Fv5m/3IsGMhLT0epbPZLqT0aufrEaimmGY9kIBzTAMwzAMwzAMwzBMa5HhDA7/eWi2/+Y9OO7j1UhIyxi9keAMENA+TkjP6knITkiHjnvcF/J6Pcvn/tAkIuJF6Mp+6LKQluFcfCEtx5qLHJcynWGY9kMBzTAMwzAMwzAMwzDMzCLyEg2LsH5/PRqLNxLSb8Y9bqsi0nGWQrrqg/i6Rl6vZ5GzoT2+uy6kZZ2kF7Q8mFCOOYZhZh8KaIZhGIZhGIZhGIZh5hYZ/mD/f/fN+oP1lJCWcaMPvj8wo6ejjGgOZa5C+lW3hTTq9SyyNnogIygfighp2Qd+pG5ZpgyVMauH/Ml3f/X7VbRNG59tUEAzzJxCAc0wDMMwDMMwDMMwTCciYnL0nxEU0ttfbZvDR4djwQlkcxA3N9EyZtlTV5Yn4rUrQjqv1zMabqMOSGzn1S3rIr2n25DS8n2LeHZQQDPM/EIBzTAMwzAMwzAMwzBMJyNiUobk2P1mNxoz2sno6AFzsZC+fDUe/iEEqU+zbEIayWEXt15RD+g6ItrO40tkeV91aJKppfR7E/VA1/KZApph5hsKaIZhGIZhGIZhGIZhehGRkjKe7/bX+IGGxz8dFwppLZ8RIqSj3sHv4wXOILI8WXaI+I2kdQ05nNfruSgi5WWfhYxvLeuV2mf2tUhkVLYOsnw0rIcfEdayH2V9fCigGWZ+oYBmGIZhGIZhGIZhGKaXEcnphLST0UL0QMNvsw809IVzEVL+9iYeQ3rOQlq2U/fSFhkbCd4AGV3U67lqUC9pv37Zb3UkeREh2yD7DIlnBwU0w8wvFNAMwzAMwzAMwzAMwyxE5IGGw0fDSDQiIX3662lKMpfyx4SbP+cjpPMiolfGw0bCVgjt9ZzU83wsukN6GqPIskT0onWpjV2nsmE4RMxfvR4/9LEICmiGmV8ooBmGYRiGYRiGYRiGWbiIuMx7oOHG5xvR5yI4oXh2KAHtEwnpd7djyTtjIV02vIWsn45IZX/9hVyBHSB+k9htl7pgPVMg0rhsv8r+lyFXRLaXQQHNMPMLBTTDMAyzfHl3anbuTRogH3y4ZY7rdfRgGGaGuXm8lZIHKw9PTbPPy2cYhmEWOU5Iowcabn21FfWczghpT9gWIT2JZz2GtBsSQ2RtJG3/O+n1XGWYDo0/3EdRZBlFvbDrIttUmFh6+5K5CApohplfKKAZhmGYJcuNGT2cNDiE1e/O42kMw3Q678/N/urkt/vBB2tm/2VYA5lhmMXJ3dtrc/XnPP78dGdu3lzNadnT5ebFsRn+a2SuenfKvDO3f16Z63ftrLgIZhkjWoS0fqChvN75nx1z9K+jSFw6wRyCPLDPIfUnQnoOqSugo222614koWVaNA40mH8qAnpeu2VruRwCBTTDzC8U0AzDMMxy5fXQrH9IgcUw/cydOf9uTf1+LQ+G5mrG/+2ZYZg55o9jsx39L6ZVs/XofLb/C+Lm2Gy5e4iPVs36F/tm9DaeVpSX+2b1g4FZ/25kbkrOV3cvDszG/Q2z86+LwG27NqPvd83Ot0Nz/OzS3ML6J+fOlS+G5vxd/HHN3L0+NjufrZv1Lw/MWaauO3P9cmRGL67sq5L8dWOu3twUl0v+8DgwK59umG27naM37d23iax1DzTUQnp1dTUS0iePT8zV71dQPDu0gPYRqZsM2THjyDJlHUTEQvGbQzQMhhfZzqpSO4SQITei8apfnldC6pY/Msh3Kd8twzCzDwU0wzAMs0S5NsdfThoTEV8eG46+wTA9SuaPSAOz9bi5p/szDDPPgOt0IStm+8kMr+JaQAsfbZmj1wEiMRLQ43lW/nZkzl9jOXn15sIcf+3+l9bArH59ZC7KZPHtqdkepNfp+I94WhLvj3f31qIH8tVl7Z76ju5tm+PUPnDf4cCsPSxY/3dnZv9BQLnM/3z5wKz9kBWibUWEdO4DDb/Zg0Iaf7cYKR891HDGQlp6EIsML+3B/PwstW7SM7mqwA5F9kVh3pvoQYNIMBdx8H8HZjAYH7MyDrhsN8Mwsw8FNMMwDLM0uX26a1ZU4wGKqzdDs54qMy0rZufpuA/T1aONzPT1R5fRNKaBPN3J7N8PHo7iiWWxDcz73rwfbJjhm3gy014qf29AUN3bNaMpe/QxDNOF3Jkr2yDdebiTy9YnWn5umeGrGfaBTgnoVbP7LHDZSkBXZfB18Vj3d8/0vc2K2Xh4ZM7/iicm8QS09N72pHI4a2b1I7e8MemhzKr+ESFmddecoQ3949BsJOVWzNZPV/GE+USEZtEDDU9/PYWiORf5Y4RiLkL6fc5QHVo+2zLRdCWMGyNkyA27HtI72pfLRUhPdvc9rdxbid4zDDO/UEAzDMMwSxLQIEIPH6SA7m8ooPuZGt+b/zBC9oJmmOXJ9Y+uJ+qmOcz09G05KQGNhvC6M9e2Ab37cNfs/Xg2GW4jJaDXzPb/2Ub1I8C3m2aQlBuY1S92zdHLoh7et+bsG/UgvS+O7N0Oiiegp/rfX+n7qcEXQ6/3sjf9k034h4Ttz1aSMiLzN384g6L99snOZJ8MdsxpsaecadwDDZGQjh5o+MMwmg7Fs8MT0A6RvYII6VmPIS3LkuXqZboHHDZNyJAb0mP5/MV5MGf/OYv2v3wP0vNZht5wUpphmPmFApphGIZZjqDeR6gBRgHd31BA9zN1vjf/v8ELq/vmvKQRyzBM/zP5A9QcnuFQJKDvrszouw0lkNV4y/oeBP3xO85Ern9gBiGS+G5kdlfc8tbM7rO8OZCAvjWXz0Zm9PLaTq2StGDOPsi5bPo4qT8k5p6/0+tdtE/uXo/M4T92zc43B+a0xTGiiyKi1D3QcPVj9YeBjwZm68uxkBYJWkVA+8xDSCex35GMvyzrEYleIJSrEDLkhgwRouVyGdHDJOPhNkRCi4xmGKYboYBmGIZhliA3ZvRw0hAYk9NjkgK6v6GA7mdqfW/gfzR8sGp/a6W6hmGYvieRuc3/z4db3du2IaIhNIIE9LU5+cr1Cg47n4nEdes7+PzQuMEp7n4/NYePDs3RU/cgQCCgb0dmN3643/r357kSeizFB2bt/+2Y/Z/koY+zFNAXZvhpXKYKmXGp5xMR0kUPNDz88TCSplUEtMaNPR091PBu9tsb9ZQOGUfaJ2DIjWis6ZcXGcGcx9G/jqJhNmT/Sm909nZmmO6FApphGIZZ/KDekgU9kIoyjUSmgG45FND9TM3vLTsMhyWkxyDDMHPP7dM9s/5g2wwLh5fIiRoTeOWbUaXeu3dvr83V24I5bs/NEAwXUZ89c/jCbmOIgNYPE/x435yj1by7NudPR2b04srcvb80h587qblm9p47oXdnLr5Xw0F8vGn2frkwZ2AIjpunu/F6rZrtn9HYyiKT1VAZ0RAYsxPQd3q/DdbMFtzHlq83vGd8WDp4PRBp7IS0Xte1T9einrvH/z42l68ugwW0iF+NE9JRD+k5CGmRxtKru+ghhU0PuXH65DQZ/kR6PssDB+VzhmG6FwpohmEYZuHTpKiigO5wKKD7mbrfW4N/WGIYZrZJrsuDDbP/vOKPVg878dmhCe0Dfff70GyI4B2sm52fXc/gosRDVDy7hGMTV0qAgNYPE1z74SL+1Mvrw/E2SI/kz9eT8qvfnqntyfYaHnx+YI7hGNBKYg+2zNEf3l55a8+zTorb6cdv5cNZCegbc/aNGn6j4GGMKVFtWfls2+z/EvIdzzfSS1fG/t78f5OhV4RISP9915z8fILFs8MT0A6RvIK8dkK6TPo2Hrs8f7iOsiE3RJrLOju5XIQMrSHS3u0zec3hNhim26GAZhiGYRY86YaQI69BVJb2BPSNOX88NDv39bqumq3vhua45AFEo4f6QT6WD3fMyN743748NvtfqqFH7m2Z/X+OzBVshMjy7QX+YfohOm4dDp9Wfep80/UFZG4COm9bbSP4yz0zzN3nLmDZ94fxf6UeHxep79Ei9aJ9ePvyxAy/20r3BLu/Y4aP5b9Nh6bB7+79lRn98wAc14dm5MborPu9vT83+9F/H9fwYYQM04fAPwzPlFWz/fiyWFAGDlEx+WPYwKze3zRbfwdjEJcKaDVUWCJ6ce5exSI9rm/w4MCc/xVPtLl7vqdk7MBs/CDrnv8Qwls17MjK1yfJ5xL5npJp9rw8vo7MSEAnsj0m9wGEN+b0a91Lu3j/dTVFDzTc+GzD7P1jz5w+Pa0koH1kHuldLEN2zFxIl0TWKXTIDenl7MZ5ln0l28QwTPdDAc0wDMMsdqCkWknGZa6aVgT0mxOzmxJ0Prbx+x1+Ory9ZYcC+vS3oVn3e4dGgIc2lS4/5r5t/IQ82Kfp+kIzcwF9Z65+3cvZzx4frpudf+dJ4BwBXem4uDHnjzzx7HPfNvDlYVhFafC7u305NFv3wLwJq2br0bm5qf29gWPfUvePSwzDzC4p+Vg0tALiy7X0g/4+28blPLY+SZ/binrUukwErB7iwosaEmQMeBhgmYBWw2+sfuNEb360GE4LaJG/6ryYDOWRL6BT/5sk6gUdf56qa9Xs/HxpbqLlzEJAe8/uiAX/xo/gfssT1bK8Bu8s5hYnpPMeaCgS9vTX00oC2kfKujGk5ymkZdgOGRe6DBnn2cl5Ge9Z3ouQZhimH6GAZhiGYRY78KGC9YdWaFpArz3cK5F0jkHOcpCAXjEryVPxPbxGnjwYKUigOuTBPgXisen6KmWmAvrGNuazPZ6LyftDAlj2iv0Og/ajHBdnweuy8jBfuDT53YXXNTBr95UUcQR+b+g3Nek9zjBMV1Pa+7UgWr4Ka9/nDFeRiidgHxyYC9VrODe3I7Pjrqc54zLroTPGf+QFZ9lCAX1nrn7cjLdp3Qx/D7km6vGfJz2X00NRrJrtJ65naIGATv2hfrJ8f1gLYfBg35y9u2pdQOte3CLYT/8Vf+eru+YstXs9Ud3T3s8hkV6+J7+cREJaP9BQXsuY0vLQSRnmooqAlrGaNZGQnmEPaRlyQ9YDyWbN6OnIbH01Pl6k57MMT8IwTP9CAc0wDMMsdFINHEc8REWdNC2gKwEb6bgXKMaT2O9OzU6Q/Pa4t2tGqCdt0/VVzcwE9N0U3yWS0GjZbQF6wEua/O7q1qUJ/d7Qd85xoBmm86kvoL0evkLQONAFArYw1+bkK7e8FbP9xJ/rNlXvIK/eIgF9d272Py6ZH+TWnv+0+N57fpHaN4MvjtR+Kdr+W3Px447ZuL9u1r88NBfRJQLs55jBg22z81mLAvrGXkOcEJc/dL62K6SHQ/nhwm7NOGlJnp626JHhNNwDDbWQXl1dNdt/2056B2eks8YT0A4Zm1pos4e01Cnrh4SzRmSzG25D5Lv0DGcYpp+hgGYYhmEWOk33kGxHQMuYuMeT4RHenZtjMJ4wlocVBHSq0ev1GnLc31VjTt+ZK3szgHpoZxuUTddXI0hGTkWOgH6dM7yJjLWsxkfOjMGd4H+PBQI6tf9Kel2nhvmw+/rxNhySI3u8NvndeZIjYWDWHw4n4z7L2ND/WzBkSKiABj30ciU7wzCdSW0BLeff1O9d2DSHybAReakroNPzZYft0A/8A0NvuBQIaNkXUe/egb3mvKog1/TDGC0rn61PlhENpaHPg972P9hIj688BaUC+puTaIgFn4tH6sF7yTFwZU7+Fl+PvAdUZvbTnd33DybL+eDjPXMW0qt9QSNCOu+BhjIEDRTSQD4LTkD7NCKk7XxXr8uH3JD1lWE2ZBtk2A15zzBMv0MBzTAMwyxwcuRshR5GfpoX0F6vZJf3tiGhG1Yx2bIFArponF495qOjSs9mXxg0XV+dzERA58jaB0P8oMH38l+VQfnUMZgjoNH+g2OaC6tm56l/VKclQIIvd5v87nLWL2/oj9un+r+uK0IFNBxip/4Y7wzDzCb1BHS6t/GEnOtoKnUFdPG66h64g88P4z9u35nbP6/M9Tt1/c0V0JOhNCYP+QvNrTn7Fu+PjUd+T2Bv+//fgTn+ftcbJ3vbbKjz++CTTW/6BD2edpmADiLarzfm7LuNRDJr+RxFhLPref3xjhm6shHoGrjcEWGc+0DDb/fM8eNjKJ8FXzxDXsRCWobsCOyVfPdX+ZAbMsyIW2fp+Xzw/UH0OcMw/Q8FNMMwDLPACRRwFdK4gM5teHuNxZhgAf3hhhnKf1vNSapBHTEwW4/z/hMzWpd0L9Om66uVWQhoJGtL9jWUtp6AQAIa9wrP+b5zjiN4zHnHf6PfHRLC/n83T2XK3+j7kdkBvdFDf5MMw8wntQT0W3v+1Q+bu68eRpgzPvMk3rmrgoC+fbKTLCc9RIYWwO4hhbfm8qcdsyrnpcG62X1yZZdskyuglXT9aMMc+NK1LO9vzfWbS3P2w0TGDj7dNgePhubw8bm5SfZryPZ7PZfhNUhSVi49ffDFXtQz9+BrtXy7rbv6/eqeOXHjPCP5HOfulb3GgJ7bIQ9uXOa4BxoiIS09puXz019OKwtonyIhfXNzE5XxhbNDxnmW4TbceslrDrfBMIsVCmiGYRhmgZPTs7RLArqgERy2rDq9vJFELOk1mpG7WlI2XV/NzEJAoyEfSkUG2j96e9Fxmrc/cr7vvGMa7ZNU2Ya/O7S8kv0TIslzQwHNML1MdQHt9faVh829OUvGTpbz1uZPRYNrhQjYvNyYi1+OzPDHE3P+p7LcSoivPjw1N3dXZvSP9YkUjxiYtYcn5up5/hAcqZ69BfI1N8n4yJZ72+bk5bHZjv/o6R5OGLb9BWI5Et3X5jb6nqoJ6LUfxg+JTH/ne+b03+lj4OyPi0hCpvZxJtle8IMvDs1V4R8fGD/6gYarH0/+l5aMJR0J6e/2zemvp1g8Ozz5jHBCumzIDenl7MZ5luXLusnnDMMsViigGYZhmAVO9wV0fg+j6QR0Ub1+47Auk2U0XV/NlMrWoqBjJSug637/2V7GenvRsvMkMBLGBetQuk+a/e6qHuNRpvneKKAZppepKqDvfh+mxiyW88qdLyNXd80o192WC1jd07lp1r7YmAw3hP5XyNuTRBp/MNg0h0X/qyYVLeYnw1DcPN2NhbcbjmMKAX13aY7jcZlX/nZsru5yyiW5M9fPjszw0aE5+uXcXMXjMme+85sLc/LjoTl8PDIXb8O29+71RK4n3Ns0B8+m/AP2kkckcd4DDbe+2jIH/3eQFdJAOBfhS2dBxnV2PbJlWVIvwzCLGwpohmEYZoHTfQFdNO80Arp4nXL2S1WS/dh0fTY5YjGDnqfDArp43cKW7VJpHUr3SbPfXa39g3qVh35vFNAM08tUEtC6h3BUXonm14dpMf3tmcEqM0DAvh2ZAzDe8fQcmJPHTghbcoYlmkjjD8zgwdBcBDjZ22d7iWhe/8eJufj93JxJb+1vNyfCO3ponzzEtoaAVvLZsfK3fbMfj1udlAtI1T86+Ll9dZh+EG7q3L9qNr8/TWQ3M13kgYZOSE/28Qdm7ZM1s/M/O+bwn4fm7D9nUDTnocWz9HQXsS11unGeGYZZ/FBAMwzDMAucHLkWLCWzqS0gbarOG1YeCeiy4SyaFsZN12dDAb08AhqNGx36vVFAM0wvEy4jb82FGt84+7C5G3P2jRKruQ+jC+kB3GJyx4DWEQHsrucDs/Fj9np/9WIUybuInw/SQraAwZeH5lRvf4NkBbQT2QOz+tmW2f52aEZvbnO+c/v9fb9l1h9smT03XnYmd+bqyV5q7OfBp7vmRIZ1SD2I0PLRutl5NDKX+gGQzNSRnskyjrcMj5Hsa8vap2MhLT2ZfeHs4+SzjO3shtuQP9BwnGeGWZ5QQDMMwzALnHRvnoRgKZlNbQFpU3XesPJIQJeM4Qv3S77wLE/T9dksmIBONbxjJo32eQroZr87tG6lveOm+d7gcVJ2/DMMM++ECuhJD19hYNa/l6E3vHi9oPEQFn0Q0HYtn6vtXd01Z/pUdntqtvV25vHRmtl8uG8Ov9+a9IL+YN1sfaV6Mt/bMNuuh/aX6mGO9vy58bXuvQ34ZtdsfTK5buQLaFfneBzozHf+15U5/UaPmb1qth9fpr/fO1vm27RkXvlyaM7fxdPtPdDl412z5u+XD1fNxt/2zPDxmbn4g9eDJlP0QMONzzaicaVPHp9kBLRI6pV74/vVzS82OdwGwyxhKKAZhmGYBQ4enmKahmddASmpOm9Y+ToCus48RWm6PpuOCmi4jNLjyRMfEWUPIZyVgG74u6uxf9D2BH9vqPf0B2tm/yV7vzFMlxMioO9eH5pNJRZl/GH8f3v8XtKWe9vmOCWhKwrov27M1ZubrOwuy7trc/UnOH8GCmhjLszw07icPRen/zfTjTn92j9fSy/jDbOuekInQviPQ7ORlFsx6/fVvHr7g9fNJS2YywR09CBE+/2iP8RmSJZ/Z26eD832x0pkf7hmtv95br/tbO5en5qDL9NDhaS4t2H2n5VuGFMjTkhnHmg4GESiWR5o6ES1fCYPGGQYZjlDAc0wDMMsdKDcuj80Rc/KL0pViaxTdd6w8vUEImoIrjw8hQ27kDRdX63MQkDfHJstX4x/aMsVPTDq3anZ8f+bdKqRP08B3fB3B/dPgdB4b7f9QbqnXETo94bGjw4SKAzDzDNlAtp/2Nz44XfxRBQZJ9o/l9zbtg1UdzKoJqDd+klv27PAB+SZP9w6y3jEI3OtZwuWvHfm4vtJr9LBVyep9bx9MnlQ4uo3o0js5gphvU9Wd8xB8rBCywwFtJue+s4Ha2YL9K7eleEzXvkyeWBWvzwwp6/Lrkq35urpkdnzRPTgwb4Z/VH5TwlMzZw+sd/f/x1EYzy7oTYEEdRXv9e9+2YYZhFCAc0wDMMsdpCA+3DHjEBvq5AsioCuJFJjgbry5V40BuDwnyNz5e+/puurk1kIaK9hnfBgiLfh/ZUtD3plpeTHfAV0s98d3j9YaN+Zq8fb6r+IK0K/N7R9Bf+dn2GYbqRIQN++GJrNRD7Lw/VO0zI3L4kAVgzWzc5PF/b8U09AT8Pg88PJH7srSN67Z7uT8+LKrjnT2353bc5+so3xR0dm9MZNKBPCkoLtn4eA9s/T72/MJZLH93fN8cvSFYpzZ27/vDLX727N7e9n5viHPbPzcM8cvpzpn8IZL/JAw+s/i55LwjDMsoQCmmEYhlnsILlWIPfKsjACOk+kfmgb6/9W/8X1zanZRwI100htur4amYmAtkG9boX7O2b4dNK75/blcc62+nJ3zgK64e8Oi5uBWX8oD6KKt/v9lRn9rx6f1CPwe0P7okwsMQwz/2AZeWsuf9oxq+6aLUMu/EvkcXjuXg1TD6tzDB5sm53Pc4agAEmt34crZu3+ulkvYe2eOo9+uGq2HqnxqqtI3tTQGZvm8I/489ykz+ErX+2bw0dH5iTp/S3pqoC+NRf2O1//KP5ckPGp/3fPbK3Y14N1s/uLNy40jPqD5r1Nc/Br3gMNGYZhmHmFApphGIZZ7Lw/N/urqmETUX+M28UR0DavbUM9I+dDGOD1brq+qpmVgLbN9vPv0g/eCQdt67wFtE2T313esBpVCPresDhv5FhiGKbVZGTkzYU5+noiSAcPds1RSqCG5/b5PpbQWnJWEdB+b12Ykh7WVSRv6g/naEz7S3P45bpZ/2zL7Hw3NMcvzsyRFtD312IRu21OkqEnuiqg78zVLwdRT+WDn07M2X+vx+IY3rtVYWA2fuS1gGEYpkuhgGYYhmEWPF6jKybbYArLQgloafjlDYFQwIptuOIhM5qur2JmJqBt3l+Z079XldADs/7dGejN1wEB3fR39+bYbPn/FT6Pe2upB2hFhHxvUFDwAYQM04ekZKQ+B3y0bnZ/Oo/HNq6f1BjSH++a0Vv5w2GBIPbSaQHtn/sG62ZT/dFv9btjc/zl+L5gkKxHVwV0TrxtHHxsjxHQ63zCmlnRf0SVXtDPSzeEYRiGmWEooBmGYZjFj25cOUoan3lZLAE9zu3LYaAsHJj1v5+UyuKm6wvOLAV0lBtz/u/dsJ7D97bMvhqeI50uCOhxGv3u3pyY3fsTCQG5v2dO31xktz/ke3szNOt6HiFIFDEMM++kBfS2OXw6MqNnF+b6r7hAE3l3ac5sved/isAtEcRe5imgZdnuQYNwCI7bU7Ptenh/KNPlWQNp4Xv3fC9enghsuR8IFNCWMtm79ePpjAX0wGw9LhlDuGp5hmEYZuahgGYYhmEWP6inZFAvn2wWUUCPc2POH9sL/EPQq1fGNk498CgkTdcXkJkLaJd4W7/zxzQemPWHBwEPWeyOgB6nye9O6hqanZSIjvfLYze+NNj+gO8tJTNisiKEYZguprrgnTZdE9B35sY2tnce7pidbw/M0S9n5vLtjbmxDezUHwH9hxBK9BjR0boB4Xs3MrsyhrJ9P/haHgJbsH6pMafLWf3uhAKaYRiGqRwKaIZhGGYJ4jW8Ivhf9Rmmv0F/eOFvmmH6EgpoEdD7ZvNj/ce5LKvfntmavai6xnIZCV/12WDHnN7eFqyfG4d5J4i9X0btCOh31+bqz/iP5xTQDMMwCxcKaIZhGGY54v0XUyHbaGIYphdB/6vhwbC54VwYhmk1FNDx5+bWXNmG9yYa+miwZY6ShwhOcv3jZlxGHrQnQzsh4avXZ8VsP7mqtP3FwYJ5kooC+t2lGf2wbVaj4aziPyRSQDMMwyxcKKAZhmGYJUm6QZRpADEM059k/qBE4cAwfQoFdPx5nJsnO+khnD7eto1ttIa35uyb1bicGx+6XPiufjfqmIDeM6PfRuboH1uxeBZWzMa3J+ZKnDsFNMMwzMKFApphGIZZnmSkFf/LPsP0L57oEfjHJIbpVSig489d7q7NuTyI0XL28src5i3v/YU5+CSu57NDM9as5cJ38PWxGXVJQHsMPt0xh8+VNKaAZhiGWbhQQDMMwzBLlHSjKGKqRhjDMDPPzbHZSnrMCZQNDNO39EpAf7hi1u6vm/US1u6p+4uqAjo0yQMDB2bzJxl+Q4KF7+2THTOIP1v74XxuPaBXvjowx4/2zc5n/rj9lnubZv/xubnxv38KaIZhmIULBTTDMAyzXPF7QU/TEGQYZubJ9KJj72eG6V0ooOPPK0bWK5LKA1vH2/jDXCF8a65eSK/qC3N9V237i5MvoG9eHJvhowOz/YnaF4iPtyLxfP1XPKMfCmiGYZiFCwU0wzAMs2S5MaOHbvzEMdneOwzDdDIpySCsmp2n/AsSw/Qt7QnoW3Px057Zebhjdr87MMNHR+b4yciMnhyZ3fsFgthL9fWbcgiOoIj4HfcilvuWyQBiZT2SJXUFtNufu2bv+6E5/OnEjH4+MFvqoYkpAe0EOeLDVbPx9b45enal1j0nmXN9FSigGYZhuhgKaIZhGGb58u7U7Ognzt/bNaN38TSGYTqb26e7qQd1rTw8NbfxNIZh+pP2BPSdubSN2637YLgHTU8F9Oj7XbPzzaE5T92ztCmg78zVL3tm8+P8Hs2p5b09NlsDNf2jNbP5cN8cPjk3V+8qPHPDE9CDj9dgr/MJa2YlGZqJApphGKaLoYBmGIZhGIZhGIZhZpb2BLTKu0sz+nHHrGshGrFqtn924yfj6PUbfH5oiktL0oJ38LX3x7GmxoCGaVNAu9yaq6fpns8Rgw0zfKW3dNJL+4OVHTOq+xdCDsHBMAyzcKGAZhiGYRiGYRiGYWaWlOD94ihA8NbNnbn+KR4W4t662Xp4YI5fBqjX97fm+s2VuXpzbW4D5fjdnxdm9HRkRi8uzY0/trEW0IMdc9rof924Madfux7fK2bzp8v4c507c/nDelxmYNa+O7OfVM/1j5tRHYOPN8z2d0dm9Dq7IXdvRubo0aE5ehow1EZuLszw03h/fbhu9l+U7DAKaIZhmM6HApphGIZhGIZhGIaZXZzgfVtfUfYqf12Yk3/ahvQ/j8zpq0a7P4/z7tpcle3Pv26iMtdVhsKYZ6JtugmU2Lfm4pdDM3x0aA7l4YZLclgxDMP0KRTQDMMwDMMwDMMwDMMwDMMwTCuhgGYYhmEYhmEYhmEYhmEYhmFaCQU0wzAMwzAMwzAMwzAMwzAM00oooBmGYRiGYRiGYRiGYRiGYZhWQgHNMAzDMAzDMAzDMAzDMAzDtBIKaIZhGIZhGIZhGIZhGIZhGKaVUEAzDMMwDMMwDMMwDMMwDMMwrYQCmmEYhmEYhmEYhmEYhmEYhmklFNAMwzAMwzAMwzAMwzAMwzBMK6GAZhiGYRiGYRiGYRiGYRiGYVoJBTTDMAzDMAzDMAzDMAzDMAzTSiigGYZhGIZhGIZhGIZhGIZhmFZCAc0wDMMwDMMwDMMwDMMwDMO0krGA3jd7Ip+hgLaECOhXRwkU0AzDMAzDMAzDMAzDMAzDMAwFNMMwDMMwDMMwDMMwDMMwDNNOkiE4KKAZhmEYhmEYhmEYhmEYhmGYJkMBzTAMwzAMwzAMwzAMwzAMw7SS8ocQUkAzDMMwDMMwDMMwDMMwDMMwNVJbQIt8poBmGIZhGIZhGIZhGIZhGIZh8hIqoIeegI7kcyKgJ/KZApphGIZhGIZhGIZhGIZhGIaJMhbQ+1MI6KO0gI7lMwU0wzAMwzAMwzAMwzAMwzDMkqddAf3+zmSxS41AnxFCCCGEEEIIIYQQQgjpP3fm7u6uAQEdS2gkoGUBhBBCCCGEEEIIIYQQQpaTdgX0X3YhhBBCCCGEEEIIIYQQQpaSRECLfG5aQN/e3hpCCCGEEEIIIYQQQgghy0mrAvrm5sYQQgghhBBCCCGEEEIIWU7GAtpSIKCHKQF9GC6gr/+8NmNuon9v3rr3Fnmt3xNC+g9/16QH3MSgaYQQQgghhBBC8hj7PUIifAf01h4f7r03LagHtMjnQgFtiQW0k8+RgL6yCxCu/5gsMHqN3uvPuoJetyr48/uv54FbflVQXaGg+kJAdXURtO4hoLp8/LJ6/lmC1slHl1kUurh9ep3yQPM5qpRHZbsM2gYyX/R3439P7n0Ibp4y/PL6vXvdFG4ZpP+g77cN0LJ90HwCKhsCqisEVNeigbY7BFRXXfw621hGHequg1v/qqC6ukZf1nNa/O9mXuh18dfNva+Lq6cqqK4Q6taF5msbtB7zBq1nXVD9IaC6Qqk7v78OXQWtewiorrZB6+GD5qtL03U2vX5N4LZRrxt6r15f/XGVFtAin5sU0Je/X5qI11fmSvO79z7FJfhsPlza9UyQ9x5ROdkWHz3NvUbvIXr7/X3RnX3TFHCf9m07i75nee0TTau4jcl8IUjdGlRmSuz6yO8CTrNMvsuw953DfVeV9ns502z3pf0ux4zrqVpX6nwWg8oJct5Gn5fT0vFG5sCU36V/fOn38hpil6lf6/lj9HGf+Q3IfOh1hNTnES2viLgeTarOprDLikDT5oM+z4RRtP7+NP2+W9s9oavrVQXZhjxQ+SbILkeOj2w5n+x86WnotY+e3weVb4fsbwOXCwdtjwbNMwXgPOdvg36fvPbPlSHo+TuFt4/legDLtUXR8vxp+r28bmNd26gzDDk+Jve/k/tgVNYxv2MqvZ/G655Fl+kW7viZ3/edAZ43/PUre98WRcsdv4bft7c9UZtLv0bztIx/bPrrXfe4LZ6v7rb68wXWo/Y5BM1jcftGg8pBUt9n+HrrZfjLq7T8FnH7Ilofu52T1zHy2n0Wf37x24U5tzgBPen93KCAloVc/mZXSFaKEEIIIYQQQgghhBBCyMJz9duVOX91Yc5enbcroM9fnJvzl+fmwi4s4r/xv+61A31GCCGEkDHuOlkVVNeygfaLgMoSQgghhBBCCMknoC0l0jl6/fLcjJ6PzOmz0fgBhEUC2j2A0AnoF8UPIUwJ6NOXJ2b03xNz9vupGf2W5iwmeW/LuPduGiGzxD/20HGq0WUJIYQQQgghhCw3bCsSQog6D746MSfPj83xs2MsoEU+NyGgD1/tm8Pf9s3xH/vmSHgj7NnXe+bY/iu49wn+e0JIA8S/wRSo3GJxDD4jhITQoXOGu1eIcfcP0T0EKk8IIYV06PxGSG/hbyeNPp9w3xBCloS4PRZ5F3ktbTT/vWX40vI8fgBhnoD+z1hAR0NwRMNvVBXQ/z2IBHT2BGzfxyuT+ixVhpAFJnXszwD3e8sDzUMIaQFe6wghhPQZ17ZzoDKEzBL/mHTE09nWIU3jt6V90Dy9Af2WBFSWEEV8/CcdkNW04Ys9c/AfJaB/cQL6ICOgJ+M/IwF9lAjoI19AD0VAvzpILXgMOoDdSqJpZLnQx8ICHhPzuDC5ZRaB5iOkF/TlXLGA5zPScfRvIxRUT1ug5VcB1Un6RVe/S32cdXUd28LfXv3evfZxZQmpAGqPAIr/5xM6Hh1xmbie9HwhePWQXuF6YUY9MadA15PU546pIqRcBZK6547+Dfmg8oQ44uPkT+94+XPPHDy3PB3LZ19AR/I5EtDDMAENej+PBfQLO8PLA/sDtAtPfoTeyiSgzwgh84G/xzy6cWOwzLhrCI/R9uC+nR/6+C4CzUsICcKXBCns7ysP9FtE5SoRLxet51Jg90EGVK4hln5/t8UMvrslYiwiS/anO5Y1qBwhCie5NagcIeUUnKP+dK9tGbnXeS3yec/s/+KN/ywUCWgnn52AVvIZC2iZSQT063jBbiVSK+ve68/6wLTrq7d7WlD9VUH1zgd0YpwXxftHTw+hbN4q06tStx49Xxq0vxyofChyw1UVvO7loLqmAS2jadByFwG0rV0Frb8Pmk9AZctA9WjQPMtA3W33919bzGK5/jJ8qpYnZBkJ/Z345TQhZQRdXyioniKmna8p0DJ80HxdBm1DGagedO+My6VB981ZsusQAlrerPHXR7/X+POFk93vqP4mwevRPZo6jsb4dXUJtL5NU7Qcf30QaD6f7Hzp7zR7rNehaHnp9UHL1fO5cnje5nD1l5Ne1+qgOtPUX7d+4G+T2s6MgN43+7/umb2f2xbQL4a24NAu9MAc/3lgTt4hhuCzKsj8LXNbACrvQOVjTheew94wqs1RTzku5SwGfbY4nFTi3OevWXPaU0YZLvrOnXBWmctecT5zrmbGxRJxCbleFN4vAWi7Q0B1hYDq6hH4d+DI/hZwuUUGnROnB53T2wVdtwL4KwZNawl0P5Am577CrueE+P6jd5xWBt9LdgV0f948ZyHYtkgGVC7CtnvKgG2lfqHbrVlQm7irIO9QDvIcneMd+CwI5JtmwLt6QDfYS5B/zQOVH5rjNwfm6Lf9iYAW+Zw8gPDAHDgB/fTADAuH3zjKF9C/j4l7QA/N0eueC+imQQf3woFOHN0EncDDQBeMPuFfmMfkXcj154uBvSErvFlLg24QZwu6Ee4P44YFapz0FL+hmANqjPYD1OBvFyQ12gOJmeXiOhcs9joJEqhkOtB+7gHLK5Srgs6H04PO6e2CrlsBzENAp0RyHnJvgT53ePcgvSItmBHuPtG/d+we6P68eVA7JIMWzxpUNsK2ffKA7aT+odutaVA7uMsg7zAdyIHMhdoCWkDOqWXe1QM6wN6B3Gt1REAf/nff7D+ZUkCLfC4T0AfxzEe/ifnO25D4s1v/81Bcvd0BHYQZ0AHeOOoHmyxbXvvv/WkKXUdlbJ1oXRoAnVjbBV0cFgN0Aa/FvG5oomWF3GT5ZZoH3UQ2B7oR7iZ+wyIf1FDpC6iBaBubC4Nt4JeBpEBouRKQ4GgXJGqWFS3zqgGFZggyb9dB672IoG1vCHjM5FC1zAR0TC8r6FzXDug83iqZaw26jtUESGRYrnVGCfg+pI9M7gHR/WO/QPfq9QlpT+gyECSkM9g2EQK2nQJAdbWIk8po2lnUrsWgNnD3KPIO2ks0Q55X0c6lf2j/pEh8V0VQXVVAdRaA3GI5TTpR37WGUDzf0e/7ZvhsP5LOe/+2yL9aQLvhN54OPQE9ls/Dl2OCBLSb+fC/0gvarthbvFIRtQW0Q++4+YIOplzQgdo48Y8xWqZ9HaFeJz9W97r7+CfK9kEXgkUAXbx7BroZysXeeLUIullsDnTz2010AyMLapD0ESygBdyQbBnUYBZQ2SBQA98jSApYULkCkNxoHyRvlhUk9cqJpGAVgTkD4dkYbl2XAbT9cwAeXwp/+hh0PC8T6Hymz3PTgc7XcyN1nUHXsClp7Fpajcm9BLrv6Dvp+0F0/9hv0L17OGVtCn96LlA6O2xbCAHbTAGgujoBBXQIyK3oz/qLeC0P7d+qgOoKAdUVAHKL5TTpQ7VfDSVnvpsDc/x23Pv54NdYPMcCeiyfhUnv50hAiz/OFdCxhC4U0NGMgoz7EQ/DYVcEriBkmp3gU1ambJr/WTnoQNIHWAI6aIWQMsGgH+ccSAR4AWi+FtEn4ryTLypTfEHQF4wuMP5rcRn4It4wRTct+qYmr0wR/vyapFx8E6Zv1PSNWw38m8T6oBvaxQA3RnqKbYzmI9NxmVoNWT3fNKC6NUnZuHGPSDX4488aAImO2ZAnbJYdJPayArB3INm6SKBt7jHoGCw+Vv1py4Y+t/nnNH9addC5e2b4157U9Uddv9C1zUeX90HlHai8A5VX6D9QZ0juGRT6XiMpqz73yZu/A0ye/+HuBfsmoOvcn+v7+nqgtkZEIpIVmXKq7RNEwDy6rRUCqiMPNH9FUJsWg9rIXQI5hTS+o9BULT83Sp1PCw4rcWryXtffANrZ1UC7wghbZ9pN+i7S/0yXqwOquwrxfNrzyjaIgH6zb4bP981+/PDB1AMInxwoAT3MCmg9/EYioC1OQDv5jAW06wVtV6aoF/RUoB0WsiNdmeYoOqj8aRH6AG4N70dYmabq8ZixeEYn5vqgC0dXKbr4Tqahi3rjFN1w6BuSvDJF+PNHxDdkeTds8OYtHHTjWB90I7sYoIZJb5FGYS4yHZcJbaym0PP586NpPrquIpJ54kZ9ppGvPiuapj+rABIe7aMFDZkwFnpICvYSJGsXEbTtPSYtl0NAx/Iygs5t/rlvOtC5W39WCX1NqUJSh7p+oWtbU+jl+KDyipRwTnD3E/qeIX6tp7nXRSR1xKAyc8IX0JN7wvT77lJ0n+5Paw7U3qhH3BYqbSuVoOevQlFd/vtQwDy6LTth0tYdl9Ft366CfEMzIC+yVCTeTd47r9UQ2uvVQLvCCFtnsav0p7n3HUAkdCyipfPx8OW49/P+YyWgRT6D4TcO3PAbkYCOez8XCOhEPucK6JcW1ws6WsGmdxiqK2QZrkxzFB1U/rQI/yBuBe9HWJmm6pkv6IRcH3Th6Cr4guxP8y/orVB0w+GmFZUpwp9f34RRQM8V1DDpLVFDMQ+ZjsuENlZT6Pn8+dE0H11XEck8caM+08hXnxVN059VQMuN2eFLGjJmLPSQFOwlSNYuImjbe0xaLoeAjmUyBp3/mgWd14PQ15QqJHWo6xe6tjWFXo4PKq8oF9D2fUT8Xk9zr4tw8/nzd4DFE9CzAbU36hG3hwrbSgHo+atQVJf/PhQwX34bd0z/huBoHuRFlorEu8l757UaQnu9GmhXGMlnodBV+tPc+zkiwykLWkD/cWCi3s9PZOiNWEC73s9aQMfDbzQjoGUmmTkR0QdRL+iJhG6SujvffXFVyZ+36MBKPkMHrf7MJ6RMId6PsDJN1TNf0Am5PujC0V/0hXxu1L0Zcbj5EbCMvTmrKaDRDeP0oJvfxUD/t0vUSOkVSWMRIdNxmUqNVlS+CFTHVPiN/Pi9Bk3Tn1UESY0Q6s+LRM2ygUQeFoK9BcnaWTLrdfC3v8egYzMNOqZJFnT+axb/fB6MvqbkgeZLsNerpq6Duq6msPVC8YzuKfwyVWUyBfSMQPfvzYLaHaXA9kzc3gltK9VB1z0HdEcqX0T3dwzo9kB+ZD5U9Uo1XVTyv+3tvJFLk89dXRXQLk6/1u9roj3ihKqu0pWfN+P1OX69b2Ts5/1f9syeG35D5HMkoMdDb+wnvZ8t/1ECWryxL58jAX00xhfQsXzOF9C/y1ggaGWnpe6O119cFfLnLTqwks/cAYsOYkRImULiH2FtmqpnvqATcX3QhaO/oIv6zJn2ZkbfEPnAMvbmjAJ6JlBA44ZpLqh8EaiOqbANe7/hr4VA3jT9WUWQ1Aih/rxI1CwbSOphGdhbkKSdJbNeB3/7eww6NtOgY5pkQee/ZvHP58Hoa0oeaL4Ee71q6jqo62oKW2+pgJbPbdlMGQroDoPu4ZsDtTtKoYBWuLYtBbQP8iPzoapXqumiKKBnzHhdjn7bN4cv98djP8cCOpLPvoCOej8rAe28cYmAPioU0E5CP4srfSlPQrQrF3fNzgftyLzPptnpbv6iuquBDqwMRQesm6YpmpaL+tHpH2ItQN0dpexki6ZPB7qAdJ/JRRlf0Fuj6IZl2psZNz8ir0ynBLQD3ez2k7R4duCGSm8okMyTadkyqGGaCyofAqrLJ2ge27D3G/5aCORN059VAAmN9kGiZtlAUg+DBGGnQXJ2HnRpXULw9+McQcdhFnRcLzPo3Oaf+9oBndtL0deUPArnQ9cvQOH1LkZfF+uA6rRMxLJg7wsy+GVi5B4Clu8f6N7Q/6x/oPv3ZkDtjlykHePITAftnsJpBej2VsfAElrAbeDu4rsF7RvyCXEc2oX0iwIHFeK5XJnEpcnnur4auLoaAvnE6vgec34cvxWhPB77eU+P/ewEtMhnPfyG3/vZDb+Rks+xgHbyOVRAD53VfjEeE0RWDq30GLQjQz8LxX1hjrLpYaADK0PRwesf5LosmgbxfnTufW1y6u8gZSddNH069IWjP8xNQAtFNzLT3OToGyUfWMbegFFAt0pWPgu4gdIbgFyeoKeny4Q2ViNQ+RBQXT5B88SN+9xGv/pMf64/qwgSGu3hC5plBQk9DBKEnQbJ1XnQpXUJwd+PcwYdixh0fC8beec4/Xm7oHN7IfqagkDzCEkZdP0CFF7vYvR1sQ6oTktaLNv7ggx+mRi5h4Dl+we6N/Q/6x/o/r0ZULsjl1wB7bd5HGXTc9DtrQ7Sf/ks+G5B+4Z8QhyHdiH9osA/hXguVyZxafK5rrMmrr4GQD6xOr7HnA/ieGXIZRn3ORp+wwloJ59zBHTkivMEtD/2c5CAjiR0XGlsuGUoDlm5ZKBqGbQ6tQFoR1bdufpLCQHVIaCyWdABVQt0kFci/sHpH53+rBYFy4CfVSA5McSgMhUoO+mi6c2gLyDdZ+YCuq0bGF2nW4ZG35hlbs6mB904Tg+60e0XWemswQ2U3gDk8gQ9PV0GNlgF29BMQNOroOvKI2ieuHGPGv6IquUVWlr4MqMdtJhZdopEHpqGQeJwbiCpOk+6uE5F+PuzA6BjLh99fC8TRec5f1q76PN7Ke7agUDlHUk5dP0CFF7vYvR1sQ6oTktaLNv7ggx+mbic3ENkyvYTdI/of9Y/0P17M6D2Ri6wjQPaQwkhZQC67dVR+i2fBd8paM+Qj+84tPfoJJXcT4FnCqknmW7riJDPXZ1Tov3dFCCvWB3kMEOZsp6byXyHr8ZDb0QPHXQ4AR0/fPBA5LMQDb+hej9HAnoinwsFdEY+H0d8IDNMBLQlrjhayIvxUBxiyU8Ke0JPg96ZValfDzqwKoEO8KmJf4S1KaqnqWU0hz4p+ydif9r06AtHf5ipgG7zBkbXqZeTt6xUGX2zVg9049gM6Ga3H2SFcx64odJ5gFzOki0HG6yCbWwmoOl10fVWJm7co4Y/omr5HJDMKKP6fFrMLDtI4NUDicOZgURqV+j6+vn4+3YGhB5Hulw+6DhfBorOc/609vDP6a2RXHPs9arKNa+orK6rKWy9iVS271P3Bsl9hSoTlUNl+g26T/Q/6x/o3r0ZUHujkEoCukFQO6sD9E9CI79QHe07+k2gV0rkckxhGVtnhHzu3NWUaH83BcgnFoMcpXaXVZm+nuM/LW+kN3M89AaSz9Ir2hLJ55KHD2bkM3r4YCKgx/J5IqCdhBYBHfeCjhb07MC+H6+orHCyAZme0NOgd2Yd6tWDDqxKoAN8auIfYW2K6mlqGc1RdEL2p00PupB0HwpoQd+s1QPdODYHuuHtPlnRnAduqHSepHEoDcU8dLlxWdg4FWyDs7UGsK67Eq5xH0jV8jkgoVFEvfm0mFl2kMCrBxKGMwOJ1K7Q9fXz8fdty1Q5jvyyGHScLwNF5zg9rT30ubx1kmuOvV5Vud4VldV1NchEPoN7g+i+Ii7jyEzvP+g+0f+sf6D79mZA7Y1S5iGgBdTWmjP96wmN/EJ1tO/oN4FeKZHLMYVlbJ0R8rlzV1Oi/d0UIJ9YDHKU7rM61KxHeVtxuke/748lszx00MlnN/azFtAinyMB7bxwVkBH8nlqAR1J6LhiJ6H/M+4FffRbLKJb6wmN0Ds6jyplJxQdWGhaBDqoGyX+EdYG1aPr96fNl6ITsT5RNwO6kHSfIgHtLtxoWi3auFGpW6e+WfPJ9CAAxNPRDWPzoBve9pm2YZCWzEXghkrnSRqH0lDMQ5cbl0UN05liG7bhuMZ9IFXKF5RFUqN5kJjRnzXPNfisWyCRlw+Sg3MBCVQyHWg/t0iVYwuVnbxHxzUZo89/zYLO463hrh2p64e9XlW51hWV0XVoiqYFkBbQjvjeILqvsO8j4vepaYsBuk/0P+sv6P59OjJtj8pIe2eGoPZWHnXmqchEQAu4HdwtfKegPUM4yHv0k0CvVCSeHW0KaId2ejXQHrEY7TJ9R+lPmw3ib4/eHJjhi31z8FSE80Q+72v5HAlo8PBBLZ/d8BsZAa3kc4iAjiR0roAe2ukyVsh4POioJ7SMBw02rnn0F5ZHlbITig4sNA0eyI0T/whrg+rR9fvT5kvZiVifrKdHX0D6AwU0gAI6YtqGQVoyF4EbKp3HNQ4zDUqNLjcuixqmM0Ua0cH4jfwSqpQvKIsER/MgMaM/ax4K6JZAApVMB9rPLVLl2EJlJ+/RcU3G6PNfs6DzeGu4a0fq+mGvV1WudUVldB2asukllAtowX7m32Mk0/oPuk/0P+sv6P59OjJtj8pIe2fGoDYXomr5GlBA951Ar0QBrfCnzYCbsb89/H3fDJ/J0BoTAe3L5wMtoKOxn8cCOpLPeQLa9X7W8rlUQLuZnICOJLQgC7L/ioj+Ne4J/UK6bY97Qk8kdNEObWpn63rca59q04oOKn8aPIhrE//QUj84+3m0HG9aI+hl5ywj+dF7oLINEZ2E7TIi4ve55SqDLhZoWveZCOiJiE5fsPFFvRZ1blDKqFsnvFGrwBII6GnJimYf3EDpDZmGJELKpUEN01q4xrADlUH48yGSsn4jP36vQdP0Z3kUlEWCo3mQlNGyZhnRIm+ML/86CRKoXaRP66v3b8tUPe5QWf8zfHwvO/pc1w7ofN447tqh0de45PoFqFPGEVKmACygY+A9RozMh6b3EHSf6H/WP9B9ezNk2h4O11FGg6Ynn0m7p4RUG2kKdD1FVC1fA9Tu7Ta+U2gO5EDmSuKBfI+U45KCyhTg3FPi3+RzXV8DJHXXQ7vCYpy/dBRNq4quK6C+m3EHYnngoIjn/UQ8j+VzMvZzPOxG0vNZDb2Rks8vhMPJ2M+RgD5K937W4rlUQKd6QQuTBSYr8FwNxyE9ofVwHLXHhQ7ZgXpH1yFbR9FB5U+LQAdybeIfW/KDs59Fy1CfN4Zebs4ykh+9ApVrkOSka5dVdPJNylWi6GKhp3UfXz6PL9hp9MW8NvrmpMkbjrr16Ru1OsQ3duiGsXnQDW/3yQpnH9xA6Q1R49BrRGZw5SaghulM0Y3oPJKyrnGv0I3+vGn6szwKyiKx0TxIyPjCZtnIijxf/nUSJFC7Sl/W19/HLaKPs5DjzpXRZdOfoWObZM93zYPO543jrh0afY1Lrl85lJXR0/PKoTIljEWyvj+IiT639wfoHiN6nTO9h6D7RP+z/oHu25sh0/YIxQnoREJLu6eEVBupJrqOMurMUxHU7u02vlNoDuRA5gp0QQUuKeWa8soUkDgoO697nalzSpxvq4l2hcUUeUx/Wh3C6pNhN47/EHc77vksPZwnPZ9jAf2zJer1LBxMHjwoxCNhJPI5EtBjVzyRz8JEPkMBHclnIUdA50lotwIR8mBCS6YntAjoWhI6bCemy/ll/Wlp0EE0NejAroT8sBzxZ8kPriqoTn9aUZnugk7SYfgXC30B6R/owl0LfSNSBJo3j2nn12Tq0jdn8Wt94+YTl/FvDvUNYzugm95ukxXOPriB0hs8sTxBGpX6dfo9api2hjSUNagMIikvDfsckARwoPI+BWWR2JgNSNosE77Iq44vC1sFiVNSHbRvO4MMXTN+jY63LOi4XnbQua4dUtcBH5meR9XyjqS8um5NA7oO5k0PLROTCGjB3RMk9xTe9Ag9TZddBMb3gejesX+ge/ZmcG2MyqD2j5Bq++j3lkyZiujlzAm/AxVq7y4e2k3kgxxI92nbL+n6pwC5O+30PJBLLEd7yTw/mf0ML9+vRyHe9SZdx5jx9NPb/cTJHv62H8nnSDzLAwdj+Rwh4tkb9zmRz2rojWjsZ08+5/V+zh96Q5jI51hAy4xSgSegIwk9XmBKQP9HVkgGsZbu3GMJHfWGTnZOvBOSITo0kx2U/gx9rqf5hJarDzogctEHdChONqP6NGheiP7Bdp+iE68/rR7+iV9fDPoHupD3EnRTFIR381aCf3OobxibB93wdp+0bC4CNU7mSKpRmENSxm8wloMapsHI/A40XVOlbC6qod80nmSI5IXCFxvtg8RNv6k25jSSefVIC8Seg4Rtn0Db1DGKjhn/2AoDHd9Zuj8mexugc19z6HP4TJhWQMPrXjtM/iAtxPcRCeP7gwS/vH8P0lvG933onrGfoHv25tDtjnBsm6Zuu0jP12P6L6DzvIJzDsVo59F5El8Vg8pAgKvyvRbyXJXcVwDOp7UEcogCKitkHWYVJvOfxqBp0utZht04kPGe/+PJ53jYjWjcZyegn3gPHURDb7hxn1PyWVA9n3Pls3Bs12lCLKBjCR1XmBHQqV7QYwHtiIbjsBsZ2Xht5KPXescIanpmmj9dYQ+g8Ws0j0OVbwh04ED8gz0EVE8eaP4U6IffbYpOyGhadfyLgb5A9A90Ae8l6IYqCHQTl49/c6hvGJsH3fR2n7RkLgI1UuZApkGoQGV0Y7ECqGEajMzvE1IOlQlCNfSbpkRAu89mAxI1/SdcsCGJVx8kEnsLkrp9Am1Txyg6ZvxjKxx0nKdZTgEtoHNgM/jn8NbpkYDWpO4lItR9QjTdQ9+r9JrxfR+6Z+wf6H69WaI2BvrfmIXYNs00bSI9f09ZDAHtuwX3WTnah3QaXz47UNkMwFdpr5XnuPI+r4Orq1P44jimYCSJ8TyT+aVctp5h7GLHblbGfN7/RXo6x/LZF9Cu5/MvY/mcEtCx800JaOeGU/JZqCugZSYgoRMRLcY7XoFEQruu2dFKHtgydkNfjW171Bs66v3sRK7aOW7n2oMi9XktXP3hpA+AcoLr8A/4WqAfbyiovjzQ/N0FnbiroS8OXaX8IqzHgK4FuokJAdVVRt35IPZmzd3khdzs+WUB6CZyOtCNbz9Ii2YEaqAsNrARHIptiFYC1VEJ3cCvABIFDq8skhizAYkZgmVeGFoaaonYO5DI7TP+tqHXHcY/zjDoWF520HmvfcrO+e2BrmEN0cB1Vf8hGt0bFE9bFCb3f/69on7fP9C9ezVQe6Ietm0TYV+n2jC67ZNDMm8FUD1zZCKf+yygHcg7hIGcRxF15mkEKJyRX/JB81UF1VsD5Oviz5Drm44iR5nvMvX6uNf6s4hIUKsy0XAclnis56Pf9s1QxPOTuNezG24jEs+xfPZ6PWflszCsNPRGIqC1fG5EQMvC8wR0NEh1PCSH9Ia2OyBIQLvXenoeUX0+rv5w/C+0jOA69AFdG/TDCwXVlweav7v4J+zqoAtG1yi/EPsPIqwMuikJAdVVRN35colvzPTNW+qGzUOXywHdWE4HutntB7qxkQU1ThYf1DANRjeCQ0B1VAI18gNAEsLhlUUCYzYgYUPGIMFXjhaGWiD2Ci1uFwm9bf62uvcdxT/OMOg4XnbQea99ys757YKuYw0x5TWVAlpI3wfq+0T//rF/oPv3cFB7oh62beNeZ9oxfhvIw7WxqoDqmRNp+Vzc7u0HyDuEg7wHomr5RqGArkiRo8x6zGTdCojK2nXWAlp6O5/GPZ5FQB+9Ho/3LMNuRPL5JyWflYD2h91I5HOugI59cCsCGkhoWUiyQF9EJzJarfQTu9HxyifjQ/8R94hO7XBHvAMLyOz8iID5oy/JzhcDywSgl5+LWs78QD/a/uCfWN376Si7OOgLSFeYXJTRhbtzoBudPKqWz4BvCB2TG7s05/aGLkJetwa60e0nk4YHaphMSea/tAaC6vE/Uzi56xqLfuPSf53ByeFZgJbvg+bzxYGWCSGkhEAgqJ4AkACpBhI3RKSeln++DHTvO4ETqV0HrbuAys4btJ4dxR2T04F+A4sGOv+1Bzpf5xJyTQgpA69ngMLrXw5Vy3vAoTViojKZdZL7jTGZ+5YQwP3L/Ejf+50r3DR0z9hd0L36fEBtkwx++6rHTNuOnbSFUTt53lRxCX7Z6dHuZHHRbku7rilAzk67vByQG3SElJmg/Weex0xPd0NsRMNs6I64sXg+/nPfHP2xb4bPx+M8R8NtiGTW4tkNt5Ea73lM9MBB0PPZjXoRoT2wZSyeY7R4FqB0dqTlczUBLWQEtMX1gnaIgH42Hpbj6PfJsByRiH7r7cQI/wsIIWy+0ANsKvTBPFf8H3B/QSfdehRdAPwLRRfQF158Ye49UC6HML5JQzd3QupGTtG+fBbQzW8/8RshjYIaYCGgevzPPKLGpG0oIqQB6b/PkDQwWwYt2wfN5xrzuY38mmhx0EDdSHpUB4kaImi558s+974TIIHaRdC6C6jsvEHr2VHcMVkNfMwvNuj81x7onJ1LyLUhpAy8ngEKr3+A0mtmOUg8O6IymWVQQHcXdK8+H1DbJANqL/WUaduwk3YwaifPmyouwS9bHeRIFh/ttHzXVRPk7LTLywG5RUdImQm++0QeMz09Nb6zuFPLsQy1IU71j6E5+n3fHP42ls8Hv+6bfTfWsxPQesgNJKA9d+u8bp6AnvR8jnH+WOSzUFtAO7SEVgtOiLpjW2QlnYQWa+5EdNKle7xDDp7u2/kObJ1jIT0ZI9rH7vx4B2enCfaLjg+YcdmY+H3RQeAOkkbQB29j6B9eCXoQeAesMw8pv1igk3Y56GLRQf4aMxmCA4Ev4qVA0VsAqmMmyM1ZPdDNYLugG+HuM2l8OHTDpK/YhmMDpBqd8yRq8KIG/exAEiOU+vUhUUMEeUibY/L5WOAhEegom944SKB2EX99m15/V58GlQsB1dVR9DFLQkDnweZB5+TGQVI6wbvGFeEkMAKVr0n2HgDdWywi6D4wfX/o3zf2F3TvXg8ok2th2zqhSLsIfd4WmTZZGBORrPHauJAqZecN8gvlIJfRf9r0TX7dFUEOT7u9QELdoi43BnvNwjJ6mGKRz3/IUMf7Rh4uKB19pcdzJJ1db+eEsXTeE9mciGcpH6N7PgvO5Trp7A+7YUnkcySgY1cce+PiBw8Kx2NKBbSgJHSEWolEQNuVzOsJvR8RC2hBxoh+Nu4mHono31Tv6DfjnZrpJe2LaCechbcKT0T7XyY6MKZCH7yNgX5sOSABHbRetlxPQCdofeKuD7p49AMsngV84Q8G3WzkgeafBfBmLQx0w9gu6Ga3H+hGB26g9BHUoKwGaqRC8hrF/ucOPW8ImTpsA37GIInRLkjOEEda8qXR03xCyjQKEqhdRa9vk+uu94cGlQ0B1dVBxscaPn4JAp0H2wGd4xsHimeHvY6Fkrn+KVD5mmTvAdB9xSLi3wNm7w/1+36B7tWbAbU7qiPtHK/dE4Jun7UJWnYAafGswe3cfoJcQ3W07+gvbXonv+6KIIfnPquAdoxoukOXG+M5zQg1TZyn9G5Oejhb3sSu1CJjOw9fiE8dd+yVTr7jHs5KPLsez3Gv50hAJyj57MSzeFvU81kcLxLPQmX5LOQI6GjmmLSAtuiFpiT0WEQfCE5CPxUmG7UvxN28JzvA7ri4Z/RESFtepWV0JKHf2i/xJka+IPuvk9SacVlLLKz1mCmO9EEQjn9ARaCDOW9aMPbH5URyLdz8HvKj1a/1e//zBkEn19mDLhR9IH2hLr+Qpy/4MwHdoIRQe350w1ZMcoMovaBn0hMa3fT2F9xA6Rnov7yG4DVAUSMVNoKbQNftL1OTzGMb8U0A5UCMKockRvMgKbOsTGSxT1rwYbQI1KCyDlR+apBAXSbQPnGg8iGgumYAOmbKQcf2soHOdfUJPS/rcnMBXlP0NcyCrnE+/jyIKuUAaOgNjZt/8pm7Z+graeHcb8nsQPfn7YHaH0Ek/1PTtnGaBrajcvDnsa9H9l9NUqYmqN2K2799BPmHZmjTr6C6m2dYDee0Up9XqAvN7z7zp/mfNwxyirk4+fzHgTmKpHPsRl8q4SwOVfV23pV/ZagNIZHO9rXr8Rz1erYko1JMSOSzL56dfEYC2nlhLZ+1eM4V0Fg+jwW0nhFJaNUTOhHQSkK7lXYbkohoJ6Mtkw2Pd0hk4e2/upe0YHdyhOxwjftciMum5tXTEX6ZkHkImRnj38swgOS31QCofh80X5ugdSij7nykLvacn8Gfhsq5Mhq/TPc5FOy1zuGGo8rg5vE+j+Zz9RSQWh4gqV99FuGWUUSVshq9nCoUza/r16CyVUB1tom/XP91rXWy915N8TQGTRPc9LJypN/433MZqI6qVK3HL+9+P6HA39IcQOumCS3XAcquRxpdzs1XNL9fpgi9f9H05FqLppXh5q0Dqi+YvHsi+17+B7FPqnxV/OWRttsQuo2jCS2H8OcNoW49k/KT9mr2/aRNO0xwdejPJuUIIRbnMp/smX1NLJ2TsZ1db2f3WqSzG27DCWcfEc7iX2Mfm/xe7XUkcrZaOifEntfJZy2glSdO+WOHL56DBbRFV54sMFdAW5w1lw3xkY30JbTrBu52jjP1zuCniHe2z097Zjcm+QtAjPs8FH9+DSpfF1S/D5qPNEPI/i6aNi267qZBywsB1eVA5fvEom1PG/j7qG3QOkxLnbp1eX9+NK3LzGNd3TJnReg6hJRZdqbdL2j/5r1vAldnHVB9bYLWIQRUV1Og5ZH+g77rtqmybF3OzVc0v1+miLrzIarUpcv6oPKOkDKzxl8n/3UerowGlXOg8qSboO/PgcoXgeroKtOut56fZEH7LA80fxVQnUWgOmYBWpcMyH1GxG5UxPTjsTtNC+eY2LVGYz07AQ3kc1ZAx25XC+jooYPKDVsyQ28IqOdzFQGd6gXtUBI6EtHu30RGxyvuy2i3sUpEj3eG7CC7QyIhHe80J6I9oJR25l+Dvqg8gU0I6Rk5v3FCFgFeq3oOz0+EkCrwnJEP900+3DeEEJJL4gnVZ11Gr2+CPc8jtCNN/OnBGDe6hCVxrk48R9LZ4jytxrlc5XcTkHz2vXFKPDuO00wloHVPaLVyUEI7AZ0noS1QQLvX+jML/BIQQV8qwJ+va6B11lQpO2/0umrKphXNr6eH4M+n37vXevq0+HX67/3P9DT0Og9XV9ugZbeK/LbB77suqe1x54/4PSovpOZR5JXzPy9D1zlNHei1e6/J+9yh50Vl/c/Rax89fwhV5vfLlJUvwtVVBJqvaZpall7vMtD8Aio7Ne537eOVK1of/Rq9r4NeThB2nfU5pA3qrpveLg0qk/d+GlxdbYKW2yb+cqdZDzdvGUXzomlV0PU0VWebhKyv+3xW+MtP4c4POaD66gKXr6havip+/bWQfSL7xr4uqx+Vcfhlq5KqI14nSFzWJ5nXA5XRnxVilzfNMYPqLJpWhK63CDRvIS1vo19Wv66Drq9Jipahp1XFr0e/zyDfg8J9N36debh60DRHUqZG/aHo9dCv9Xv9uX7dFnqZeaD56oLq90HzOVD5tkDLbwN/eXodqqDrzKCPa4u7ZiTz6ulunvhz8Z8O9T4loFVv58SragHt/Ktzsr58Fm+rBLRzuwkzFdAaWZBbqJPQ0cpMVi5ZcS2hlYie9IYukNFCsuMsvojW6J1vSX1BjtQXGoPKtQVafldB698maB1CQHV1FbT+bYLWoU3QOoSA6poHaN2WEbRvQkB1hYDqCgHVNU/QOi4CaFuXEbRvyHxA30+boHUIBdUXAqqL9Bv0PXcFtL5tgtYhBFTXLEDr0hZo+V0Erfuigba7TdA6hILqCwHV1SZoHcgYtL9CQHWR+YC+HyGkjCYu6/vNCORBlWiOUD41InGtsX/1xbPztMrfpqWzcr7OAcc+GLriIvHsqCygBbXwlIR2AlpQG5GR0JZkB0QiWu8ci9ppKQntdiza+Rr0hVUkdbAoyqY7dF2uvP9ZV/G3ZV6gddOgeboIWve2QetB8L7yQfMRsuig30JfQdsXQhN1EEKIPpd0HbT+ZHmoegzM45jRx2vToOXNC7R+ZaB62gatRwiori6C1j0UVB9ZHtAxMRXIcwrOiWpPqvxpgnOr2rsi+Swg+SwAAQ3lc0o8O44xUED7M/sLsGQFtCArOV7ZjIQWooGs440UCe1IdorsILWz1A6MekQLekf7uC7n6IsihBBCCCGEEEIIIYSQLgOcp3uYYITypRHOo0YjTWjPOvaveeLZAeWzFs+C74Z9dxxxnE8snY8VWQEt+AuKVySFE9BFvaEFLaKFeGekZbQl2YEKfyfHlMrpDPKF1gXV1yWmXcdZb6+/vFkskywvszje+lJ3k3URjN7Hfd/XXdkWtB4CKqupMw9ZPnh8ELJ86N/9LH/781jmosN9SghZEJznjJ1nhsSTijv1XKolkc6C9q+en02JZ8GTz0KYfPZksyOWzppyAe3QC1QrFKF7QSsJLUQiWtAbq3eC2jmZXtFaQDvQF1CE/QKbAB4YAcB1CgDV1Tqy3FmC1iEEVFdXQevfJmgdQkB1dRW0/iGguroIWvcQUF2hoPpCQHWFgOoKAdXVVdD6dxG07i2Crq9lJPPa9a3C1Nuo6yD9BH2vIaC6QkH1dRG07mQq0PkrBPj9tA1Y/1ZB6xACqqtt0Hog6s7n49fTMuh6KZSVgeseisxfB1RXAOh3VkQyn13mLNHrXBmZH1aVwAAABVBJREFUf5agdWgTtA6LBtruLoLWnWDQ/kOgeS3oPJGQcaPanVpinwrFs6B9rPK1EYnL9TyvJeWBBeSKA+Wz4Alo+2GCV6m/YIu/chFFMlpvtODvFLXDMr2iU6AvoITcL44QQgghhBBCCCGEEEKmRMtjDSqbC3KhMbEzDRLOFu1lI7SzRT2fff/r++GUO/aIZTOiQEALagH+ClgOBbWSEQUCWvB3RGZHqZ3odmp2h9svQwO/LEIIIYQQQgghhBBCCOk4iedEHjQm9qS58lmGPva8q+9lU862cs9n3xsrYtGM0PI5R0AL3sL8FRFkBfUKO4OuZbS/wbITYvydMx4r2uHtTL2jc0jEtYC+MEJIM/i/t1BQXYSU4R8//uu8Y8tNqwqqixBCCCGEEEIIEaZtR8bzILeZkDhR35dagFPN+FdBC2cgnYWM6/V9cATyxjGv82lOQAv+yqcktBBvLNgRmR2GdmqE2vHoS1Gkvvwy0EFQBqqHEEIIIYQQQgghhBBCPJC/zEU70AjlR32PGoOca0Y+C77DRZ7X98ERyBvHvM4nUEA7wILBCmY2wpFscAzaKQLYgSn0Ds98GRVBX3AdUN0xBzVBdWWouC6EkJboy2+xL+tJCABdK0NAdRGSwPMiWWR4fDcP2qcCKutTd74ZsEjXTb0tudh9n5FC9nMyBbIPfVA5QhaJ0OO89u8idp/IjcZAr+pIeVjxsp6ntUQjWvhuF/nfCOSKFa/zqSigBbQCFn9lLf5GJWjj7gA7Cu3YXIKkdNE0MkbvI39/Lsr+c9tVBVTPIoK2XUBlSXvU2e/8nvKZxb5x35mPP12/d6+7StH6Trv+VeevU16DyhDSNfzjVoPKV6GNOkmz8DuZDXo/+78F915/RggJR/+GqvyW6s7XNGg92gItvwqoTgGVrUobdRKMt6+R60SIL/X8aUJKOAuxc1VO1g2hDMWzkPK9yAt7vA6jhoAW/BVSoJWPN0xvcIQW0Al2B3k70O3cBPQFTEveAVAGqstDj3VdBVRXCKiuYOw2zRK0/iGgujqLrO8sQesQAqqrq6D1DwAdSyHAdVg0wP4KAtUVAqorBFRXV0Hr30XQugeAfishoLrapvZ6oP1F5gP6ftoErUMoqL4ugtadTAfaz10FrX+boHUIAdUVgGuroWmloPVoE7QOXQSt+xxA13QfNF8QaLtbBK17KKi+IGTePoDWfdFA291F0LqTiMQjvvDJ/manRjlR35lmZDMi9rC50tmR8bzICXu8DqOmgNaAFUQbIcQbm5LQPqmdpHekBe3oEvQXlLxGX2YAmR9iR0Hr3lXQ+oeA6iKkDHQshYDqImRRQMd8CKiueaDXx183974qbn5CCJkF6Dwk6Gl+Wfce4coUgeZbdpZl3+jjQFO1zCxA6xBCUV3ovXvdF9w2EELmD/qNQpSTzDhKQNG0tDdVIMcaUyiekdeF/tfjdTXaEdAC2qh4o9HOSJHZkbKDFS/tZxHyekrQgeGoUrYNai4f/SiCscuZJWj9Q0B1dRZZ31mC1iEEVFcIqK4QUF2hoPoCQMdSCKl65H1X0etZdV39eUNBdYWA6uoiaN1DQfV1EHTMhwC3eQ7o9fHXzb2vipsf7S8yJ/T3UoW69fjzVQHV10XQupPpQPvZgcrHoPOQIPPp1+h9qq74M1emiNR8s0CWWQdUV0u4Nlcj64HqyAPN3yKp9qWirAxc95ZBx24Ielv8utB79xptd6voZVcktY1VkHnr0EQdVdDLW1TQdncRtO4kAv6uBbvf4OeWwvmKSJyodqUxyKt6QEfrQE4X+l+P19VIC+hj8/8B8UISsO/oH4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iVBORw0KGgoAAAANSUhEUgAABaAAAAQ4CAYAAAD/4ntSAAAAAXNSR0IArs4c6QAAAARnQU1BAACxjwv8YQUAAAAJcEhZcwAADsMAAA7DAcdvqGQAAP+lSURBVHhe7J0tbB7H9v8vLDQsDSwMDA0MNAy1/qCyCiqr4Moq+ckqqKyCK6ugsgoqOaCSAyL5gkguuVICIjkgkgMiJSDAIMAgICBg/+fMmTNz5syZl91nH78k+0Sf+Hl2zrzPzs58d3b2X/svD4Y2+5EXHv9773nOvmfvf8ieAI8fDAfA8avj4eT1yfDs3bPh7P3Z8PbD2+Hi4+Vw+enTsHyWz/JZPstn+SyfL/Nz8flyYWFhHQyX/iyjz+Xnt8PZx2ODI0/tmGWzsPAlw23eaPufGDjuOB7efnrmzzT6HMNcdv/irA7MeRcWFgqUzhf4fv4pvb59+nxW4ZlHHPtUQNosLKyTpO09Gy6Rj8+Gi8vT4e2Hk+H8PWqjx8Ppm6Ph6OWh4wD103/2h93/7g27TwX/7A17Fon2ythabdB1LaT+G7B0Ys+rMgeKDgFaRawSJzOT4MRnsIHvTnR+gUBBvjpy4vPpu2dOfD6/OB/OUXy+hGEzdCyfPi8C9PJZPstn+Syf5fOlfkzhbGFhYXVmEaA1NbeFhS8Fq53L8wNYBOiFhfVjnS/wfRGgF74IRNtzAjRw8fF0eOtE6NPh7P0JQCL0yWsSog9RR/VC9J5jz8FidCJAM1qE1lotarRK103QGrDD0oo9r8p0CNAycBWpT9AeYmSCRWfOKIvOJ29Ohmfvnw3nH84XkXn5LJ/ls3yWz/L5ij9aMAvI35b7wsJCCp8n4lyRHxKgDTGNRTT327sHYc0jj/P3hYUvFavth3NGf6ffuQB9ngppCwsLs5EJ0GPFYyH8JVi2CwtXgdkW/c0TuL7wKmlcIY3C9OlrXMgrVkXLFdGSohgtdFuBuSJa68AOqRkDr/roFKA5Av9dJgYwBWifIUw8is6HL4+G0zenbqUzCs9vL98Olx8X8Xn5LJ/ls3yWz/L5mj+JaMbCmfxu/V5YWMjh80ScL/JTFaDDccEiNi987RQFaP4d3d9+OvVnGn3cCmgpmi0rnhcWZmNlARoxBb+FhWui2B796n13nLbpwBXS5xcnwxmAK6NPXh8OB6i7ogb7dM8hRWg+VlwRjbCO6zXcRIQOmrBG6Mav+hgnQEvBGYHjLD5zIveeY+IxE/gbAsX9nV+fDKfvToeLjzAUVp3F8lk+y2f5LJ/ls3y+3k8mmkm0sMa/FxYWyohzSH5SAXosLL4tLHwNyDavzwH47lZHw3f3lzAFaLVtwMLCwgiE4JycQ/Dd3oLDrxYNwt3CwpcPbdlxMpzg1sYvD4d9LzJLAVpSFqFJ101EaK//BoI2LNH6seBVTkWA9gGqCIPojL85YZhITrj7feBWPJ+8weXhWCgwHPZbbXz6DD0EsnyWz/JZPstn+Syfr/4jxTKHFNC0oMa/FxYWyvD5AshP3AMaxbSFhYU6QnAOv8vu3QI0/15YWBhHU4BGpAhtCdL6GP/WxxcWehnbdmZob25LDvxL393LCz+cDm8vToZnb/zWHM8PvBC9Sy8tlC8uZBE6CNFCz/Wablh0jLqvhrXiBNaRBa9sDAFaBCQi2gM3W4CmhO76xOJez7jqmcXnQW+zsQjQy2f5LJ/ls3yWz/KBjxTLHFJA04Ia/15YWCjD5wsgPysJ0GKlp+m+sPBFUhKgWXxmFgF6YWHtjBKgJSW3kv3Cwg1HCNCDB7+77TkuTobTN8fD0QtaDV0SoN1qaMSJzwhpuokAjX9R7/V6cEDqxQHUkRVecNYYAjQgA/YRcULC95BYOIbbbUAmn72DDuHiHArgUy48L5/ls3yWz/JZPstn+YiPFMscUkDTghr/XlhYKCPOFfkZJUBLwXlh4WvDOieyc0cK0PgSwkWAXli4KuoCtPwufxt44S5g2Sws3FRCm1Xt3K+KPnt37F5WiC8pdPtC/xfF6F34Dn9ZjEbkimjEidD41+u9KEJbQjSSiNCM15Q1kwRoH7EUoPeBw5eHw9GrIyc+v4UL7rLKefksn+WzfJbP8lk+rU8Ql6XILL9bvxcWFsqIc0V+FgF6YaET65zIzp0JArQQ0BYWFqazCNALC0BRgEae0YsK3x0Ph//bHw7+2fcroVF8VgI0kAnQDq/5Ch04IxGeGa8pa8oCNHiSgXHgGKkQnhFc9Xz08mg4/3A+vP1YEZ4XQXr5LJ/ls3yWz/JZPuoTxGUpMsvv1u+FhYVI5fyQn0yAdi9RUyhRLRXcFha+JvQ5oM8HdifewmRffkoC9AH/XlhYmExVgA6CMn6XvzuQIt7Cwjqx2h9i2ZYw/XsxesDvZ8MlCtHvT4Zn746Hg//t07YcfiU0gb+9EO0E6P1ciPYCtBOhEdaHJUF8RoToLDEFaCswT4gYE+4iPhiOXh27lw2+9S8aXD7LZ/ksn+WzfJbP8un9BPFMimjyu/V7YWEhUjk/5GcRoBcWxqDPAX0+sDuxCNALC1fHIkAv3Hqs9odYthbaj/4deDa8/XDqVkMfvzwcDvHlhCg282poFqFrK6FZB/ZYWvHKAnT6kkEiRAqJwD2fccuNZ9ABvL18O3yCf8tn+Syf5bN8ls/yWT5jPkE8kyKa/G79XlhYiFTOD/lpCtBKUEtsEyy7hYUvFdnuy+dBU4D2LAL0wsLqlAVoIAhxiwC9cIOZ2uZke038Q1vX7sHNr4TGFxS+PnIroeWe0IkIjcIzCtEIC9B+94t+EVoJz4wXoCWJAO0CFpEwB37lM4rPF5cXkCF84aA/+5fP8lk+y2f5LJ/ls3w6P0E8kyKa/G79XlhYiFTOD/nJ94BOBbQyUnQb429h4bYi27ls9/xduhOLAL2wcHXMtgJaCHQLC1dKbxu0bNhv4oYCtGjvhj2+mJBFaFwJ7bbjeLJLsBCNIjQL0OjuVkLvZwK0W7Bs0VoJ3RKgE7z6ffjyiLbdwJXPKD7jBwXoRYRePstn+Syf5bN8ls+ITxDPpIgmv1u/FxYWIpXzQ36mC9CIEt706umFhS+F0N7ld/7N36U7sQjQCwtXR58AjSwC9MINpacNFm0soZkFaPwrjwPC9vKS9oTG7ThwJbQTnx9LAZpEaLdCGpFbcfSI0JMFaBmwV7wPnh8Mh5DQM7iYovgMpzqd8dZnEaOXz/JZPstn+Syf5dP4BPFMimjyu/V7YWGhC/mJAjQLaamAtrCwwMjzQwrO/F26E4sAvbBwday0AjrYLixcI632KNtsybbk5o6Jts/itHe7BHAl9LM3x8MBCsz/3Rt29Epoa1/oghCdCNDIXAL04YvD4ejl0XAOF9SLjxf+dC98lhXRy2f5LJ/ls3yWz/JpfIK4LEVm+d36vbCw0IX8LAL0wkIv8vyQgjN/l+7EIkAvLFwdiwC9cOtptUfZZku27rhv5+Zx/10K0B58MeHZ+xO3Cnr/6d6w83gnbscB7AgROgjQQYRWejEwXYBGzx4SnzmSveHZu2fD2cW5P82Xz/JZPstn+Syf5bN8VvsEcVmKzPK79XthYaGMOFfkZ7UtOBYWvlbk+cLf899vP536M40+JQF6YWFhdfpeQohIEW5h4QbRapfsLtHHEz+5yEw3ZJ7BCQLfpb0QrE/fHA0nrw6HXRSgH+8OO7gdBwvRfjsOeyW0EqCRTIT2onOPAB0Cg8Dp2MFwfnHut95YPstn+Syf5bN8ls/yWf0TxGUpMLd+Lyws1PHnjPwsAvTCwhTk+cLf89+LAL2wcHVM2gM62Cws3ABq7ZLdNNot8YeichSWwzE+B+Rx8RtXQeNWHLgNxx6ufJYitNgT2hSghQidCdBBhEa8+NwlQD/fc9tuHL86gQRW9nxePstn+Syf5bN8ls/yGfkxxTPNqgI0+6/R68+ym8Lc4Y1lTPxsa2HZW2h7+bvkJmG3sVhhrYIVx03h84X4TsgPCdBaQKsJbHysZcOwba/NwoLGajNTscKfghU2E+2sLTgOGgI0urdsFha+WvDcEOeHO1f876IAXROc+bhFj81NQuZrDFZYPVhhaSx/14GVth6ssFpM9Yfo+BnL1kLbyzB6cX6fDZcfnw1Hzw+Gg3/2gwBdWgmditBAoh174TkToJGCAB08414gGABw8uZkOIMTfdnTefksn+WzfJbP8lk+c360YLYWOI6xrOJfxr9urPhvEzof8rd2uyo43uuIeyoyvf67/PTvAZ2La+kx/j4FGeZVYKWhFyu8qVjhz4kVZwsrnBZWOL20wuPfJfexyHDGMCUMFKCXFdALC+tE7p/eFKClyGbBoh1j2SzcPnS9jsUK80tF5PkSzpvT10fD0YtDEpy1AD1iJXQmQidCdC5CCwGatt44eH7gxOdl643ls3yWz/JZPstn+cz9ycSzdcBxjGWqfxn3VWCl4Tah8yF/a7er4rrinYJP61uZZv9dfsYJ0NYxPs7fp6DDXTdWGsZghTkFK+w5seJsYYXTgxVWD7WwrN/8fSoc5hTG+l8E6IWFdVMWoD8JUU1vQVBAio5ehFv4QtB124sV1peMyPcl/D1/f+JE6L0ne16AFi8ldC8kNARoJ0KjdhzF5wkCNAZCAR2+OBxOXp8Mby8vIGHL9hvLZ/ksn+WzfJbP8pn3k4lpVwWLdevAiu+mI9Ot88G/JTU3C7aX/uR36/fXBud/KkYY8hO34NBCXQ9RaEu/98D2q2CF24MV1g3l0wScX5lPmW/+Lt1vEzL9U7DCXB+LAL0eUHTUtGy0+8KXBdZxtgJ6LhGRw1m4vVj1OgYrzNtAV/rxBo11k+aZWwV9fnHituLY/+/esPP3TtyKgwVoS4TmrTiECO120jAFaKQqQB8Np29Oh4uP6Qm+fJbP8lk+y2f5LJ/lM8dHC2ZXhhb/5sSK7yaj0136Lam5WbC99qe/y99fG5z/qagw3gLyc30CNMJ+pmKF2YMV1g3EEpd7SfKp832LyiCD8zIVK8z1URKgq6IoCtSLSF2Fy08yxWbhywHrNxegceuNztXPNUzRbuFWYdXrGKwwbwNd6efzxOJsePvhdDh+cTjsP2UBmkToZBX0f70AzSL0ygK093zw/HA4ceLzsvp5+Syf5bN8ls/yWT7r+WQinBLRApZdL1Z4jGV/27DydZVYaZJYfiTaTv7WblcFx3uVWOnowQrHf5cfJ0B/qglzlpsW8/j3gs1STl8ryUsIPw/D8eXbYf/D2bB/8SwI0ZaQ5o6zEL0wH6KcA9rNsmObm4xO83VipW8VrDg84SWEwDkukBTvJwvi20BCmi2+edhWUnNbuCXkguqCwmrj4uYNvoyQReg9XP2MIjTCW3EEIZpE6HQl9H6nCG0I0Ptu9fPhcPoOl2JfQmL8mb18ls/yWT7LZ/ksn+Uz4+fy8yfPJSGENf5XFNp6kWEsLHxhuH/QzhnpJj+fPl+4VZrnCwsLs3MBk3f5Of14MRxdng9HH4hj/3dhYWF13mYvITwnBv9X8sk4trDwFTOUjsG5cnH5bDh5eTTs417Qf3sRGsXoVQXoIEJnAjQcfH7g9n4+h5N7+Syf5bN8ls/yWT7LZ/ksn+WzfJbP8lk+nR9cwLUs4lo+y2f+z3JeLZ/lM/9HnFdn78+Ho+fHw+7jvWHnkdqKQ4nQmQAtReiSAC34F3p2AvS7k+Hsw7Ph8vMF8JZwu8n57/ybv8tjPWh/XWBamNTtQv2WoJt05981Pw4rzaXflj3D4dVw61T0cZ/XZC1LCwxrBDI+y10ibR0QX6E+psP5UOh4LJtR0L9PN5qp/6yweriOf1Y6rpOLApYtEf+J9hXaKn8XSLsAt/8VSc5ZH24vVngWiT+Io5m3AmZ4Fcbal5DpLYXJx1fF5VPFFdwqaNteqv5lWhQybvYffqO7wPLfQxYOxoN/BYl7AWkzN1cd35eEVXaMZb+wHpYyX1i4XuT5x+fjck4uLKyGPI/0eSV/87GFhbn5EtuXzpP4fXbxbDh+hQL0LgnQfj/oIEA7Edqvgg4CNCMEaC1ClwXo/eH04nh4dnkynH06BfDvyXD+2cOPG33Gv/hbwDY9aL8Ax+Xiy4iPOUXbY4M0nLpbAUhfhnTTdvq3xHDLy8OXpytTjzw2iRi+jDuB01ZKu6BcF7GNjIbDdnC6nw1vFXiMQHdpS/aWH5uz0eAjdY4BOc/53MDZvbX5bODdEkHouoF0FbHsGyRlwEBYugxyN1W2M2LVvYbaQsmfbKO+nYZzBNoeItpi2obTcyg91+Jxi8RWhdk8/yU+vGLYTBZHjVgmbxWhbPB7BsYDabDSp49X4HAIH3aoEwSOW2H6uEy3TtL8SDg9FXzco6n6h7g1ZvqAllvL/zow4+P2FZHnmKTlvrDwtbGcDwsLa0CN9RYWFmZAn1fiN86xHH4uFhjE94WFhTpwvoRxIXw/+3AynLw7dkLz9l/bcS/owiroTISWArQUoS0B2u3/DF/OPsIkGrAmfWfyd3UiCv4TLBtG2/bZ55P+iHazkPZEDFtj+Wcs+4hOeySr/FnxQk+RPK19eQO/XO9J3dv+kcSvwHKz80InhfRbs41E8bBEEJhLaMEZCQKkFEcLsIhqAe6mqIuA+7VipcnC8jsGH05Wbgi4czn1I+unB6pnq230Idtb2j7zCX70E22o/YfzBcXCJIx4jqTnCyLtSkT73D9i+UnhviTNy/qw0hCJaQ9l1kGe1xgOY/nRx3qIYYr4Qp8Jx10dG5huIgxHza0H7kt1OU8NTyCvC4xlNwNpeyHksYWFhYWFhWtjEb8WFuZnOa8WFtbGuTi/zj+eDmcfTof9p/u0D3RYBQ3fWYR2AjSQ7QWNxFXQToiurIL+FyrUh68Ow+TRvawEJ3xDnPjRJDv+rk8yV50s16Bw7Yl/7layIeywJf1hMWmYsoLreJHqkyeIVr1YYSJpeog83e08WuFILD+Msk0EFzpmp11C7ZKA3/quaMAqm5QoNJ8PptCsCaKlJXwWYBFVoMVXE2l3HVhpsrD8jsEK0xPKDL83CH4csq5aTBWgdXvDtkvkgljuPwqA1P7jOefPjQQ+R9JzJQP74gywrwI2VlhAmr8Sed7GYYXJcHlKIM0C2VfViH7scBDLT1h53YFZthmWncLHneZ7LqhtRvj4xPjMPAosPxNI20HaTjgv8tjCwoKG+lt3rrixU6v/XVhYGA1O4BnLfWFhYTrLebWwMA9eP5Pzp0SAxqcKPp4OB//sD3u8DYcToUmATl5IuKoAjaufj19HATqZQPrfmSggbSXSppce/+ZEnZG2ljvg/Ek7C2HbFZckVl6KF1wG/7fGJOG5lzxtdj6QMflehRg2pclKtwDah0PlI8GdRIZfIArPFUzhGUmFzxam6Lowiax8DRtn5/B1l9VfiVj3oa3guVo8X9P2xm05Oa78J2GjH9fXQbsP/Ys8JyQtdw3bl4i23J8n6Q7I9K4HWe5MapOniwRHmV+NlWdP6NPBjimE4URl7X8UVrjXi12etu1cxHg0bCN/5+lbWFiYkWUCv7BwZSzXtIVbA14bGMv9JsGLz2pptRaoLde/ha+dMecA2B69OBz2/9kfdv5iATqK0FqADttwOBF6PxGh8204Iv86enU4HL85sifn/veVCNCWWwAm9oloI1F2lntX2sA2CBUeHY6BWXlaUDEErUx4WasAjVjptPPUk+/ViWFTWqw0C9zqHZl2A3eCGX4BKXYVMQVMIX52YgmkC9PIytewcXYBXX81Yt0n7cUUoFVbK5L6S8OGiYnr76Dth/5FnhOrwOFZpLa2+CzTuV5kuTO5nU4fkYqYEivfntCng13jeoPvQDDD6CYP87qxy9G2nYM0Hg3byd9p2hYWFmZmmYAvLCwsLGjw2sBY7jeJHgHaYrn+LXzt9J4Dvi84enk4HPzvoCxAOxF6RQH65N3RcPr+2E8ErwYpfLK4LQtA2qbMOcGviQbSLbWR6SRyEcX6zd/ffsaXmJ1HoaxL7IpuHHYaZu5WQvtJ40nrJqVWJmkdpv48UvzxAlCMN09XOd3sx0La1UnD94JkqBNEipoRS/xkWu5txFtJzWPyuIW2LWH5RWo2NX8rgqJ9BS1CW8fDMQgvwPWqgXPOkbWDSGwron35jjk5JmxTfz4sHxeJ2uRHnxvlcw5hoU76S8+/FlZaNTLvGst+Lqz4EMs2wvkp9DVIIiQrty7Y7xR0WFYdXh26f6Zy60mLTHePPSHj6YbPLY1lW2KqvwyrzU3FCv+KkOWhy8Vy09TsOBxJza0HGf66sOIdQysMHR9j2daYI4wx9MRVc2tinRtjscK9Rqzyksc00u8YrLAQy63mT7rNjY6rhRWGpst2rnYi/a4STic6b/y7hQyjhOWPsey/dqxyYiz7KVhhM5b9KlhhriuuOeC0SSy7FlY4TDinVwHDuWqsdFhYfmfEleFcWOkvYfkfSdYWbhC1tGk3C2nfpFyeF8axkzdHw/Grw2H7rx3HzqNdEqCTVdB7uQittuHIX0YotuA4eX88nF4cQ4Q4eUwnmpwQ+Ztt2C3Ck1zGspHU7OJkdg4wzJg3xLarkacRscWSmohCAti5E95IKLPsrLgYy96G0yGx7AgZB9WNVQ4Wui6tMtbhpfFZ6akh/UosWxurbFIBegWc0IkC6NsgslriNAul+viNgEVdy21uOC5AisptuKzTMqdy1W4M1rNH1L3VRgirnTGpbT0chPzpvqh8ruW2Y5DnpJVejSyPdl40Mp4alt8ppOFa+b9+dBqn1WONNFxCxtmHDndqODeE0QMzjdXepmKFv/DFM2mC8CVjnRtjscJd+KJpnkNWO0Es2xrS35QwpsS5sLBwNfA5vQpWuOvGSkcJy/9NxEp7Ccv/wjR0ecbflgB9+u54OH511BCgxSpoIBGgvQhdFaBPL06GZx+0UMHUGgG71WzGMEcY64DyR6IM/ObVjF441kIN/VZhOHv8+8yLbhfDJ/iHf1EoI79oy2LUKmICEtOjYXGJsWysMGOaUpGC0miJXZoeGystNWr+rWM2aZmcuzqZTCZ4KqSN9ivdNKatElxXJYnTh51xbojF2q/Aikdj+VuVLGxRxyg++/O3jGxXGsveM0F4oHPIJp5n8pzjczBSP7eMdHZjhbdu0jToGwbanZD+qTyscipDZYv+a+UcKdu0+7nrRpfXQopuU6uUF4d1XVhpWgUr7NJvCbtJLLspWGEzln0NK4xerPB6mCus3nAsuylYYZew/PdghbUOeuKT6WrZSrS/uaiFrdMgsex7sMLqwQprFaw41omVBmYOe422lb+121yU4pO/V4HD6glT27TsS3A4EsuOGWNv2a4DK27Esu1B+tdh6d8SdpNoN/m75NZDzT//Hgv7XyWMKch456IWtoxb02NTQ8bTixVODz3+LXf2J6m51ZDhlrD8rQsr/hKWf0S7W7/p++n7k+HkzfGw/ee2F6A9uBUHvowQRWgnQANSgJbbcAC5AB35F4rPZ5cwYXaCDCdGJ2oMOowWPWFYx64CnS4Ay0li2bB/FqMAFsSs1Z8skJG/ucULnbZIEOQ8wS3kywqvRof4EsQ5EZ+2MZH2q6PzngD5z6H660IKoGMJgqmiatsQgUtYYUINORKBmQH3hIKNFZ5DuWXhCbRtCysMxLLlOjXqXrYP2V4sgg2EFY7zOd/Vfi07jRQ3c3G0fL5Z8fVghXXdWOnUWP5sgbhEuf/StrIeGA5D+124GtptIUXa3wRuYpoWbh897dxyk34sd8tGu0vG2N4EetIp86NttVsn2XhBhnkbkXm5ijyNic+ytRjhV479MtjOcpvKOsK8DjgfGsvGspd2Y9DhMJbtTeO2pXcuZL4tSrbyeAlpP8bfdXJb0jkXsm6+9HzrvM6FDr/w241F6PuzDyfDs/cnJEBLEdoJ0ES2ClpvwyFXQVsCNIrP5x8h0nAh5QTJRLHbqhhhj4EHa8mAbX1EEQp/cxoYOCbKJRWsfBg+recACl9yH13yg6tJ4ZgX7tBPv4hREktapGm2CHnE72YYJTrSJMosxbBNSO2tdDPaVmLZZ0Aacywhcw1I8VRStfXCrwm6ScQxqI1xgN+E3Ibbt+WWkaVLkMXVQPtnLFvGqnuDYtvxbSM5V/w5X2q/7DfYN+FzKhc+7XONw07jkwT3kG5EhzMHMe2U/jK2fwtKbzlPYJPVQTsN0iaNT8JhyDpYuF5E3QcsO43l7zq5iWmagaR/XFg/Pe18VbeaDTPG9ibQk06ZH22r3TzyetRDEuYNo+tcxjxoLLu5GBOfZWth+UUM22p5sJ3lNpV1hHkdcD4kJRvLXtv2osNZJayZ4fOrep7dsDRfGbK+NJadPNaiFNZN5TaldaGLcM6LthjGBHPB8env4rcYg6A2/OyiIEB7Ebq4DYdcBV0ToM/xraKI7/Au3FtGfWKaoK235wKs4e2ksFcMz4TdW3YS7adFHkYQOLL0MlY4AFQmCl0kPBPRnvxi2G5LA/znhbgsnB6shsoN2HLz8UukoMNEdyuMMciwSlj+AJf+3N5K7zRQjGSUmxYtVyWJi7jk78EuCrl19IsBYzvLj0k7D7Y7gyhOx/R0w/4zIJweQpwjscJCLFtJsMW6FiRtwDjmj8e+TbVZJpyDsd3aCD8mNWE0Dy9LK5DbWWF1EPJUwPKzDlxcaZ7svLIfFpBz2C3CfjSWLWLZdnCV5WUiy2cGRudH15VB89xRyPOSsey+RuYuC13OJSy/SK/7KljhzklPHDpN0o/8fh1YaZqNznP8ayIr76WMbgxZ3TSQ9iV/NbfrQKbHwvLTYqq/uZgjfpl//i6Padva7ynI+BjLRh/T9NjUkPH3YoVjMcVPQI4blz7zSpD1NbneOpkj/C7/uh3d0LbE5VEql668CnrsxZwaFyYj239sBwF6O9mGwwvQ/DLCTID2PFcitBSgnfiMFeAT1y9Ae38MF1KDIOZ47DD18Ym48EUamyj/HidoYFhJeOwu/SNCjIDKRJHLicvwDUltaZU1CYIoQIPNZ1wdndrYiLix0VgTfz5uuTk4DwSLN5LUxgqjFx2WheEvpD+3t9I7HilCeiFSogXLVcniQwEahV/47mywLViwkLwqIkwXrw0JyjFNddgOQL8m6NaBDGsMVliIZatxdljXglD/xjHhlvcLinAOxnYr22/8LfyMQoYRydIKpDZWWJ2EPBWw/KxCKVx3LM2Xnd/UX58AjaT+ImNsG6yrzLqxy2gSk/Ii66mAce5Ukeclo916bL9E5syjLLMWPf57bKZihT0XPXHItGh7+f06sNI0G53n+NdEVt5LGRWRZdWLFU4vY8OR9iV/NbfrQKbHwvJTY6q/uZgrfg7HwrKV3y2bsXA4EstGH9P02NSQ8Y/BCksz1j5j5NhxYTVkfa1Ubw3miqPLv2xDN7gtyfLQebKOteixF3NqXJycCdBqG45EgPYi9DgBWkYO5EKFNaE34AKRWG76GP+WZPa6scRCsrHsS+T+Ob9JniEtTnAKx0QYeuIN39H20+coKlNY6B79Uxzg5oUwFAg/ASyeRVsjPRyXeUy66WMWMowYV43+sJk0bPc71LFl79Fly34FMl3T8CKk6eaRguUqhLhYeEawjWDdX1agtkFY7ojlpv3Q6y8luUiNL8fEdilIRGT+bRDyit8NLD8OH7Ysq3XRE1eod1H3/lja/nT7FHDbDW04+gvhI6V+pYoRjiCGJ7HCmYIVdg9WWCPgm6WSUL4QvqsrAcSZloXwl0FCMonRlnsnsr4Zy44ZY2si89ei117HwQgbX95VpH0Ly3+Nll/pfpO5TWmdG11nkpqNDGMVrLAZy14zxc9NROfjBuWlfC2L/btlI91KaD8LC44bei6MRudjHXnpCVvatGynMCVs7Udi2X8NWGXBWPZfK1PK5KaXpUxfL1Y4itHX2xFhm6zq/6bA+ZD0uI1E1w3Pm4PNpzMSoIUILbfhiAJ0XAW9xyK0EqCdCK224SgL0CJTOpEmMxRGIAurMhE20fYWlj+C86vzfOEEAv6twhMiAgtWLECT4MV+ZPgkQrJ9WOkaBLmYBvk9xq+PWaBdL+SH46oxPvw07Oh/TBiI9pumaxpY1rG8c6h+ZiHE5QVornMgFYZJOGa3HqLYHEndZPg98XD6iLaIDEg7C8uPw5eLVWZz0xOXrH/oh6qCZkk4FH1CahPD4vCzMKuQbRKGIoYnscIagxXmqljxjMSVLYTlrxmyrvKyUH4DM6xmRnSdu7RVGGObpF/na25kvEZ8vqyraD8lLL8trHBuI19SXqai61aWif49NzJOiWW7cKWU+/C2u3Qrof0sLAS+hH5A9mfrzE8rbBl/y3YVVg17Xela+LKY0s7Yz01uY6U0yuParcGVX29Hpg+5kWMBXeYT8tWDrpuxAvTO41yADqugawK0F6H/pQvf/S5kWNuujSx+Pwnm4xbSfzJxRrR7Jz5szPcFhINEdwqbysR/HwgW9y6C+Bz9UVi47/MFgXYQC8YTxL5MuI5++bsMq0a0pzRmmKJHJXwsD18mzbAd0k77Y7wtizBY7tqt+NunaxU4TwEhRM7EZfYb65qFXr8K+XMUe5lMwE3CkOGSu/ZfJorUES1OI+RG6SS/MR38fWzcCpfvmB+JzG8GC8ktMXkMIUxoBw75nYht0CPPIW7Dzo4R7o40PAqzZCvA80K3VRFGHlYjPIe292Bc1vEC9TQYYPiS4CbSFvoDj3RrkqdJksU1Bzq9jGWrCbayLBS6zFy5NfysixB/B0l6DaS7xLIdAZ8jSVil3wK7rUxDhzUGKzyJ5QfpsekGy0OUiQx7bpJ4r4kxadK2Fpa/uanFZ7mVbFvIsFr+x9jOiY5XYtlPwp8TSdjqPLGQ9gkqrF5cuBxvR/yrYqWBsexrWGFoLH9FRBlYYY3BDP86EXnLGGlv5XfdmGnswAqrh7H+ZZxj/PWgw5a0bLW7tLHcLGR4Gsv+KrDSMgqjXSPW2G0uXNp9HHPnR4c3hXWEyeiwx2KF2WIVvyVkmsZghbUqIXzfdgOl49KtEyteTeZPxIPiM7KVCNBKhH68O+yUBGgWoUsCNPAvjlAmiE+0kBDhVsQoIPZnoW1b9tOwJ+dW3IhlG8GwLKJNFNVIsJPiFduwWBZswJ7FL/yNYl+6KjRNo4bCbMPxB7COzfwgqW0alk8T1rcn2ubhpH6lrcTbB9HGsimj4xgFC4+z8mw4/mcbTsyUvTd4wwLcPdwGItx+amg/vRhhoPAbwN81MZrDQTgchQ+L228aPgA2WrQOgHtGcO8Qo8eA5e++Y/0LrPahoDbn26tst/K7/G1QDteD7R9J/NGxNM2YF/JvhuOQYXhC+nJ7HR7TY1ND+ndg/jyYl8zdIdLcC+fN/aVw6unx9pNQ/rnuQ/mOgMsjSZuH3Uwb9K+PrZe0/OZF15PG8oNYtgsrAm0tYLkvLFwxPee67hsYy3bhhrL0OQsLRbL+DceFnjnPHQ7fcvuaSMqYf3u3hZuBrJelflKsskEyW9F34JaXuA/01u/bJEKjAK1XQaMA3VwF3RKgdYflT7SQEOWW2PNveWwmaoWl3RyQhgxlI8PQaFtCCgXxd/QTBQAU6gb3Pwln0o7DZ7GOBD20AzcnhuExEvs4PET6T6Gw37IgPJJYPiJ/QTyhuO10YHws3uHfGH9umyPDjHD88D2kqx8rni44/XPz+XjY+flfw7/+n8H3d4YHT/aHZ5kATW2G2wcfj4JwLgzzv3jMspFxpJDQC+mAvxHw7wD/CFjmUDwxrQiGg3nHMHMwbPcdbE2EbYJ3714VzXw8GvaebA0Pfv4mlv2Pd4ctvBnw4hjCxvoX6LZhQO3Nt1WHPybba4cAaYUd8OmR54F2S/Ip3YGQjoCRBpfG1E6Hsw5kfJy/kCfLJkPlw4LLX+QxpgHLi9Hxef/dFPw26r6IL480XA+7me7o3zou851j2TM1GxnGdXAT0/TFAu1Nn58LM/K1l+3I9sV9oOWmWfqJW8yINrGw8DWS9G2+Xwz943Lu1OEyGlFWSTn735bdwvUSzgmPZfO1osvGLB9xPjgB+uOKArQToccK0Bi5TIg/6cJ3w/660AXawgoDSe1SccDt/ezR9vgdxTUU5qLIhuJQGj4el8JiFELoGPonsS0XR9Jw5oPDD/i6TfBumX9wI2J6czdxzJPE1wL863RodPjdcPpYyJuVw2HrJyE6W/zfNrYm3x7StkHtoYy0a2H511j+rDQxWoyObuxnAngelEhsrfJm/MrzP+7YZS5BMfq/++DDtwOrjShcm+O2iH/5u0nah1jHrDgCxTSJ/Cq3PG55TODTrf2vGzNOzKfKa5LWIpA/7JNDXgs4m+hPxiNJwu3C22NZOiybHnw4K2DlZ2Fh4YZj9H0LNqP7vKVcFxZm4tQ/0bml2B4O3zfGsbeIer9yPByKfO+9PjVsrg7dH7q0L9eTcXB5DVS326F+jToOtv73wsIXiNQ0UHw+vzwlARrI9oFGHpMIPUmAdntAF04qTIj8zr/l95uA7IB7sMJAUrtUJLAF6HOAvqMI51Y+f0YBGo5j+agyIvEsinV0HEUkWg1NArT3K/zJdKW/cwFqCjJ8rtsE75b5BTfCSEfFrRpfr5tHh93F5e5w7/tUjNz4bXPYcWIkpHcOPuZx5GwMmy95FTS1DRaEtcCLcLsZix2mTepXir5p27X8xnRqf51IwZl5fwAdm9/C5L8H7gxE21jOuMqZBsbJSucx/PxgOLgwBtHQ5hziWNYmGXTLiP0HkR/jpxhMINz8OOQZcflP3ex45XGBT7P0f21gPoy8ZmnWYB5cPmR+DbDVKL8xHl+ews0Mw8TbczpcPFPw4Uwk5mVhYeFWgf0eYrktBKx+D7FsA0u5LizMw+vNYcMaOzM/349PFd5iyv3KybD3qzG/wEUs/xwO56af9SL7wZDu5XoyDi6vN5X2DfNDJ0Sz7VK+C18wrA0gKECfrUuAfskCtIj8S8V1zgESHUKn7Um+O6krFwnY3QEVhWLYJye/4V7OUcyINigw+tXR8AtFNXYj4Y3EPHkcCXGFMGO4VjqS3zPBedYEG+6MnRjGqGPS3pOKL1S2uY0AwpMnBSPttP80HfI3cLE13LEuNI5vhjt/7AzHHzk/Aq4HfdzizcP6gM2xMdx/dDKcv+N2AOA+zPCX2ga0iQshwAZ2h8MLjAeFWCLYi++JkCuRNi6uSBSTLWE5pkv7j7Z0NiDslvs5G07+gU4rydPOsP+aniQgIH+f9ocHTRF/Jv7Yh5SK+kuANmO1MSC2R9+WZZ8B/vK2K+yCLbm5MCtxOThN4lgWtv8tbWYD09dK4xpIypLB4xJ3nMugBNlacYS8MaZ/j6s/Hyf4jfHjd7YRx4KbBdrDX2HHacptiSTdCwsLVween4zlvrB+eupgqaPrZ6mDL4MX9+1xswYXc3xBK6IjR+UtFREUor8AAf6rpdm+N4Z7T67nRoMJ96s1LH9fKi7P+dx4oUBnOwkvIawK0GILDidCWwK0JxOhD74OAdrCmtgjzs0QiNgtAI0dBTUS21D8Mxp/sPFC3Gew80ImCXck3tHx6C/EFRpJ5cRqNKJVkHlngjunzeFPfvnbSDOFweWalm9qI4DwLPFG2rLfgExH+O552TGY+vHesHfB/j2+3pJjJmfD8aNv7XATvhu2npwOz/73bHj2AtvD+XDqhdmt3zYM+5SN37aCEE3tL8JtzYTdAywUE9wmI3SM3G2/qT3BbtEWheftYbO2UhnKfevJwfAM0nnx6eDqBOhf9obz96q+A3DcaGOyLYa2LAVQ8Je3XWGn+hcXbiGugOGehe1/a7tZaKVvTSRlyeBxiTvOZVDDjsPlTQLHbP8A1x/G6ew4fvYjfkvY1kLYcZpMOyCkeWHhq+LZcPrku7z/xvcqPKbHZtf+SDien4zlvrB+eupgqaObwag6OB4OH901Fm9sDPce3YytD75K3m8N3/WOxX98MBxeGmHcahoCtOOb4c6jg5sjUi6MoGPLTOiDHrw4MfxeE3x9W65zSzmMpbO8ugTov78yAVpPwvsn5ece+h0FBfk9/U12KnwvTPFqT/dbujsbssOXuOFL3VD447hRjCNRj/w7kc6707YeIjyzkaB7voJ7HXAcCZAe/p7aG+UQiOnNy1qAYTParQM77pTzf+4aF5ecjUeHrg4zfPk7LPee/Z/hYnbnl004qbeGrd+sAXcn398b9j5G4TnBtSkDcIuisAeO5wK1F5Bd+4X2aryQMNjIsOC3FLHfvtmHicOD4c4YMfnH+8P+BbSZlw+ml80INn478DcCoE3i6ndXt9BeGN928jYn2zJj2XmCcCnwfvJz3afDIY9HavFZ9jeJMenVtiZQdmmZtiB/MR5V1hge/CWU3yQOaVdC+vPHXHrZPYXT0GOzsPD10CMEAPzYrBnGQj9y39MrEvgXvl7e155OFFzj1gdfJ4UbfybfDg+ff2l9xLPORUXfDluvl/7xetDXKrpe9Y0DOuv3173h/Iu7ubLwVQLzylRvyHFzzdECNNArQL+4jQI0T8oZPKZsSki7XEDg3xHpl0nEOfhuVWIQ44T4jNsKkMDHfmMYZEt2UgTB/MlwibIgNTexbASizBHLn0X0w+Urj3m4TlUcvVjxphT28rL4ZW949hrDhfKWAnOoI3FMcH5Foinx3bD9jkTlDNeeDMAttDkEjmUk7tiGPeAb+fTxaNhKVjLj1iW0lUag50WANf44gLjOOwd+d4b7/9kiQR/YeXziBOWj3zvS8NPmcPD0GQnQCNS5bDNWO4uk/UXEsgVYIJV4exdfcr5De3LEY2l47DeGEcL5wtB5498JSd+hy6ZGGlcg6YOUn1BvEmkvETaJP3BL4kjBNMT82GRpXlj4ohlx/f7+7rC3TBZXo/Bo8savDxchemF+egVoz8ZvO8MzK5yFNdCzsAahrQVpMYcVzu3kWZcA77dVxKdnjTC+bqz2g/PGrVmuJfWFZfgExe5wXBsP9Gwzg5oAzBHP3hn+Fxa+MHieWRegkVUEaJjgtpRwE/Y30m9t8sxuJRt3HOIj5ITe21TSI8M18WHSCwfpWBYOHKeVnZ/A5tzZpTYkGvHqTxL9SERyq0jhGIt4FD5t0eFEPfc/iphw3MNpk3G0fs+NS4NISxRQRLk3iH5LpGGabpiGJB3jcGnpfpTsm+Hun8ckSD4/GvafbCeC6savm05kPdTbdAynw95vnRPklbkz3P/jYDjBNL6CPH4icVkLznVxWR2Tdhpn40Xoi51RE4VJ8LYYlRc63vn9MArHBm0BWmyDwngB2mpDaTudAPdZEh+2PF8I6jeQavw+nNTvl08oE+4XPLL/N8srA+2iH0mIwyH8uHqzqPhhVL2bqDwFLFsDKy9zMTWOKf6mxvXVA20lYLnfYnqfYMK+ffuNHca1IuvGwvJzXdQm5d/fGbauYpX5TSuThTXSK3Iy3wz3/rlBj8VfCzBmfYGLP/pWffI1dfy1tfPm309bwxGPpZ/DOOeTFdbto0+Avjvs8GKWzmvPVzO+qd5c8u9eWuGGcVf91LaHaQrQQhMAzpabDFXG9y83kJs4JpsJrp9aPbEbLewTAjSwwyI0C9DyRYTdAvT+8K9WIhDLzZocaxsLGZ9DhWGi3Zw9T+TjZN6KjyEbOfFP/dqwsCMEOCfI2Vtg0EpRFplRAEQRKa58xq0J+Fj0j8KlEPfQBvLHDZ/ton0KbduRH5+bmAZfblURJYpn2j8OmGLZl5Bh+WOuzj2Juz9WcgMoDb2PUf1r+OaH79yK2s2fW3sxq5cWvt/u3yttBBs/++06fEewp0VTB0zOoZ3lorNvfxIoqURw5t/ymOXGfDwYNn+00zoXYVuM54fDdumxa39H2uZ0OPitXt8b4N8J+BIYOFptKGmfod+ZSOi7KGx9riBp3Ijwn4QDbkD0S/1LILlB4o9JN/mbj5XsLXrsZHgtW4vgx8gj5j0Bj3lcuRXKLoNsYxzsV+Jtuf5cHYpjIpzEvgvhD/JhIm0mUs5bgxnTcJ3I+i2Vg7bpZc6wkKnhSH+amo0Mo8VU/5Y/xrLPuCzfkEzxYsCLZ5Mfm+1NW3faZ6Y3fYi0tbDs24/dbwz3/hn/8i0dt8UUP4j2x0y1s7D8lbD8W2h7/b0X9rMOavFZbuMZs9UDgYsQ3EIFM7w2Mn8ay56x7FtY4azM6037icuf7w/bL47NdEzh4vPpcPhHez4kRTpkSt9rxc9Y9pqp/hjLf0+7DHOWEXnX8Vg2k4HxWsByXxNmfnqu2z/CNXviTc3zFz1PHuM+zoXwmwK0uLmAiCdlZX7HkMRfYKq/m4CVdsayb2GFY9Hya7nJ79pOHtNuJcbYzomMdyyl8Lbc0+XbwxYK0HoVtBegwzYcqwjQtURot2RijCj3EhxWQIVhEtysiTtC7lZ8jLa1fyu3AVdEg3/4hrKy27XZCyFsK4URt0/uZ7Rh8RmP84sKWZSW6fFhDLQSGu1oJTQeIzuylfGl3BwBWv6OZZKDor4Po4gOF2DBB9sCtwf+rhH+Q7zdE9fx0H7R7ZcPpkJyhT/9yuaRnH+Cdgplb4NuHiglh/4tjvEKahbzEhvk46HahqPCv+9Tvh4dQTo7Vrn8cG/YCSL76XDwe6Fcf94xywkfkTp/dzLs/lJLn7H6GcUK3HhftB/Ct0HdFvXxXrgd+/DT84Ooxi/D8ES/eO4JWIyVSLeaHaNtevzMQSlefbyELxOz/DKorEv9LuFtuf5lGwi/DfsuhD9RrwnSZiLFvNXCX0M6bjJcRmPJw8I+ZWt4oPvJn++7lWqtR09lWJY7I+1a1PzIMFtM9W/5Yyz7nAkr8QDs1+3wbMakrcdmHcj0teLXthrLvksMxK1ORq4G03FbjLVnpL+W/zG2EstfCcv/XKw7fI3Om4zfcpvEqHG6EDxfGWF1IPOnsewZy34KVtijaAhnuF3OAVxnrLjHgHG1V5kqkQ6YslLUip+x7DVT/TG5f5iDNMX3b4fNx+l8opX3PB7Csh0NjNOqWH5mws7LSccNDGDySyx7xgW0RcoZLjLS44GWAK3GE4sA3YeVfsayr2GFUaLmz3KzbK1jEna36LWbGxnvFKzwRgvQ/kWEkwToawM6RfM44ib3+Bd/qwk7HweswiOkH/6u0fYQBoSKcrATkJ0gF21CPAOJcyQyo2CHdih+4DF60WB0o+PkHsPgMIMg6FZSU3zaRv+2kP5aWP6Ztp0uQ43lR2L5YWq22q0Mpb9/9fMkftsf3n5oDZwNwXNGzi5YdCuB7Unj3Zxg54VlOE5tL8W5KZvL6orvUn5bAvQ32dYaJ38XHruWg4J3Ph8hv40XVhni9dlHow25vgXanCU2WoQ2WqHQXyFZ/JZ/PI7+fTj4O4Th6lKXhad0XCL9a/vSbwm7ldw10r5EybYUTjjGZWqVoUUszzJgZ9Vzb92XcPHq4zpuAdd9Dctfi5a/MXFoW4llvwpGmGfGdg24fdL2P4fDmbKdl2fDqSU8G2B68JFpO5z5iefE1TB/fM+Go45ruV6NZvbtiqssl27e40t8t4bthN3hCCbppv1s9IguiJ/Uf7DCuC2cDkf/wKQqKePtWYS7hbGM2OddCZ5n763wvnB6BPvv7wwP57jGtES6HzaHA9Hnun2grXBuHYfDw+aiGZV3wF7McgXosVYJy+86Ka3WV9z584jKbmwam6uY78Cc1NfPc1U/rRs5ejzxNfY1C18lswvQQoS+BQI0XMSCwON/y8k5d6beP0944mSC7dmP/C1hewL985YYblXy57htBrs7BhSgeX/nt174QGoCNBLDiGHSSlVcSY0itGXTg/RXw/Iradta5aix/DGWvaRmK93KuPSvbfXzxnD3t53h4Glru4dvhju/bQ87eqVzWBUcL2xNXuLq3sjbT15sY1iEy+B2J/Fuzm8qLmvbID4nNs8qk4V8NQTREqANf/88tAcu39+Hjs3b4B1pmf9P+8ODYp3njwqif6v9UN8C7U0KjKE/Mgjts4Lvr+T5xaTxG34d5D5egCY/2XGJ9K/DKf3WxyXaRmP50ZRsS+GEY1QmdhkW8OVZxarn3rov4epSH1fxSpx9A8tfix5/vXFIO41lP5VCmNUVnD/eHbZmfESZQCFrc7g3ensi3Mppbzg1w5yXeE6M5+z1rhLpgIaYv0p8RZoTTeNR8A4xYPZ0rkxN+KAXK61PiD4qb32VEFf+3b5Jecf5ilsZrP2G1YKkexsOvYgAx8NGeF82nYL9jw+Gg1X7ipaAqOrjixHpOuaPWqAsb+U3N8fDgb4me3ZewvhGjrk0ZnjrpEPIB9wCpOfQfsa219ZLTNVNAlyhHvy2BGh8evm3u7H9w/jxIZbx7GPIhYWbRVuABm6HAG1Nqq0JtzwGsLiTTNC9ba1DzfxI2E7+pu8ksNGezfg9tfOPzQ608nmA/1GAxpcSsvAxBOEZRWiEwvqEorKwC2B4Ig4n+GH8Toh+Cza4FQjB6b7uyVJ7Gw3E9hvxdlxPTDUM7d7ipHMlT4Of/DYSlmj8dGe4a/lhcKUuXKyqF0e8oP21DSclTJaFwHxeW9ms25FplwrJ1LZYQB4D3RxJ/Z0P5//cs/NjPJLmeAGDkOqET00qnmM5bNtlJwXol3ROBKqDEeNRwbBCzmpDc0NxJen19LVzaUeEMFw7wL/xWNH2itHpWAUrfALz7/HHoj+rLEtIfxaWnwlU+z6DzN5K201jajrRX4ffwvXfWgGdMpPwi6tUH4nJySS+Gb57cmSHL+G8FvJs2vTSCKcsDHWIoRyO5TaW1kTTr8oN/fuolXidbW4qojxNpN3n2k1Uz1pupAC9N+2NrU6c/1K+bgQo2oy8UfTzgy97RXStnq66Dps3mIhbtypxTWXYvs4h0Cc+PhnOO54EKdLqd9U7Wa5tBfDMtMv32+E+CjRyYdHfKAJXromrtIXLw2EP5pMPf+2Y135/Z3jwZP9Kbm636blZIm4e61XKLaqLjgB1rZICdPdNL4t1XYN74f5ZYtkhlm0LK5yF9ZTNquUu/Zew7OWxhGcTBGjgZgjQPJiX9Ngokgk34/2XCta5SfsWUcSglZ68ZzMJGWwXbXh1NIrKb+Efih7oDwVnFJ9RvCaR2uG21aAwXbgskjihhOMg6Lf3E2wxP9Imfr8edPlFuIwoHynFcMw6RgzbMXQ89mO+jK4buKj+UhsI+K0onu4Pmz91Plr488P4YsOkjSikuySxY7FYgmJyya1EIbzXhdXJySo0qLtPvv1/Ohw2x6xMxq01ihNx8UgVCvevd4ednomlFrlfrtjGRkNx2eewZa+x/PlzDvoIKUBbdkg8R68OKx2rE8uE4oH2Es4DGa8svx5kHBaWnwkU+70Kpp+eNFo260DHu26sNACdItrGH3vtFY4w+c62G/pxY9joCL+bX/fci4vM+DViLJCBbozljtTcLMC+ORHHye7zwkRsbHw1WhNNeV1ARq1Ga7SpK6VvxZi7AfDPKhNgI79dj0vn22yFST23P0aHPzullYAsvvhtNv64Y+Sjk++/G7ZHi9CFrUxmfkncytTq6ErqT9C8wYRMe8rhWllXOXZd5+JNucnb5TTqJW6dB+faIzjXHt8f7mTpwpu+D2/RytG+LZ/K4M1Z4yZ3b1vwYrPry1bqu2bahmUlespSLQ4a81TDWAE63IyZY5Hat1C+N2XcsHAlrKM/xzAZy30VSmFW41pBgGYRui5Ajx1ws/0KjJlsl8DBhjXgcMdS2/pqXfKHNpcDCcZOPAbYRvpnIY5XOXNjQcGDhGf0/dYh0+VWj8JRDjuIJGjrw5RpceIJuJEf/B/c19EoJxPLjsuGyoHKwuFESsoblwmLQqY4lIkqEmGnYX+Z/8Nh+/8aou8P9+FEERe8scDAoDwoUyuxnuwMd3+w7Ax+24US9OXoytJAurew/Gdg/dQw7D8dFC/6cYUK1h21409QJ2UBWq9MPhvOsZ0Mpf2ccQsU6Bx/GTswA39/xlXstHJGtps5gLbX9QjzuqCBfpyI7wxHl5guPufGk56zDTpXMU3m153hLCtziju2eU6PZaeP1eBwJHC8c0+7aeAbu08oHgvs5y56Juo3kB/vDweuLa4LrqPOx5O/vzvsvrHCYSCsdbdnIEzg3URGxL0SMqwVw+sSOqDfeXSwhi0LZB5awmwqQKcrI2U4jOUuj7WY4qeHEfvhYhuuCUt+nJqOITndEjretc+2ceM+PDYt43Nx6jhKSLuWvbC5gvMTufMIn1JopUtS30u7/JI4jqMWT28aND3+LBtOj6TmxsgwWrbAp73GDSZEja2TRQQ9GPE6LNuZSM49C70X+Xbl/QAyzT1jTTG2ditLpX+kFLZwqwrQ0O//sjnc711kg4x6qkClxYRtppKHefZ6a8KWWgY/3h22sS7f7+Th4c0ornNTtJ+JnzaHIyOPfZTLaAzNm9hKJB63rU5jXODCPhr2/Cr1lQT9DOiP/hkr8Nfb3mrocOeMg8OWWHYlxvjvte1x01i2krH2krH2Y9Fp68EKpwb5m1uAdiJ0LkBfIYlIOIVYSKkgouw648EweHsBXKXJAob0z+ILrUqmVc8scqAQx8edmxfoyC+nk8JkG9rKgOzYLf6muEjMJRGaVkKnojYR05i51QY81cGQDLMQtmHH5YZpdYQy9b/FsSTvEBaiw1uN0+Fk5GM1bp8nvDj9eVBfEf0CJlrvkJNh/z+lyQUMyH7bz8N5aqyks/j+/nDQswoakTY1LL8S0xbrSgB1mNodl1/2Jx7JO7/E+od2fLFTHsTqwccrnwY4D7veoDwGsX1HPhifg+sWoCvAgHcHJzdvTqF8fV8zNy/XLAi41Wg44JNlDn0I9pkuDfJpC2kzBQ5HctwvDk2iIUAjVyS6zEtHvmaB6unsxYOOmwR+NV0i/Cre73a9VDCCE/KHw9ajw+Hw957rkNqyCK4vFLdud0zFDa/tOHapjX+qYyMVXqB3NRiU51Nc4VYLU7qVbCTSrtW3pjcyzy6kXwsrvpvAmNV3JMilebXClEhbyUHHymtjiy231ckYrDRJWnYirKsSoPEmET5t9VGnTaQlQMebdRhWJ1phaGrxlWA/0q8+xmi/0tZyWwNTBOjwlAOGwd9rqDgDlu1YrHA7KOR741cYF1dv2Has4NT7M2d9Yi39/njXyvSR/LEfww+00jMnGH4q/HdtbTEFOM/vrSvsHmDOsx/GFWvAHFPIegRaizbUNi5n7gZFL9c45/rhHsyp4HqIe1c3r8HSfQw1/zL8dWPFbzHG3xhbRNszlm0NK4yxtMIpxSWPaRvL3kL64++WX8tNHtNu0Z0EaBKh5xegWxOVuVk5PllAJDbE396G48jiEjYCFCucgOwJdjyR8zYIrXJGKZXc2e+nz7RO2Ql04J/SFeNwYYI92tD2HCTEvsVwlejHthgHHifxFkVoFLd1uBJ0E2AY4beySdw0Mkzlr2JH4iSm1ePz6AjHKR94jERNzLNVXitiPTKd8M2w0ViNvPHbZv1RscrFdAMGfImY6jn/CCX06mH7LjcLpC8wrryNJLBbD5Z/RtjR0wB4nOvJA3UYQduKOCwE5bM3R+5Rss2KiJPt6XfB7eR8eLbKHl0WXL5u5YzRfhh3nissuw7OXu+sd4XDFNwecXvD8SXWdax/PicJ79YLhxHCQk6Gw/9ujRTx6mw8OsjL2fXJvj9xfWhn/VpuAQxDcbnTt0dqBxu/bsLEBx/TtOIu07f3482Ctruw8zM/WFcjXnyD/UFNhL7cGx40VkPRTcy9tO+Hfq85cdfbArmXomK8os0lVNx6+qpmm9f4sJvXVc8Pm8NhdSIm3Uo2EmnXmGiKm4vIWRALS1jx3QTqq2dT4nYY6aTdCpeRdoKevk3fLO4qZ42VJk3NToQ1Y39cJt1yhPJrpCUB3HqelHEidO+NuVp8FpxGxjrGaL/S1nJbBz1CUipAx6cc0D9/r6HjZCzbXqzwRlAT3nEF7RtoH7JvD304bnlRv8mRj63ZLyPzcTIc/eNX5CKzrhRV/AbjgSwtzEzlCuVz+iIKzDduDH5ViOvi2QernFYkaZOMqsPGTQzdTouLgy4P4tYknoe/XbW475/A1e+EAs7CDSPOv0TkYxQ1/zL8dWPFX6LXn7Rr2TLaT68/iRXGGHrCKdnIY9rGsrew/JX8sluN3H69AnQS+RVgdlIaKoBzfdz0lxaWRRZOOOZXNH8mkZSEkjQsFmBIOIX/gw0dR9mZ3KIwV0wTpJ/3Zw2Ct/ODQg2FhzjB0ceD7hQH2WVhuzIpxBdg95oN0mOXu3O6o6isbUgQcnhRyuXH28fyJxv2Z9VbHzCArW69QauTj/7e7Lqjb+8RelSO46fN4cDY1uPsAsuI2ltThJaTaPeCPW4TBr5MTTcN21r20k3SsCuLw3eG+/952P9Y3k8PYFDBEzwsYzw/6Bwpv+ywwQ93h03/yFUmDHnMu+zNPmocZy9EnGP2A7dQqwQI2neP8jmizANwTvyxNRxCWYRzdS5gghHTeTIc/L7qC9s8vH3OS1nWPk5ol/Fcle59tPqe/pWJNQpPSRhYk7TTJ2ucGK6FfM9Y+3HgOel7EibuX1lLT2uib+QPgclR/Tpj7X2v4+a2XEP7EWB/xn2a/D6a3v0S/TYY1a1NpjK3AO3hchlbNpPLskXPSmQk3VIKWeWcat/YMtpr7cbNldAW4SL+6QQeF3Rt4ZWXcX6OGrj21FmPcD3bR2Gotw1Km7FtkONgLJs5GBuPs5sgQHO5WWEGlLAK7LHo35u+tdJ4qko+9aXSWz9nrf2yhSi7ToG5CM4NtuN4P3mqYEW4bAIzvYh+Fu7AfOTehPEvlhfPYxBRdo97toKDPk+Mcdy4yyq7ORHtM9C4UZik0XqiZq3b3jUIc8kdc34vKd9UmQmrbG8iNzmdt6UMr5miAI1MEaC9+Hz1ArS7GKAIq45n0IQKO8ikk7T8NVa4ZWE4TuEY+jsfPrEQ7AXQ1I7EGCeQQqrdymdvQ+IKisO08tmtFvUUJ4Q+706Adn4I58cUoEn4pjgwbA5XhO3KpBBfwPBn0mOXu1NaWURmAV6Xu/eH+YS8rE+AbgsOce9CmLR0PR6NAz+ffp++YhylPaXfUP3Kmw6X73bLe0KrFXGyTWS4tqGOlWBby166aWp2b0ovIhxPGIC8wHZC55w7R1pxSKG5tYWKQdbWmn3UOBIBGnm6M9y18tGDKUAbPD0Ydv5zf+Rjk+lLU/icXIlEgEZaL+7sJU6sosjk44R2Kc/XMdjXDEnvy8Ea6FWvFfIB7RjBBfjp/uRzgzgctla5aaInQJ61D9SRjpXLMm21xz6rE/1SfTYFaL33PcSTPXLNbbmG9iPA/kxj2fXQtdo07sM87jHaHsYJ0N1i7NSyWaUsa3Su6jX3Yp58XnVsLfTD5nCg45t7T/cp9dASJ1S7IA6GzeZ7Oe4Mm3+L7R6YbgG6t6+m65kry568S5sx5cW2EstuVabE4+ygDf7Wutaofd47hPti3+2eAtsZjnAMwWFUwlknrZs/d/44pP5Mp7G6BY3aruQV+rliUbZHvJvrJpasQ8fpcPrPFNG3hbhuP9ntW/Th5oeteaeqrxbN8QVgPLEybX7dCZe9Pl7dXkfl22oP17DtnF6V3QTF/blupliUyvYmwmm1sOyvgpuQhutgYn4nC9AoPt8oAbqTXACoTbLisehP2RoF/+nzpRMD3wrBVMMCMdo6QQPCYRFu+PzJidfo1xLnbGE8HiNxJgqSLEqiP9r+4C2E/4ncXdjkt/5CxXWA8cq88G+fb592l353LNpyHglyk8RwELTBLUYwHBaP8EaBbgsNGo8I51tj9IhhcGF8LPZXLMXB+0Al4QOvKH8ktLMAjWUG3y8hfhZOA/kg7a1vV7E8BTW3MXA4rXg0H3teTtVHEILeUNh8Dl7CgHknW3Fu7EM5kVoba7VBdj8f014vj4fdXyYKer0CNPP0YNj6eeRkw700Ra0OmngBszj/rxxItrfDKcJiSFhpGfsU+p7G20utLpNJ4veQ9kkvqTFWESIvIfyuffp6JpD4iKBYKbMCJ4/urzaBMyZAV7dqsnVTUq2I/EuuklNbo1QmQNlEheuy8dhpJlwnK/pvIj2ryoVANPtqq5ECtBlGgZn7uVVoiVGOwg3vrlXfVr/eIXpn7dxaqXYtNFYaGwL0yZ+tMi6Iz8CoLUd6V+75a/taHpG/NfRc25QA3bzh0hMmXAf+2B29FZbDnO8prH5Fn3/VduLHDLjPrL7hU/WXlhWNldYkyppPHMYXvyE7MJcKaZGseTww7oWC3w53GoKyvvE3qi95ujfcL455RwrQMDazw2HsJ7PmvSZ3UhWg1XzOfHoK2tJMW22Edz41nhi1Fk5YnEF6R9341ed+L1P9LSxMYLwAvXe7BegcFikjfLxLZEhOVrTnlc+0B7MOg+OI4lcUh3nFLq+cprSdE0GU60kX+6PwWIAm0Y3ESRLJSZCNeb5qdF74N6WfxWeXfncsdY+QmyTaMRhGnt+SEJRxuT88rO0xnInPnld1f8mA4HVhe4+S+IyPln3CvBUEaODi8izaP9mDE16vWpX79FJYCdzu9PGxcDilsKR7Aq6OlOntwe+fhR2btSoT977+JAVoKLP326nwb4laNXDg/i5itiEFt71S+4vuKFiWRcucFVagSAE6GbTHc+rtxVnMq1t9DfH9dscOr8jGcO/JQdyzd85BTyLKwcD8t54nESz8oBVFLrfSkfIf+xcVbyexPvXLodIVghuP4GL8b52mHoybJ6O2K6ivVNz4+eEswrOjOlnqwb5RNErAWZWV9ogV50FFgNYTlZC/qgCd34iYf8XwGmiuKveiBz6FgX38YynqR8Ij8KNYowCN3IjJXcdK5IJQMb399KzUNVbr35j22rimZiu3Dxqrnyvi8+g8d27DwWOacD37GlmHAN27nQ3w471hL3vB8RVRvVak53ty/az6U2UV2i5uwzHXezmUyC0xBdI7w32xJR6OU9e6ajRwNOz/he+iUe0re0Ks1TfkY5qj3+vj61SwPoXxeLmvbYmeYWwPnD6uC9/WEzJdT2+sg6oArdpQMY1+K52/ob66tk/yFOeL+CL90jlQuBkg5pJfbz+98DXQK0Dv3G4B2hILUmESxbtUpIzicRQKjK07AridBopZl+CXRYrUBv0F0QugOEiUxpXJKAojFK8SA1GgZry7Dp+R6UO/LEwiuOWG23rA51OK5O3JVDlOouVeIubHlQWm2YuonH+2pd+YdnZDf5QPto1wuFRmdEzWL4VZqtNY77VB6zflvVZZwEPx+t+li5CcdO0N99UFdOOXLfuxMjeJ4LxRvlIBmjh/swcn8GZ5Ow4GHxV8egh5lmUFSDGYj02h5b8Yx2l9sixWRRRXP1i8823MlRu2Cd9WLg1biRSaJ06OgwD5SeCOGzYGMiybkVsoSIoCNBLPp+Q4DJLO300RoVdYFVQjmTDhwHO/41HoAn4FKdW1zL8qgxHkderdkpVG3w4PXx9MuPmCqMH26FWvJRGu0tcxL8acGz1iQJ0rnQDJl9M8nvNlQ98M9/457hegZX2OEAeQ2zKhOYOymGUFnXzaoos1C9A3gZ4bJrM/VdAW6bLVzzjGMcO6Hqr74uvyqrbfivg8aXVy3170su1OHbvcfiYI0C3xsncFOnNdIvSYlczyGlq7xqj+0BLrz6HfCOGWgGvqmOsYUxVmr6Oc4byy0pnQ2lfZ2G7r5HFtbJ0L1tUV02KMX7+50ppHGDf/r/WJldq1W53TrZtK4J7kC6i2taIAXVtAJZ+O2x72nl9Dn7CwcI0UBWj1EsIoQANfwgroKDZHWIyKohSCIhiKDSzWWmGhYAe2Xvwr2gy86pLDxfBQcIX44Lg8hvBvR6f4jMhBO6WNBV3MFwvtOq56mETLpuQuj1N8uTulwaUVy8Oj08h1FY9r/xRGRB6XbhgG+UvTEqFyrA3uK4KM2wtNcHkwbP+fHvhq/yfDIQscwM7z/A24DpyYfYx55/xgeT17iSfrNpzAEx+B+/nBcACDqFBWLAyb4vAIWv4rcZy/eJDnxXjkdRROgIZzMWlLVKa0qhcHX/jivcZL9368OzzUj9ILsA3lgqOnIEBX/QA6DouTqS+RmyJAM5+Oht2sjbfZ+HVnXhE6E6Bb++LV8I8YOjGkkf9OrDpFksE+lMnZ+ymr/xE12B4tNlhikfGiLAE+Ijh6ldHYibvG2iJg5QnQFb6lX/LbHvRznQK0XM0+Qhy48dtvSIH/0UwvE0V+vD8cdO8j/KUL0D03J9fwQs/muW7EOeqpjSugcn6mAsTxsFu8aV7uR1faGqPnpoJsu9WbCfkL9SLbMD68zUJJhwCtRdXqdQ36i+pLyQv8H1zfzfDWSK39qqcPkjHDGAE6KSvfjh6xyAA8KowhoG2VBej8yQhaCHI6HP7R6Mt+2hyOQnquCLjWnEH6kvQGaitiEWNV7OtGm7X2zX9dKU/RV9WF2MaTMoZQ3rxZs1Yq127dTjvGA+cwh5d5q4r6kwRom41fN4edF0dmmhYWviSmCtC71yVAS6HGxh4caX+0BzJKUOcBEod5tTD+pZeUkWDMkJApw0YRC1cVUzjkxvFxnBjGJxcWhUd+MSyKC/3TMUw/iRycLrdHb4iX4fjz/Oq4ERTZMJ3Rv8eL2jpPjuxxUcMmgcOV3+WxeDzNCx/z4jP+c2UtxWcsA3Kn73ic84hlwOXA+UEbtmXID3534XD5On95mSFnMHGyV7qNEJ8ZmMBlL4xTyAFBtC0MWn6+7yYFO3OLJN9/N+ywCO3LKC3HNVCNBwea6QDMXPlY4OzN2XD+Dngv248/x91vX96vd1x5Pvx1vIjq2sMfW8nkjNpTFBjrxPbX9hfbiAW6X4sAjVzuDfdH71uMZbc/34QseRTPi7ErvJiRV+adXbbzL+vQcieMOr3cHu6GNG8MD16cDOcvZxKgYbAt02WRpC97lLHS170E/5MmHRMn7oHCFgE9QuP7PRjQCFHlWt7UL4Hy/f1wOC3ut6jy2rs6TU2KbsaqR3w0e/uKyx7K73+9q6C/cAG6KVRSW+T8Mc0VY1Xaop91PbcFb2o/8RqNL7a9IlG091z7B641I8eMq+/L3CGsSqHK36jjMQ8yatwz+smCm8K8AvTkJzWwvbiFJHa466C677sSMZPzfcw1RuantCUCPrWot8aD9leMo1gftRs9DIyFVr4pHSmOmQzO8UkwGB+FPCJPGjfiLDH5svH0iByzIzhur21HIcuz9rRYdUsL4z0j1ZtaV0FNgL7nxKyt34wb224ebS8iOocxk3uiD/JW3Q/bnwcnjyEOmAduQz337wlus/HoIEvPwsKXxI0UoHs7eI28ONj+/WpjJzqREBUFhShyWpA/Eqxoiwj8TsSwKJ4oLKRxIjIudwzCIb9a1CAhle2Z9BjHZec3PUZ+smNC9IvhepyYPgdG2AKOn8tX1w3mmcsvTavMi4b8kb32F+OMGOGV9qLEAVTpTn5r1U5DhJaTrrNwfKoQtQK/7EJb4TKUZdnJSsJ1KS5ov3pAJ3GrIojzS5FmaMlRbOawYLAAE0VcLT5NcC6BYurucBL6AEFY7VyCzlnbLZK0JwX7vzYBGjizVqw32Rju/j3TXX9LgO56IWgBXmnrVpDm+Y/1ZiNto31ap8/k5BBX7VximmcSoD+mcdXS5tATzn+nk8zA5BWKnY+M11ATX0dtAtSzQnCd8D6QjLE3fXmFzUwC9FWJHXIlM3LtAr9/VBivD80bFF+yAN1x3lnn1aoCTvPcq61+Fjcsqqvi8bqb3gCenc5z7eSvwnlslS0w20sBIX21l2TTdmWNJ7pGAWX+aMYbxxZ6DI5bxT2eur87spoALa+d5++hXU8Sme4M9//y84crEKE5vdUxYdI2T6GfhHECj1c/7g56a8CiP/aDvHtYPl+w7fwFY80e26Q+RNo+yJv2Jfzqaez7oZy5LKxyWj+ttmeIujjmbPSf+oYhXeNq1zExPqyNmcZs2RLivU4a1+4W2Lc8r8xBqk8QrIE/9ux0LCx8AWA/PFmA5m04bqYADRcnQLqh4ISCFIqcuM8yC1qpoEDfSbhKv5MAygI0Clr0z618hrCS+Pmi6uKUwirYeYExhIfyGISv08tpIfxv98K59LgUFVL/lJb8mLSF8AwBOsQxiwCdhm3B8eOKdCwTnRYqfyzD6FbOWyxHqnMMG8vel78Pl8KOeSc3FWY24YBB0392zUmEoyTIuBV3D40XckB4v8Bgmidfyn+4+/ruZNj/z5wiaQc4sMSJ58dYB7q8qkwWoGV8BsbeXEi6PULqh7YlIbF5a1axucLPm8MhDpTD+QmEfqFEbMM1ZBvRsM1VCtD5uXg0cXXrd8PWPzMICKYADbT23isSJwZnbuubmP9YL1QO6fcUsmfYH7IvVrh8M3z35HA4h75gfQI0EtOUkfR7hZf8rbKatiWUNJmwRUBNPJoN8fLT33fsvfuL1F4cNI8AXazvGaiurrsC4lvnPdbLZ5FWO/mSBejmyx2N8wpY7cZFW/SWez+7FWRYf39P3WMdV0SXt8Raia5zrfSI/Rr60YSj4cAcY66fjT/21idC18ocVy6OflS9Q4Cu9Jt83TzHfmL0GCd9OV7A3dieAxw7xfFTTCtyVF8tnKyiPaUxA49XawK09sd+kFethQgwrnp6RLZjBGiftmdPW9cctdf685i2tNyuiNY2RNbqZ1yJXhU+1dgAr28uvlo7F31R5ebimBXzN2N7rxUFaOT7u8OeF9Ll0yHzvvOjBY4jt0kXgHJd7emjhYWbCfZTaxWg0wsgAxcAMQGWx2PC2IZIL6raf2qLRHsSC1jcYhEY4fDYFsPiYzrsaIsoAYa33IBJDV/c2A8K3SSa0spnDNMJobgiM4ipPt3OH4WJolmMR8SVuNFvmW5C+iNkeCzKSfeAF5yDjX/JHaHDl3HmUBhY1lH8pXjRncLgugjishMsow1+Z8E/9Y9QeTlCufvfwo3tOa5IDIuPcb6kvyTMDyd+X2A+aQj38rs3GCdwuT/suovWiMmAewEgTMJEfBx/YKRoEyfkSgiBtHUJMWJ/LxTdsLz60OVcI/fPbcNxuWvf+Yfyuv8fukC7CeuffpDAXPuKO8+v21Cnvl0gon9IfstjGsMtaxtAaKOe9QnQ6TG7vYLd1P19cfL3xj4HOC4bUUaf5IRJirGNSVgNHnC/4fbJaRLxNinYvxYTNRgA737g9K5PgKbrnkSUpZjwbOBqfh9OgPs6R/RXK5MYT4cAUOUbc4uAZzBIl2nJgbr/bc6bT9gHif5fp2c0tb0h1WqjCyp3V9611VFy4u4nmnm52HBd9lJ9QdtsrCLwR3hCZ+f5SxWgW3s/F/Ymljc7FLr8bFovH8Q6vdc3JhnDOraIqD2SHkTL/EXSDkNcwgUHdpmlhPjV1kHzPrm1AnBO7MM1y0p7i6R8LaB/a65y/fn+sNtd1x0iVVOAPhn2R17DNn4uvEwceaGul3JcOBvyJndOck0VQq2jV4DGfAh/9RfnERjv2XuwHyVAnwB7w2ajX8m36DodnsEcDv2ff7JI02/i6yhtUz20blgY6XVicqvfVvtjw5id01i+JqcrrfHmUX5O1sdp2Qtj36dh9KDLyHKTx2x4v/rN4e6KW14QMNbCsdLU+csY1FNx1XFkaXHbSshxOWPZrYZdb/NgxddirP+abU84fD5G+vxNY7U6nDNNMp82p/MJ0P9bSYDmY1R48ndKzS0SCwFFRVv4ijaxsOT3NMzU3UJepOjY2fDJCasknuJvt6XBQAJ0XJEb/cU4WORIxQ4kinT0O0+X9EdIYc8U+phuAVrGZ4H+sZw5n5RXLgeGbSwBmtNA7uif/WH5Elwvsfwkadlw/BGKR7pR+Kk/Gcez/65zFd03wx1c+Sji5DQQ9RdCkODcMyk/GDZ/sMOIqMHQS66LXnRZl8j9yvZx5Y88KbJVddb+YTVwIvNatEndTvm3PCYpuKXtgtA21y5AT14F7QfHfkArw+W4bET+iwI0DMqbq2ZKxMf4z12/yGkS8Tax7FNRHAVfzDul97oF6G+Hh6/UoFhPlqW/gLaJPIOwVxrYW0IOTBjsdGiOhv1JL7fDJ1X828pLWy+NAdLLWwU5XFuvCHVK9GQB2vGpIHg50pVOSTkIISvwT+MmaI3Jj6MXcNsF0MA0PCE0E/yocCwPmd8vVIBuCHnmOxX8TQsLXXYlkq2Frprv7wwPDWFSpk+7VZlTgLb6rMsDv3jBM+eLONdJuDlr5KmBWc4JvWLvxnDvyUHHSuwOAVq9XC0V6E6H41HbR4ntNgqcuf5cIMeFc1HdrkKN95WQXBOgEyEy8YcvXW+N/8QTF8/HCdDNcdxPD4zrBvi9JAH6zBSgGZmPEfj6s9pdsx9UNz2Q5rgA0f3Ku5iO8xf3bD+AvOEgtyaJY4OaoJs/zZGG0Q+XT8lNH3vGq5LX0jfCOI/36K/t9zwT5kKKErWtUiaj5wB2210VXYfrxIpfM9ZPza4njHA+BqK/lt/xUD3qOMZih13GCqPN2gVoLIgrIrkAkIAlV8/ib3KnzOuCo98xjBQqrPhd2CYXIHJLt5LAYyfuuxNacfUzEMKTFzz4TQ2I0k/EtBLajTsNedxC+/e/hZhCL2Njd0C4MTH/8TvnhWykACkFaAmLjyw+07EYD4XBZYiEeMXjszLuBKNO8rRFwZn+khv+ZT8Unv/+ES64cOFbnwAN/LZXvZCXBzFqhVyVDlHLmCxxGVloEVnSa8dI+9lFjSJ+NWPpse3AOEEwDM71gN5sp4qam28P8RxAUpv1CNA5Mi0Rqr/Jj+W7PZf9o5YqX10kE6ZUgD77WF8JVMVPTM/eY/7sch9N8vLBb51gEt+gDu3t3yL+bnSejXgZo42FtgOTuCPs91w4hNt/UdiO4hLqZaXz2V7VNLqdXOwPO9W9UHml7fRVto43kDaYECKxjAvtRq6C1+i3zSeCRUNQ4Yn4i5Ph5AVO3L5rTNxgEvbHw2H/PYxLZPp6gP562hYAcWXzLKvJX8Zyd+AKuySttXN3jAANYTs/HB5Bk+SHOf/sp0/EzA2fyxLndjIc/VVZRWeIH/G8Oh6O/nmYr7b98bvhYTM/K/S1c/EbvsvCStsEkhubilCGpScZ0r7r9CW0kea5eJ2Im2419A05ecN9Lt4/7H78feO37eHEPAeYDgFar+oNfqEPfTpC+DJFUAE+SaTTmjCDKOqpb1eh5g+vlP+KAJ2IaNJfc/sNdS2vza10n/thp38c4W5k4rYnUAa4+hnK0uFWUTdgW2kvj3madfShNe4xtufBVejY5mrjAqQ2NsDzxvKDyNW3f47sh/T8kNM6I8k1dO39ZHyiNuTpf0fD3u/3Rm27kSxY4n6x2K6N/b5L4Dhy6lxIwu3Rcqsh23IJy991cF1pW0u8tXHql8GXIUCHCicBRIqMUmgke6pUFkvGVzL797+NhsYiKwsxJK558dWv8k38JA02Cjgx3Rxn7jaWGE4NOw5OB4dB3zndUTjX5U/4/HvwRY7xN37nuKR/dKMwuWzcVicq3gwuT1embE9plmHH/MV0U1yl8CdMqL7/drj/Fwzk/9gaNn+ur+QIgqWbMMd0B4qPBVnCjAD3kfKr7XCg1HwEXg7AnX8qnxbUzgnLHZE2FpkffAP0VexraE7CNSME6J9gkCbFq5e+DYXz3H8P7VRRc/PtwToHmesVoBGsu47HZ01g8osTm2y1bSc1AfryZDjueDTUxq/Y8fvslcq+H9zSRwhDuGXLpRwEQ3trTZZNRgrQybGYpo1H+8M5TGhCelYSF1ReJ2Cu0kRx14yvztkrFc6qsNg5SaCvl036uKuuz9XL1cStHj0W8fTz7H+Ft80HePsSYz/UMZgC/6qMEaCPh0P3+C9Mkh93TlZxPPB4Zzha5UZOCXnNYPB4TcBLrlMwNvjTTwj+09mmfr43bL/AJ7d8XILpq5+l+KmEgaf7w+aYl+jh9ez51PNSUROgpRD0tFDePMaA9Ey+Pq+CfhEq0rzpPhYoa6vsVuJ41JYXG//ZjS+343MgMF2AfvZqs18Ir225gWNB7MNlGk06xM0uWluPqW0ctDA+WoBuxWds99MtQENb+L2/LQSw34W+4xTKMhGQpeBcEZmrbp60vpijZnrNcY0TktvtPl1FC+celj+39Vp/tSIb0N+Faze2F45zFZLFGOuFxOLW01X+uvHhmK6L/7nf2UYFxXadP3UQbpj7cWR+I3tr2J04JgvI9jEG7gtKWH6ug+tK23XFe8u5PgG6p7K0jcSwQdEDBV5aVYsv9yMxxA2Igr9UKElEhBAWXzz8b3a3MNzdKl2/JzSKmnErjrcxTO3P/ab0BPHNr0CWNsEtwHmIUN7QNoZJ+HAEQUjH7z7dOvw0DrbPw0N7zC+u8CYxl9MShV986SLD4nO08/59WdEWKka8vmzNckSCGz5+iemK/mNaKG4UPTFMjpt/J+EJmo+Qy8GrpvpYj7oLjpNqHX9R0FMXs5fnw/k7uGg+2TZXLt1rCLr60aCzC9keVkcKzohlk9DY/9q88yzpevmcWgWicavqYPLbtfLCWNEwVUw1wfbpyc4B6Lfg7zwCNJ0vJWKclh3WXX3bmCq8yiJbvdhBVYAG9663p9uwGIiP8df6iSJJfaUvH7z7z9Fw9pLTCrzumCybjBCgM3jSQ6uxpQC9kogzYhWbiVsVz3nyrLjy5gwmTkl4vcB54SYJF4fDPkwMYh+Lq4c3/WRhjMhYu7GpXwwH8Wr/rVVSU/lj4upRaG94kyYps1VAAVFMzMw4e+HzL+kzJa1z7tvhbuNGch8bw90nxgpimb4Wyq89YT2oiBi48vxh88Z4Dxu/bqpV8z2P4Ef6txADRjweHW/eQNv5AOnS5Sd/W4T84O+KoJOIlifDsXn99TdWoT2vvBVRE2MMchWs2CcXGXX9gLz/I+Zvsi47RLlk/OsXDvSLz3BO/V4S9SGci5pYKdKaUHProDXe4bHWkz0/hoa+4zHwV2vlqZp34A1qiO/Z81rbhnOAtzmQQH/VI+6dwLk//byBuB/vQxpjmWsRuYgUqLs5Ho5bK+atcQ3PFZqCrDrHs3Nv6vixhzjGnO2aXNsHfEV4jjjqCSvfnuMYuLIAabQALcboeN795a/Zf3Tc+MWbKU9245MeVpneFjgPGsu2h7FhSHuJZVtjjjDmwkqLxPJzTUwVoPe6BOhShluFYPnjY4YbCx4oKqJ4ycIVuydv5nWiAQsH/F0LCXBx8kJOhoxffs8QoqtPk4un4Qfh9BNp2lKBh911+ifg0sTxyzjoO7ul9gTbRFGXV3/LsBCsIxJ/aXsNFqApL+wX98hm/3ne/G8uR1mW8hiAA4foj0jTQZAbpj8KosFPCI/DaqyCnipA68earNWGxcEzDQTpDfIPh/srrRhWg0q32pPK5Po4GQ4qqwjSFYIWtX1SGTEgQKHDEj57VxTox+IQa5UAtit9rAs+L/S5EZlLgKbw9HlsxU3Hog3WW+sFKjV8O0TxaWw5JfVkCNBwLlcfSa/iVwu9rJd/QuhDUpLHYnG7CzzGZQ+cXc4sQKv4HTqtvCe1T885i7QlYUGHh2R248SoHC/ciLJxyMdNu9IhYHf4i8ImbjOUhc9AGaAN+dGic52NXx80V61UV4rqvgQFkSx/41YIdoN9wSs+Z3ScDaDNndXKtEYQ+PGFvpuF6xmL/ULo5zRa6PQVudptI9xTBmY6xtJadXgFiFXz1TZtiS5jqK2WTFACjTWmGkO3AA22xe2G/A0l7Lve7/YJDgm8Xc3mcLf1Lo9Vy1mC/QD2gzVkfzwW65yVjF0FjWNCXJGbxdMewyXXGgijW3z+4e6wVRK4cIXjJYme48F0lzDcVXnWt99YBTVXgDbQ3m4CwJX4euX9q4r4yE8OPIVxfLHN43nR8TLTH3Fco8uXyETnVUFBtdpuVPk5oL7cViHtldPZynU5NnCsaVzg8HFPveEk0xl+H878ouiIOX4sgWMPNWZ2Y8QxAjQuWMI+sba3+ar4Vf1r3darB67D24Kv0wTLTmP568EKC6m51dDhM5ZtjalhTPFjAX6DAI3isylA73augAaeR/G5LED3JFrZnKEYzMeUG4keLD7TymdtgxeDeEwJB7iaVh8LAjTCxzwcjkTZ8L6AvLcxiZwQvulHxku/o/AG33m1r3fPVykL/1nYnQR/GBYRhSQiugk//junJa5c9mk3IJGXV6nHVciE/z2QKJ2kLUkj/pXH4Zi08VC9e9gPgGFzvSDpcXLDtLr6D+FxOHBR/7080auJoSd/lgeCmT8czIk0E+u8o81I8Qpw2zBwW7tCcPW/ewLAU3srsSX4JnRsnRFuAJwMB3/5x6r9KrKwsqu2p1rA2NsLJ6TYhrgeQ5sSx0bB56I4FxRzC9CIPI/zuHMbxypvk+Z6RfEviatBU4AGmnsUloj1272yWNZ3QL18EIWoN5xOwK28ug4BWoDucP67cLAtaL8lknBKqwFHYG2PI8UkKw1Ikg5Fj42HVpaWhNAOaiuJq/ti69XPPt8yj8yHvdm3KjJXj1p5qAHnG07EkjxocKLmBP6T4eQ59L2PH4x8o/3GcO+fw7Q8NEm6/H7YuMqva6XfGsE9irP0TeEqxgYdOIGnJuJboksDFj9ZGOi9EdxzU38MvQK067srW+NgfyafiHqNe9LDJOyXtJ+MT3ZZK8N7bqpX9hlFQRTLUyJvuuvzpxf2PxYrLM2YVdBc97rOm6tK0/Z58t8e8fmb4c4v240tN/z8YQoy/QE8LjFsXLnhfGVdIqQWoEfGhfszoxCN7a42tnbXfxzDl65vG35Lj9Ph6M979b6chUJo77qcE/F4Vd5tNa5hhZvq2NdBWzl93sgHouc9OGdU50z3PCC89FfS+USKdaOnhkpjevx4OHoK1+bGNTl56hW38vq7Ns9o7LeMYjH2f9Z4Pklr5SZvEKD9NlZubLHCmLEbenIyS/dVIuvwNpDUqcey01j+ehgTlmWrsfwxlr2Fs5f9nz9m2WrYVmLZ1fD+rkaArlFIWOJmHCOBQwqJXvj89MwJwFK0tlfQWSLKCFR63CBAHMP00SpftZo22JePBdEN05eIqxCHs6G8My4fwQbdFdKNG5u2MQgikgN/axuuA17RjPVA6dZ+Y3nzMfYXSYRnJKQZ/fljFsHO445jWYk6SdwobyR4Q6xJ2qQALf1iWBTmSWUP2WRQoQa/5cFAPimzH2u6BgH6HddXjdgW1wPGUXkbtJxo+v2uz99BO/pA7fFieDYcrm0lgEatSnDiTWw7hFW3Hm5nDsO9k3UK0PQbjodzg4k2wW7yPtDIxFUWPQJ0c5/CCtzezJtEDbispAD+/d1hF4W6sG3B6fDM3fS4JgFauJ15AdrujzpY+cWDhgirV8VzejUyHZqKzbPXxtZFK7DxBz72a8VVW6FkTVBFXZocDvt/d6wCa4KrydT+zKuKdwyXO/Jhf9h1E7WxgrPB717IDfiJ7E0QmYuIOkZBxCqvbmZaAW3tE9yz2pb5/h7Yl649BdFF41ePlffJ7ROg+27qd8DxVvbCNa+bRbHTCyJc52Kbo26ewnU1CzeHy9vdQJL5kd8t2H3dWHEXGSNw8jgM2pLceqX5mH9cNX/yd4/4fGe4/5ex7ZsDwnGioBzTEVqwLB2XbnVEHhPWKUCnc4WTf6Ztj7Hxxy6Md2oC9MNh7/fvbLcgPscyPyraAnKu8MYqxzpW/WR82Bs2W8KjKfg+HLYebw27/+17n0Dal0Jbky9ZZEoLLayb+pOBcyyMqwtY534N6PvtuCxOh4Pfak+SqPk1C85jxrQuH+s8l6Zz5y/7HQyz0FOHU+r3a6BVbj1M9c9xO/L+Sx4jtJ+RWGmwUP5ulgBdcjOOoTDFq1UZJ3qATUuATgXR1K0bH3Y8JioRfmNaEgE6sy8cA6LohvmhPBEQR2ITBbpoQ+4Bedzh0yltHBh2DB/hNFAcXG7anVY+c145PSloL8ua/GGdsV/nvyJAZ/teSoKdxx2n/GDdu/pP3AgWzmNbiOnCdKdhY7n5MJ/fMy8EiBsU4J5O+MKCjkEEoUTLouBWEyxq8GOb+NKF42Hvl1oYaVrOLmQ9luB6XxcYR20/YTEQfkN+cBsXbk8X7zsGhHNhPDIfOnzjHMtgW4fh3sm8AjQS65vOFTgWzo1IbBNsV7lx0EQMHMc83tslQMMAt7pXYQ1OV35taeLiTrcA2fgdJ2BiwO3Of2wnN0CAxj2ppz5mObm/iphPlGixTuZHIm00RZvV0+zgCabckx77gjDpOR4OH1WEOmufTPCfpzcHbxrQdkx+cKdWVqZAXOGFbyq9ktkE6HVM4uD69ujQi5Y3ZCUwkK7S0hgvYJwqkHpG9/ksNne8iO6oKCprvhk2CmJ18uIqhm8mjaJHgO69qd8Bx1vbS9e8blZuCrjtMUTfDH/5Zl8XXe+1EGUgb9pxfuR3jUv/FWDFXaP7/Q3iGoj1wWOq5pNP6A/OJRSfTXcG+83Kqmcsb154YBAEQo91jNF+bVQ5Bab2t3xd2BkOHnfsY/t0r3KjudwnEHeG7RcVAfqHDbvOilueHA8Hpf5Kjs9xXGOWZRmrflIOmttI4Asqt6pzsCngzT243kBd7b87FunZH7as7c/0PGUlfD9mtj+Pde436H5RdPNmnLoWtG72XuLWXw/jU7C9Lxi+DuQ5MOV9OS1adbhC/X7xzFE2U/y7eOt9lnQn2N9ErHRYKH/XL0AbRNEwLygnKCWis18BHDIHdl7oiQNb/A1/rYIIx7wf/Ju5dZL4oz2gMX1OPA1uPn3+dxgUuuP0Hf1YYo9rOMGOhR6wxZWHYpVwLD/+HuMLZelt24h43N8oMmH+6GWCWCcizU40j+lxcPzhGIVJ9YgrkVEw9Htle1vKg08v+2eSsMkmOcG8W/gd8McBl36sI7fdA6aX/HFeKewUbB9uby/rYjAV61FRFS9RFkfMya45sWzcLVZ7WZ19pDrtB8uuhGXfz2lxgi1ElD9w+4zN4d6qK+omoR/1OnUrWUO7xLaDbUy2xfC9BNhgO7RI2oawB+YXoOm8D/2Rjj/YkU20XW1lXhAgO8U3R6cAfV59VLwBD+DHDvow3mQS/e3w8BW0C/nywTe+n/l8MGzNLkDLtgW4Pg/xNsFO/J7Iyi/aKr2gh9MX4Pyo40aaAkWbKVuGiMl6SZBg3Dl1PBz+VYpjo/ASK1GPGp0X+D55/+USljjK8Y5iDoH4znCfB67ZNe5w2Pq35WcuanGviOpvR9N8GSW3U0P8btEleFYorbjjG4tmWylQW4kcMG7qW2FpuCwtt9q4r3DdLO+FjYLRIfVnHCeCQjT2/1p8wZtXeBzPQ7CpPYUX0GU+xxYb1wr28cfDcU/e5f7fTnz3Y7DK4hEHruD/o7H9Ad5cLN2oQ3BLgmTLDZ9+MfYL6fFE27JNjbycAH9tf/aiYzsHh1+oovPWfJHa0bBTfJHpnWHz75OGoL8x3P/9wYg5FZw7v5bEfxpzu3byVD258dODYU+/0JfLqhNd7ik94rO/Cfdkp/+pkgnguyf23xzBmOEY+gy9kj+/OZcA5wte7yXU7+jy8O1N9l9NwB9/t/zzMQb6rDPoT810ek7+au1xrt4FwP0g7sGPAvPoffjXgRhXdFEYa2LedJlOQdeDpMemFxnnHFhxaCx/q2LFw4y1R5wdnivifJEEWzoX7f6oTHoeIzLMqwH1vSsSoCmTacbZLccupFMSWoNgSaIWCx5JpfiKS8JIKhDsgy0D9p7crZPEXxSgUzdKG/92Iquzj2mUYh3nLQjJwY6FObDFchGCL9nC90CMzy4P76aPOTgejRePcaWpSy9C9pn4jHD84ZgKx4VFf/E428W24P2HcEQefJ7YNvgBm/DdwX4Rqh8Xn9trGOPEGxw1ARrCwjDnFqCTu9FwobxQ6Q2UBeiuR1s91dVMKwvQDLcJiWU3ghf9b7+/HqTwh0D7xbdh+zbI/UvaHvk7kbZXBGy4nUuSdqHsgZsjQFf2wuwhTKJ9nxbiqdAtQKPYWHlcs4rfGgKFDSsNJSDe5KVA//dwOP4gB9i+z3Nt5TYL0Ku+zM2aJOn6Q0ReAt4tSQ8cF4RzTB0njmmP4CelrSF4soBPlMi66+ANtLmCgLIBbaEYXm3VjplfKCvwY4Y1Fpx8qrAdHO8oauK7Tbi5WhN9BCdPt6fvvfjTd8N3NWFAv2xoTlors1o0VwY3hAcN7hPsxYeVXqb006Y9WZb5NdtKgR4BuvumvqKSnuq4r3TdrO457EXy0cJwz01do66nlvdsQN/ahGx5vmNTWNWZIPMPYflxWJ94XQIF2trNG4gnjN0N8Nriv+s8JXYebVMnL694PTustxf3tE4lX0UBGttvZcuLRPCt7c/87bD5Z+Xc4qeJnFCxNew/L/VhEJcTn4+Gw6cP3T68W389HDaL4jgCdfoXrRq26kCjyzjSEp/x5t9uWsZrFqGx/A9RgGZKW/28sPLTJpRLaGcMnMMmyt2f66mNP9YEwnHsd7/gGscRO7ha2N/0nDxHmoQfM85901qDYzUsH12mY8nKW9BjMwYZ76pY4WssfxZj/IX2iN8NptgHmzLWednCCsdMw5rBa9Z6BWjf4QThRVDsjBDvRltpILTy2e0TDLwF2J/cmoEuwvE3F64reB8exfHM//V2Dm8nKyO41RD5AD8uDd4NxXJMt3QL/vB7sKf0sZsU6zitlDfKj/PrBR62I8GH/IcyQTuNT2+IU4bp4XIgdzpGcZCQiKItbbmB9cF59PnkeEMc4hiG4/9S+r0bgOGzIBzDxK030nTE9AJ4XIQt6y/kQRxzsB8Rnyw/SgeVP4XN/n1YmJ6ZBWi9lxcOlmM+fbod5cfpRgnQNQFAC9DuZkLazq4UiJ9urgDve99+vyLZPpgoNO0Pm63Bop70+u03Ar4t8+9Yx/GYJLi79irbgUTYBdYjQNM568+LKlR3bLvSQE+2Rxw4cr6zOAUVAfqZexM92ngud4Z7LTGjQFidLbcHkWGbSGH2m+Hu06P4oj8EX0LD7eQqBGjGSDtdc/LjbVad6EPZQjvMBupORDLSXiCcS6E8xbFeoD6SNEwBV+ChiOfar+7D/QS4OKkGRuY7Aev10sePtB5rxfaHdu8A2a4ZUcdj0OXK+z9v/YkrcmVfy0xYpcu4VUD4QsOHw/3ii6vEiqNE2G68sHaqAA3XAhQAE6CcHVjWukyhrcaxCrjLNlykITRZoiTDYrMvu/R8Brq3Pkgxt91A8ImWJA6f7wzp5m17BOjiTX0RTvgtkG0dyx2OBSrjvmT85a6bGBayV7kR51dBY/+AfXSWV/ld0PMC3WzFuS8DTFMIdxXSNPG1QpaX7c9G+usC66LaBuSqR/gL1/0zd/Nr2s3wjZ8rNwcR7DflYgMDLHvzeAVnU/A3hvMPO8YWGS1B3VMSoLEvNN0g3P9Y4Z4MB79Z44K7w87flbG9bMu4Otd9Px2OHm3H68Vvq+7xj+fi1nBo7aPc4sPesFV9ZwSUh/lUE/BPqx0b/LTZuYUHjANfCwEa2if281kaXsJxcLcIfuHcSTHKAdspY7kD1K7TvkP3uQ5tE/yqsCa8THzjlwfD7ivI36uePd5b3BnuVbc4Y+SYfE3gdUTudz+FrPxFfcn6SWyQWD/9TPXH6DQ00OlP8mCFr5H2/f7Wc23sOB8VVtiBrDx6McIy7QAIX/cRaxWgk8gUYYBmJNSyRUESBWgWQbMCc5kj4jEhZHl/UhiR/mUDCf4Rtmvh/WE4fIwFaBenDy8Isj5fKewvppvTyulLKljYka0Pm9017C7R+QVCOWCa/DGKA8VnugmQis8+nWgrwqa68799ONJdH+c64nApbHJL8x+xT2wMMx5zxzk+Fw/nhQRo7SYFaBmGA/J01vUIKMGrt3b+2irsU6UeD8KLiI4ToHwdDfu/2xPMZAL08gwG6M8InFQ6+IVPD+sv2NICNNetgMpvPnrCdHF/2hserDxgsDBedKYprgKJpPvVQnhy+w0E2w7if3Mb1m1V4ty5ffK5ErD94rGuR3QtZhKgE7sXjcdeq4iBmxPiCsj4qyugsXy8HwCfeJi+QtuvYEvEFF9nDnnMf5cD5h/vD/sXabvDfSNjXc4jQNPku0ya5pjWsnuDpjjQovDiwcYEv4o697pBgVCmowcUrbHPNdLLZZQcg3ZthoN1B+HIspX+Erygu2n07fg47hYM4I4tfwVknL1Y4bR4tvJWIb6skSCe6vCPhj0WKporkMYI0GncMl+hvWmkzey0BDYlQKNo5sTvPCxZr44RYx7CWPHHuG100vCL8Vp0pEVfi8NNfagDGtemuPhlPVn0CtBYrhzmp9bqU3/T2nghWgyDoOPHyfsDmvDN9D9wRajeH7YDzLf1nX9LpNvaaW3FIbdggfMUr4HNGzQaaMO/NYRnFEQvdNrGo+sesexW4t3usP1I3PCrPlEC+cLrEuat1O6xL3x6MOy48CDcv7GNbQ+HQSTOwzz7cDyc/OPjl+moja95BTS+V8dyn5PvYew05hxpvXBQ7tGr8QtUTv83ZqsyGhud/NnadgLx40CM59ILVXAepOnAOobjSmx+xsDvRIiWYHgJRvn0ovsSRrjrvrvZt1bZGO4+hrkOjps6XlAst7h0q6iTMsQxQysdckzeAurEjyvwb4a8ie1JytCXzyR8GYdyF4TyZ5uCncaMZyQrhynTbrmPYGw6nC2XF8PHPYltFTjPknPPsrGRaXLoNGnAZhassBFwu9ECdLABSDBEAZqEDcqc8IfHPHyMRUwWGsl/FBdJrCCkkMnHAmxbwtmhP+/fHUchE+OjFbYcVkijyp/D27DoRunk/FL6KB6yo60uctvoDri4EI5HHgOkbcDHk6UJbwLgCwOj+OziTfzKPArY3Trm88RxxPryZQe2XDexDAh5PLpRmImbiBfDlHGwW4x/ugBdXIlcfYxN2PlBiU1FkArCIUy2H20P2xDf9qO741cFqAk2lQ23LYLKaT56wiSb2gvt6ntoVR/DK+1PKXnU2v5D3UjAQYQW/rDtIP53rR0zzt23z3i+MLYfZPIK1BsnQAvRxAkXBWT8yfnZEqChXb3fGr6bJJjynt8YLocZ6zTGw7/TAfPGX/tuj7tQ3kKYoXq8GgEaiWmM1NzK9DweXcOvCuQy4TzwJF+dQ91M9YfgTQIc+D+XaWIOh72/YOKNuAn4w2H31ZEdDsDlFI5huFmYgJs0CrsMfsy4tE2IBa623p62ymtdFMX3AlAuri6E6JOVqQS3txklco8ToM04EW5vEstuZk7l9j4Z8h0FaRk26RGg5aPyJXELV1qvciMJ6UhL0ofwTf1afWg3i0kCdHnRAMHjhs5ymbgSvYuf7w1bT/eHU46L82395u8StrsyoA80X+SKwrF8iatv65/3hs3auR3AmyeVFww6IEzoh+x0TaPaj80J9qFmngAUj1nQYmoCdPDr22/peobnvbiehXEPvrAd+4vfJsxV1gKMN2EOleS/xLutyrW30YaSPuJ4OP67Z7wO1+8/fb/afPEeIOvH9YFSuDIQwrIWoHsI/hEOMyDKrUStT/G/o44Bv1de6IA3KrfoxvwbGMfxtSvQ8U4PT/uGgLohhluxPYU5ujF+2/h1M2wJk5TFGLjcxlLzL8OXWLYC7temYIU3GpVeKx6NFY51XPuz0PE78HgP2Kfqcys5v1J7Fx+j4pTnTjiHasiwVsEKGwG39QrQOiEGWWVJPkOn6UABWomG3iZM8lF48N/psf24ZcfFwKLmW3csrqT2Ign4kfGGMBm00WgbibOh9GI8TozxbjFPlK/YGKJ/3nYg+BVuVE7+Ox537mhLf2VcspGlfhTejURugo85gQZw5Yf7Pbs9n1kYlvH58vPxYf44jAwVb6h/Pu7ipBsOKAYj7ObSF777OBmMVx/zsH8Kl9qQywNv7+DjZGJ8PoyQL6A4Aao84loSMPW2De98HCLtkamC1AiyCTaUg6wzX1YlYtttE/xoOIwsnONhr3jHu36HubrvdU2AxoEzDBYOf2+sOtL1yJPeCqHdi2O5uy9/BZ2ntj9kNgE6iRfqy6GPK6CuCPwOTHhMLiLPKdEeNRwXfq8K0N7G025XDbjeQ1nJelXHpHjw/d1hF8WxIGrCd71i/goF6C5kv8R9oXQHTp/3vvCogHUu8mSN4yzEvXZC3F78bfUJWtCxgLzFvMJ3aEe58AwT1BcwSHuCgvMMb2T/8d6wf5NEaP/itbDCR/J8l8R93K5Dsf38wA7PAm8iFIVoEd9F45zrFaCvi8ZL1qJQink1/JfoEaDltcOienN9BM20qHEYxyv7DkSHa9lIu4oAnbwEGttreOKgfUMurNaGcUaSlozpW0iMYePXhzfrJlWD05c7seyBfIUitHXsU8eI97UxYfPm4IpYbW9OoL/Nb6ZS/2fal/oU3RfC2CoNE588gXNB9N/WEzo3C//0FY45rBtCvk5OYUxbvA7/dN9og0ypnKGfqL634M5w/y95U++gvSWg3oaIV0FPRQhglgDdgwyPRW55LEeXEzNfX7jx+85wmryHZQKtl/T+9NAtDMMnBcrbgkk2hruPdoZj2ReMwSyzDmr+ZfiSlnsNGf66GROnTKP3g3O4zG4l8vYebvyIYxErDE8tXzovEst+XRhx3ygBOnP/DB21A9w/twTo+B3F54tPtE/x5fAW/kkB+mL4BOAxU2iUYTLeJiG4l+x7BGi0w7x5P94mim8lAdrHyf6ciMKiT4yrW4BGwI1ELYLtWfwjIR/BcmTxXsbny8/H5/LmwzJFI+9O+DyJ9GDeSYBO40vKj+NkOG59HKBw0zYUxDQ4jvHFLVO4XYgwQr6A4kSkLEAXBdBk0oaDBB+HSHvkJgjQiKh7hS0c2wQ/Dqxz0fbNcGrbJegVyCn9AjTkOXvR2eGw3Sj39JFfAIUksw4j8Vyuueu0EHRe2f6QWQRoGISn8UJ9Jb9LcN3Cd6Qyce9BiiZ53Xg4Lvw+WoCGfuXFmMcgJXzOQ9gwYZF1GuPB7+rR6V+3h2dy0Is3LLIJzw0SoLnvK/1GzH0mx2Cdw6JPtJDxr5PL/WEXBeApb0z/fdcOM3Aw7DtxWdDxWOh0cO/xQyMdN4PTVzBR617Z7SdqRjhF8LFVFJv1thmOWy5AN/radQrQ2TVQkqz4W5GxAjRfi3v6Dm0j7Va8jhXha27rpvXK/esIfn5wq0To4spbhy/XUTfC9SpqANvwOoVnptT+eunxh2IxlhlT6wtKArR84uH3WyAuZ+920eh9q6FcdH37ss3H1/jk1sNh50lJeAZwdXntnDJXVMP17TdrJW7jSR0g2xJwVQEaQRFZico2RwrLhgjCthVfQJXVrE+C3B123PUJgGtFWs4G/BQWELbMW9e14WcYb7yH/PM53Ysur15q/mX42s5y60GGv27GxCnT6MF5nGk7mtiupeBcongOIDqdPTYSy35dGHFfuwDdg5vAe4GBhEkUoFEM8YKIzxBP/GmbiAt3HP2Q0OsFLi80Ziuhg1hQwIdhuiGJG8WL6SQxU4ZPaQzCrE9j6p/yFvwK/0mZsL3zH4U6KRRxZQdbZ+/DdOBvKqO0zEmcIbEWXzjoRVtvn/jFeFzYlK5cHEa3HPYX7EJaY3qpfqIYHePnsAXefzx27OzQPobDInNMP6+yxuOUr+g/huUB+y4B+un+sBPu/G8W3sovH4lFIGzrrnsAH+dc8yCvJEBLfLkFEncoP8SVo6Lixm2XsWyQZ/+UHnVKy/LsHdSlB/fCPq69eJEFaHwc8A/aJ5uFIPy+3Vx1aGy/0TF5o36gTnKeeyw7zSx7QDsBOo+fSc55bYf15b+vOjhLHm92L3IzkG2xKUCLtPp2Vd/epYFbaQJ1nq1glsjHf6G9vIK+RT4Ka96wWIMAnfWRFdi2RrBfvW8yXzzIqwKL8RaOrQyKwjOsNkakAB3S2npr/npx5xS2uer15orAvUmxv22tKK9w5/GI1dBVbrkA3ZiYJwJ0tb9SdEz4ZT99AmOe9NzB7V+gjnFlMJ8DEivOEk0BWvZ/QHNlcScVAXPj53vD3daKxBLhmlsbN7T2PEbuDJswicMJXXXLsV5+fjjuxs5cWO0DsWwlJfHIX1vr29NY+PE8ilPX2U9aZdGDFdYUGk9VXB0oxkrB2FPdy3oVoD1pYb5Utijom1t0eca0IRQ3rTASjoe9/9RX0ibjZnetaohZ0v3djpu34o3g++b1EPtzcHdPIZEfS1zuQ4vVEtv+YNYnQfx5Lp/Q4ZvUgrT+oD9+Dm2P54rrXDDw491hd+ze/VeN7HfGYIV1qxHnkMcSlXWbtm/CQHhWmUmy+G8Xt0KARqKQKFevepFDVAaKC1GARjfoOFiYAFiIpO05KCwneLEgUUOEk5G4kcDBYqcUY6RgE/OFYOfHNpS3KJRG/8FfAI5j3EAQ77hc2B7D978JH2aA/Mew6TfGT2XEe1ljXsgt9cdppzRJATqk0YD9sS2fVIkfiAfzFAXoPL2J/+QYCtBkS2WJ+Pp2xyn/UYCm3zEc0REw6FYU1HDfr3sjxDYlXHZs2+Di7hZFMD04sfcnuWMXBi6VicxYATpzhzLM2pcncwN7UQ+h/dZ4XX7USQ64zj/Suc3n4MmTiYJsD0mZAT312Il1/lh2mqsSoDEud85rO6wr//3KBGj+XhWguUx9en27wnZXvrnRwj+2Wan3ZPL704PhEB+D5TxhuszJyZpWQGf9ZAG0a8G2K22zAvwA55Be5YPb35TSI4+zmz62Ciu2WQL73y16iRXkxa245fTPEv5UxEsesc1etbjybheuQzNPIP/p3LezyS0XoBvibNKXKmGWVp77CbWmOcFObwAf/Vm//oQXY5bO5xrNc0f1f2NWeteoCHGuXPGFbL+Mv+4mKxXNG5FAxw0A8wZeeEnc5gSBHPqvPw6uvn/gNqGxbDX4VJEUjYKg39qLuwT0lU9F+NeBVRYtrHCmckUCdLKNDbI2YbkXaEM9Y6fa9g04hulYjKKpv7cA4rtotWf1FMhLDFeJW3zj17E5fQX7998O9x/vDEdCUBuHFp0thP0bfXOzwfffDff/r5Y3LquDYbPwhMnGz9+uT2Du4f+261u53QR0H9SDFc6tRJ5bKaYAjYg2bflz4VplJsnScbu4egG6VoDKjYUN6c6CaFixCsed3ec4cHOrm3HrDecehZBAEB1oZa2zw2PabgxCAGHRjgQ1n06RPiTJm863F+XIL/7lcNEd/uqwnD37wXzEvEiRiKDjFC7bi/B9eHicBTzEpR/j8LYElWOIX8QTwkrsOT22bSyDmBYmpoXKk9Ot7QKhLCmP6DfUs08v/ubjiBVv0hkws4kH6gWE7jEgEY9JvtLQnHhUqG5H0SNAd4H1Q3VUxNcD1YnGu2k/tYmYEE/PL7mtnA5HT7eGh+t8PDDZaw14bdXbNOzzwyPdFHNtwYFhxXM1rQsdp7MJ9QZ1wHZzCtCF1WyUHp+migCtJxQhvdjmLqc/1kciAk4M0vAJ+fJBv/2BXK0lV14krEmAnp1VXzyoJkuc7urEzRioZTYTwbCmtIXwiK9+lFeAAhOGv+ojpNkL3zr2hHRsxBcZOaCcx6yEnYHJfZPGl3fcbxPygqKTEWc/X5EA/Xz1leeR9Bw+edK5pRGKFyhEW3kp0byeqBc+rV2AlnnHbcIejhB71SIEcwzYs9+pGksWORr2xojk+HQYimhziNA8brEYY9PC8tv9AkKDnzaHg+I1+gZjlYNll4ArO0mQ3Hp8v74NEpTLzp9jbmyoF4XPKjDjftMibOTPg/K8CG8IixsVGfpFjDXQXoeP5zGOX0K5y/GKH7PUgDGbuU83jh/cuXjU6BPU4qM/x7yseCI/fjdsvYLrixDWpsGis8UB1PPIuRxes5/uDfeL7ZT7b7BZZUy2Trgf7h7Ld7azDNlGNZb9qqwQdrVfk+lWmP4MOwNTSEbMdqzwtla4adoBlzbLrkWPv5rN2HjRvuSH3SSpza1ZAc2waBgFxdNUfADYPdiAW4YXHVh8JLz4Zdm38OlAWLTD8DhsdKf0sTsJNpxmeTLEtEVi2MIP26Ob90PpZ1I/qYgkwnbgMXKn41GcZfeY7hhG8Bv8G2kTyHrKSDqEFE4rl2csUzs8TlO0T9Oa5pHcYljpSUKI8N9tziNA65dEjBECsKxeycFJP1cjQHfg64Lg+vF1ZNk79stbJThBovclD3ORb6Py7EOh3VQZa19nTgEaSc97JI+T7KQNcRUCdMIkARo5SfdpHoUXAKyJqlwd7F4AB+mQLx8sCq23QYDueTS8gfXCp+bNuCnn2Eg+7A+7j0t7W4oJ3piJdFjhSBP9+9UXDwmc4Fx5K/uTrY5zDNIszyVmri0KOhn/KDzAgntNVGBWys8tF6Ab6d/4+f6aro/qJtKbkVvyjHnMuHU9UXU0W//XJUADuLXSP1gPHfnXfZ/V72F+q8KIdV5DGvgxckxP4tZ7swrg9L3AtKy5v0VwXGth2dbQ/l+3n9DZ+KF8Xmz8vD0czXUj41oRdeivb24F7JSbUKHtngwHf3ohQdPTX0/icNjDLX3+2hzu/7vSn/343fBwzMtq14Frv1zuEmWX4G3e7YhVysxMW4Otg++/HTZfziFCM0qAfjXhXS3+enDyqOSXbwJCO/5tppvjio2fH9KTcFk7hnT92R4Phadk8Im1sJe30V6KsE3NtiecGr1pacHhyPD0MY0OYxqJqCwouplttoD3o+Mk5s/LbeD6BWg5SLDcFW8/sXhI20KweCBtUMRCcZG32XA2Tgx55gH7IDqwEAnhDefu5YRSPGkhBToSMOOx+CI1L5a6PLI7iTqUZuXXp43yScQ4vJ+k3MgtgPYO9gN422jHaWPbGId7iSOUG5UdbUmRplfG6eNxUBxsQ368nbfhdEi7Htg/icl8c4HiDnZilQbZU9njSthwHKAyxTDIjdPINtaJEt2AWQRoNWmpClHpflO7r46oTnDfseC/A5jcuAnJfyuP1BkT7KQep4L1YR1nXF3GNhiJcVNZyNWkNwG98gjTabUfia5fpOWukfa5n1kEaF6t6cPU9SLjy2xEfa8mQCuBf0UBWq8goH5C0Jzsl+B0wvmVxJGuXtv4a284ey/O2+p2LesQoHW76UWGIZhcXozYDkKWSXPFnZVGZqx9Ayi/JH2TgDy+gnQYLwI6fbndsWfrN/lLsQQ9kxhT6HftI0/T9PLT/hhpc+RX2ZUm0hPFfQfkZyWhaKwALfMlUeG6ftSy07Af/buXqX3GqsiVvPAXb6aPXeX/f517Dre2+8kEaFm+GiN8R257+vQ7Oz49lnsH/j9C23h1WF9tjCtr9Q2lcIOK6Rjv/ADhyDAQ7Gt0HrBPhevnszftF5gRMl9Qju7aq8IcBeepF+1P/tZuNTpXkMMkt7xKEvvfveGkejOD01TD8ldirH0Bt9UCrmhGZhQvzevJTOBNE5yrPN8dtlBofgRM3mcXb9BsqZdq6npp4f1NmLsSVpjAh71hN9RNab/lW8Zvu6lIh1iC3Gj2p13bwvXgBPpjY5yV9J8jr5/81NtvdyttU8/1FVD39XatxsjZdiplyoLnOFrhJHXtj61G47yZCZ1uamfqpkcX7NfAiMdKy1XSkx5tI7HskZqbRRCgf9/2AvSOEqCBm7QCmi8AvCdwEHeFDYsJiQ0KpSyOSCAsEr9IdMWtO6RQndrK31qQEcdd/LRvMYnkGD4eQz+ETG8E8wH49LMoZwrQAg4zpMH7czg/3p+/cAY7L0BHaLVwLFcMA9MT40jj5fgIt4UFEtyjTcwbuPl0TAPjwrRSGpN0ehv8Tm6x7F0e3PGYT3LDMpLh2ydK4lYUoNOXZMRHg4mTxzvBLZ9YQxqV6OL2ZCwMujZ+3Rz2caLzWoYBvKb64/ZrlndtTzdDgLZBNyK0gwbRPm0bFhwP1Q38DvU7dS+/MaT1WBOHsu1PugYHlLeUHhtG20rIZu4V0ATVX3osxazHlfYHVoO3TIA20jRlBXRI7wo3OHggK0UEKcJ8D2nBVX5hRRr8rT71cJMEaIuDFW8GFVbuXVhxXSPQL6dp7MA94gv+sI9OwjPqwIV/Ohz99aBxo6YgQj8/GnaaW6AYQn9ofyo9KzMiTOvx5Sn48j5Lnj6ZQmOS2y1Az8XY+ln1nJyK6nPcOXw08jr07bD5j86PQWtP2kQYgzqCSaAZzkjKeVFCrey/Lk6MLTnwBsu28TQD+FXt9xTyWr92WuJGI88fd/oeNddbiyWroG8THdtvuGs39MG/l24yIPjitcPZ2tO6WfnJpBbyPMPtAfDGeu1FfAnUXxNHw8ETvCG5ZhEWV+e+gvozymplEiFZMev7Dm4BOId4Tn2ZFq66YOEu4XA4qrbnjeHOT4V5WnLNhrb2X39z27GtViafwjy90ge4J7GMLdaqT6A1BOjW02sT+mGzXIGSjTyukXZsq4/x8TGs6r+FDj9yFDHF5ClAuIwRp5UenV6LXjtEh8/02KyLUrzuGJTVmgVoTgCeMP2wQGW5saBG4jLvBY3bJ6Q2KCpEARohQc6toPZiQxBI8Du4swCNK4OdgCeECUfym9NpHHOixjP3IkQnBmLc7hj7oTiTNIdjgLOlMBBOO6L9hDgdZMP+HMFf9BttIewgQpNwyZBAy/7QlvylcXN8xGwCdHC32w6GxwIz161sA1RmLMTGeDGN5C8K0DK93F7liWNSFKDlJGwk+Og+PxLXfacfBsSP4GIf2jm/UDEK0HpVumMWAdrClzXGG6D6km5sH21yoo0PW+Rh0iPcNWBQsaVuFiRAZ2eujMlWMMFApkfQseoks9PuEm0rIZvrE6BjvQbblmBQRZ1TQYDm8EU8zGgBWvWvkwVzHmhCOP5mUtJWf90eTuULa5orfW+2AN0WRxpYK/duqsiB9YST5exxdgSOvToejv4LAylcqSUnn9B3nCZhFerhAsJGERVX4VW3SMA9nA/pPIABnPPb0V7z9wRAXO5cEmm4DuTTAD24l6rhNRIQZb0t3sa/GrddgD6c6Qat3K91Zzh43NrixRKgEdwf3rK38E+RJI8ZG4wVoK0wJjBJgEbwBpPZbyh03/dhZ7jf2rdVixM95/WHrY6V6XJFu+eWCtDt65S8EdrangTq+jG+8NSO6yZRXrE/E4kAfTDsP/HXPLdamdkdjvC6+Qauj0+hL+Hr4uTVzCvy/Z01iNBz9bm3HVq4k7yTYaoIzbCo13jx4MYvu8NBaWvJ5JoNaUPBEOZp9FuD/Welfyyt+q+KyLIvPRkO/oLz4G9/HsB8f+95feFB8pJaxL1jKG2DZtlpuCw1lu0EdJo0lh+N5U8jbaVfG6jr2cVmQQjfipvQ6e5hrP2tBNreegXoz1CQDEQYJ1+rw6IpirwoQqZCItvQildeiUyiIwoOJDYEwQFwwokIE7fvkHYO/VscQxGEj7GIS/Hi9g/kTjYUV/o7hkEIYcSlyYvJcIzTK9Mdf1M47E/C4UZ/3hbANHJ6nXjp4o5pqSHTz1jHe8IKsEDnRDq77bhwfRlxeWM+OC90EyHGSe2F6jeWSRomx2WeLB5nU5zwVwTopzvDXWXLE7z249d1NvCRJ59/LotQ5pbYuTYBOofaAf/2aQpusX0w7JYj/H0+GLarK/5whREMfl3H5vmlsgqhNKiQPNlLwzMfDYdBhr+gx3Z7PJy8AnseeCNPHg67r3ESI/Mn/cjjFtLW4masgA72qwjQqj3WVwx7xgjQIr2UZjy+wguLnCDA6ZTh4OobqJvXPBAFssetJViPEx85zPIs28ZM9IgjVeyVe2tJq4E+R6eD20lsNlZt4cq5h8P+uw7h4gOUyXNsNw0R+m8WXFsvI0KM1c83SUxC8b24EhqOvzoZTv7ZhsFqI58/fjdsPtkZjq04ummcc2sSN+djvBiy8TNck9x1bZU9xlWfI1fyjugrghBYaZ/Na9ta6qhWrlJggL/mExyQH9wCLaRLgStIEzHgsONlW/b2Rc2+recGqyVsm/nqh/Nmua2PnicC0m3UynvFMneGzackOthx3hQOhr0/pqy+5bkJ9gfHw07pPQXyPHu6yjZrV8z/bQ+ncK7ZZTaFmyhAYx3q1b3XAFy7+byfTqMv/AHmCE8L22sglgCNfa3VHz8H98vt4d6sAvQqGO8YumTRk/qgiHVcHtNuqzI2zIK9u+5JN0ALvRM5VVg2K6HTLfNVA/NskdlBmBat+Cw/PSTh4O8S0m4ikN9cgAZQgEZusgCNAiIKbixAW4IpHiMBmgVKtEPxUQsO3t6teqaVyyRAk4gZEP70MYybj3F8FOdEARqPubSOEaAR9Bf9MhxuYufBcmHxGXHxuLjy+DQy/Yx1XPurkgjQNi58l89Y3pQP/p7mGeuBRWi7LLmNGieKwNkUBTU1CXuNE2vi7J9VVoG2+G7YfqMEaK6/sQK0ykPibwLUDvi3T1Nwi+1jTDtx9f5+a/guGSRYj5hHqi9erArQWI8ACiRIcSXT6XD0OArN9ovLFN9/O9wHP/vu5UsSO98Rba+5WQL05LQgSkzo2t91ZQF6lVX2vh3iKj450f/pwXD4UbadPC0RrsebKkDjhGvFm2bXvCI39OVTcS8Huj/yzfIbw/3nnauv3nWK0B3inlnWVyT0T4f3iR5bxoB7od3UVYpftgBtvoSyB7imVUU5faNQta/epyVi+iCMwnYqzeuJvIbNdqOlVq6qv60JtRfgnmxTAL9xv2aYjKE7jzNPOsorWxnn4271be3rsRY9gBH7jlpwvlppm50pYvvzo459t+8OOy+N+G4c1I9u/l/v9VqvfK/sF570hSP3ex9BvEEmSBaAwNj70Vb/y1VduiGPhf5lEu+2hweTxmo15FMoOs9jXiZ/jcwgQNf7Ql7IMFaARiD8d3GO7viAx/eGh6W6DNcWanMP/9ocHj5+AH/vdF3fxqMWakA/bAuCGiw767jEsonlHtE2M5KIn8axFdEC9OwitMyLwyo/AxacNYkNhFejGKewGYsOp8pYOwXkd70CNESSgoOYKURhIPCZhCgW3Eh0Y9GRYBGURWjeEkOKwlEcQ+jYxfDW4URL3soAQeHL2/Ax9x2PAyRwogjIK67Jb5Ju7we/cxgcDttwuh0uTBZNZf5kWNGv8+/Tw34IOhbtMHwW59+6sgm2GEawAypCMBLT6uHfHp2+MrKN2G3mmeHGW4lEEd1vHwLppi1XqF6QtAw0FK55snice1HAlSspYIADk7Dgr2cgnIF7fuLga1PtIaihCdDZmyhAhycCrLq7NgFaublzGL9jPExul4LnmVjp/p7TWqc6WJMTVrd3mRUvPmKIgkhcWb3qynXJxq8Phr1ENLHSwLCNBdmsV4Au11N+3ve8AKhMOsnGc8qON2EGAXqVFb6U5qNh5xeeEMGE/ulhut0Abrkj0hGRdTm/AC37Mk0adwXcgmiVyaZbscLp8zRW7um0Xi2Hw8FTPPehL1710eGfHgwHZhwG+Cho43Hw72pPdjiMG3NqUnhl5f1uJ9ygC+CK5Y/i8e25XpL1+46dBoGd13ECtAzHIg37KjgaDir97TQBGvJZe3ExYgjQmJ5YFn37QScCND4mHfLF4Gq4htCkBOg8jDayDolau8gFaCvMbnquPVYf6sQJI7yEjvIzXqy88qP0DbicrWMW0q5MzypyLbjCdxSieq5xKEK/Kk+wx6V1GrJMqvG5scfJcPDbmHMQqWxJIvvCFyvuOc0vc0P+PFA3TPuojvElQkQc266t8maw7z3Cp6H+3SmEB+QTm8b+wgVutgANZYsLsHrK1xLfWLz6sF3tC+PN9cqNkqIAXaIiQF856tryGkXUQ8WM4iqXu+W2NnR+UtBdYtnYcLmkv+00TITLS9Oyke4WPTY1dHyrhrcmrliAlliTb422U78/sxhFohsJtenE3gkLcJwEK7HK1wnLJLZGexJNWIB2YTobEicobCIKFuyGAqgXxbxAFm10HPE3h5EfZ3EE8yRwx3SYCifsYZooXQT9lnapAO1XfPs4pF1LgEZcujAOnz7GsrXRbUN+j+DFSbtxXFzuVAeUZ7opYOUrDxuPpRdBcSH0v51NScAtTMLIX+ux/o3hLu5t+ceW/dhU5RGfZIXbK8p/yOs1C9BVMG0jBGhdz3ST52w4e8HpLfAKX/BVGazJwe8fD/tWL68DXBEd9jK1y4CgdmhDNusVoOWxFK6jaLfCS/2Mx890fCZzCNBQltOFc5iYPtkRLx/8btjFvZ/Dyjf4Hm5yWHXI3BwBOtpBmrr3dLWQ+22KNK4q2mj4RVu/bg0nlrvFpJuEI/n+3rCHEzNxbahx8vLBSoJsafWzFReT1vdc9AhfM/LLLq1uMtNSY4QAPVHcXDe1lzU1BWh8wodXg0lRoDpmACpjn0hLEFRbWWAazDDq7Si5aTlbHY0QoFcSa3tE0/L2RXaYko7tpfSK4C5h+wbSIyInN5QQKEfX7o8aLz3zoAj9Os4Pbi5QhzgOboq0eswlx1IK1Rd2b13mXuSG4+3Klj9TeHTfji9B3XBYR9uGcnYvnP/P/cKcTW5xItI/kn4B2velnWOOKycTnxE8p/aGnd8qfWFyE+7rEKBP30lBtQaLr0zNbRyyrKxjOamAzKRpugqstM1A0IjEsZJ7zU7SY/MFsFYBOu9U8omtnPCXj6XuFI63cSIjbsXhBWMUpIKtF0Kc+BpFaGkbXtLmhTAUId4OJFI7m08YnndzAi6DxwgnXoSwLzIxw4ncMh4XVw8UDoUfRVQZdg3yl5K6RwEaoTh6wxd1EEB/5J/CsMLhupkPbleUX6xnqlsJx5+3xTRt0R1OkIToVhyYZpMw6a+2MkleZApke0gz+WTk/KMlQMfyGiNAd604tehp54lNrc0gvn5Dm8UnHqhuL96o/ZlRyP97ppV0V833UP4wyMA2Q/Vll0WL9QjQU5j6Ij1ErcTCfTLNOBSdAnS8ycdtT4SBvHs4uQ1t/BBFko2/9oYz/fJBo85yrk6AlvFa7kTnpLxGNuEHZtknUOHFZCx7092iJbLNQcg/1Eun6N7zOL6NXsm4prLu4moF6CBC4sr6URPvr0WAhnIxBd4CrXMjOa8hbCsMx+Fw8KeVPnzaa18In6X0tfvERGSfq73zDS0jPqu/JX9y/CjHgiV6+lfrBh6AN7XMMBXFF2hH0vAhP+ZK9JsOtJPmjVJDyJeCZO9TUChCv+mp3+sG5iB/Nm6qJ6Ie1P3rSnsx+sKT2osPk/lRB/jeld/upte+n+4NW39tDwd4XmP/gOA7BDB/HW07S8M6+nAYY7oXCst4Vsb3hyLP1b5Cz0WtdN5oWn2hfrJrr9w/3wABWm8jE1/U2Ei7uracvjscTi9XhAVZ/XsOZDxjKIWjj6+AXdcEC+l9gvr1o9Mbwbxax1fHSseqXKkALSe5EZ7w02+yS4/ZsM2JE01xlSuKUnElbxQUnNDgBNi4FQOJrlKo9AIv2LEgi8dR8JJxscgawyYBnO0RbROEtpYgV8AJJCJ9plhiQrYSmTZ3zJUdpjuWBZUdx5GXd3pcu8k4OAxtX0e2Fdl+5HHtRscofs6HRNpGe+lPusPJYULuxQujvujjSSb8FQdnXQOz0koES4DGcwDKPmlvMb/1t2OXBTsrrBTLthfZPuXx4+H4OXRQjzeH7cdbw/aTh8OD0ktRvgigPh9De/GT2Lxs6bgm2hHzCdAy7gl8WGFvQL0S63Xal8X2oo5XBWhp7/tAT57+VVZve9wNBSjDsHc4/HUvKEzry6JHbLHJBREKb0U+VN4O3kXhpVnmCphViDf77jzeN9wLfIAJ75inH374jlZyub0ZT4eD31or5lVf7bcdaQOTsb/Hns+FleajxNi5GftSrA33Vv10wlZZ6cTo7QlGiZBftgCdPH6OQobh36IqLCHdArSn+NJJppS+9irLtQjQ1b5P3ujBc4zHfSOZtGIXwBdndfahzXq0tqSYvX9eP1037bKyhLyq1evdN/9uhQjdGk/oawaUx/PKywWtvrB2nvTMc1B0xqcQm3tWw7Xh8e5wos8f01agx5TrvCGLwniPEP30YNjxwqRbPPOnF9gbT/B8yQL0yavak19Q939CfcsyXEmA1mLlbr8AzU/P6hslEqvPTqgJ0Om15fQC0ieF29k5KGDZXhG6fqxjs2OLsKthxXNd6HMgT692XwfTBGgSoWcXoHN7PVFn2wjbkXBM+zyT6PgsiL5SaHD7AbtVlCQyE7iikvygyEt7Rb8Fe/jtkHGy6EFhkvD9dvj0+dL5lS/vC/5YfE4EwX5IQKe0sQht2dlQvpmQfpEeDBPLjAV5F4ezQ3er7PmY5YZwPPIY2ca6tdHu/Dse12HFfXPZHeuM2gCvZEcBGhq8g/2k/lLY1ubgr8LgSF/oEn8QbmkVkRqYuce3/oSByF+4kre1N6YUm4DXdDOkJkDXxcmaAB3DKCPtoz8SkSE/Li/4F/O34n6qXyQ8AQR4ZYeHy1ge07BNffVAhUSAprqz6xSJ6eHvmc3kbQ2MFyG9T/uyIhUB+uzSsPdkaV8p/Z6ft2HABPUY8gHxwIQ+lleZOQVo3U7G0/NoeB3zpVkjRLAU2bdqWKT6xr30zz1+jPH1vMClsecgTjjS1StM5SU4HnM7DDNvFlD+/xkjjsM15casfpbUVyZu/Pyw8eb+lgBt9Buj8j1WgMZ2Y4VzfcwjQPM5Qb+b15Nkkt3Zrl/V6hncrK0smjfBVP2/Rn+cFwsRdo2auKXFnkkC9F57xe4P92AipssMfndvX3Qw7DRfrrc5HMjwb+P2G10rl7XQDmQ3lLBeDvqve9/fGTZf4PVGhjEHmA7r+Eha5052zYDyeVp58sESoKs3iHBc0rMNSC8bw+YrLG9/DnUI0Nk7RfClc+w/Q5XfVD5A2RRvuJW3B7zzx/ZwZIXnGS1AW/PPn++5uRi+f0aHP57espN2hm31/NVPynj+W7lRUhCgo9imxLnL7eFe6TyR8yNJZYvM1QRo3K6l8A6o778d7v29OWy/3I9ibYYlJueceCw3hN1rNv1Y6ayQ1Y9HH1/oRorAs5Cd0x2Av7UK0HEiTdCkPp1kx8l+6bhw/4zAdyGspSLvqRPeLpyATEI0PqbPonAqOKDIKldEs1iJIiwJscEPhuu/uzghLhSe0YZfbMiiLYvdUYSlY+H3R5/eEVAaWHz2uPBsewtKG4ZDUJlIG7lyGPOPcbBbrA+qxwi9FFDj8xp+xzbQIobbj/ZDvyluzpPMC9nFvLA/fYKcqt8EDkgLg/jkQoPhS38QfnGA5PcEK+4ZViMVoM8uWIDGdmK3kXECdCzfcYg4cSsDM64bTNin7irZVuILlX9snxrVvgRXJUDLOC3bySux9UQYyuLso+/DPNjHyN98rL4Fh7dxYBrldwsUzKaugsYVr1A2uNKV89H7qLRjnQK03W5St+g+fRsIjyWIBgFvZl7d92n1E1ScALqy13mzqa4S1CuoAi0BuiR42Gmw2YP20NMWjUfLsR1MHSjOTK1885sUmtpkDcj6DaCz3gksYyNcxhSgbxb9AnR/uTSvJ/K86C4XiP+1OicccKxUZ02RSbb9cXkk0N7g+V0jLs/KAnSPyFk4p6v5U3noeYIlEVimlN9UVFq70eF0CPmAeTPQCfk6PKB1U1KC7/H4B5+6McK5bmptGMj6XlxZX/Nj9oWV+ZEbl8wpQH8z3P8vxMnXtQ4BOl3h3dtPrUKpnTL79ZtCP98fDgoieb8A7fPZqP9//fjdsPkERe88rqujfv5uwHUmF3NPh9PXm8O3hr1DlYUlyCVMEaCLW2QCyZgR+pmXkAboV4nDYf/Jg+G73v6lxI93hgeQhmMrP2OQwm8gFaDngMVo+n2YuEl3C7S30phi2XisfPcwNSzL3xSssAPyhop1Xl0Xtb6vIkA/qgnQI19CyJ0wTehZqNBiRem4cDcFaC8e8HEAxWcWhlF8TAVo9CMFWb1alvzovZ+DPfqFOGjlMwnQTuB0NjHsKGyo46MFaB+vExQFLmzL3obSjuEQuQAdRXUuAyuOWJdcr6k7gf6k39gGWnAbsNws2F76iaubpQBN+Sc7zAflRfrTJ4ctQFcmqJMF6FWwBWh3A8GoY6QuCkqhBP7OIUCvsg3DCsh9tzZ/rkzwSoOKa4cnRRaybfn2JZhXgFb1GUjjRFL3qVtYGNsHvIxtmc7jCJ/b4XiXAM1p1L9zTp82Bu4lDBF93GrkmyBAA717YRYpiCdTH1WvIsUcKAdc2eNELqBXTKkJNaXVLM8Ph61/G/ZMJlxDekqCR4W+GwF6ldCIvF8FtfItCvyQB7x586a0FRVhiiijBuRfiwANvOptEzVRySPDXWe5tESUtQjQY8QeiHNUezscjuD6Uj+nre10gGY5p/lob7+Rv/S3vkJ0TtK09iPDOKi8Z0Uw4WbouBuwUF9/Qj9mhHN9HJaf3HQYW6/AuVNt94W+sOyHz83200Joe/dPGL/XtrX6CcZXrh79eT7q5hTQ80TULOh2GulpVxu/b5ttqb9P4nx2nh/And8fDDuv4Fqq4lwv9RtxRfH53fFwWrsuzChAm/2wo3JjXL7k/j/rfep349cHwz5u02HlqwdL+AS0QDwHJCbb5ILyOJt4DNMvvwNWvntIwh0RXuZP+B2DFXbgporP5b4PWasAHROQYosa8jiR2jLST4HPJ058+/SZXjiI4jKJtuiOYkPcnsOJ2t6fEzGEaBd+u2ME/sawLge/8tkfJz/gFr7nUPz9uPgdQnj2wiK7Wf5qRH/er8t/WrZuZfgnFqIpTnZDu3Z9+vCxfCt+9DFJDNN2T8A96vxj7akbNnL8y0I05MXnO9pQ+qJfOjFQfLYF6N3yI2amAM3hAtUX2UwlFZvOLuMNFSTWSaQuQKsJnBevuIxaJPn1x/CGwPHz+/O/FDBZpVx/o3R11cVNFqDNN+rrNplTHZzWUAK0jDdtRzI90kYw9caD9Shosm+yTIdBVYA27BOM8CcJsJaInpZnm7kFaLut1Dmc3pY8+WozYNSq1BHgJJTr/vu7wx5eG577crgw7E0qq5LkZAYn3e78RD914TJrC93in0DmrQm0v1926Xo0WoRdN5XylTdt8HzRNyk+bleuoYaI8n5sOX+dAvTJK7iGuu2xDJ6CW+NGYiL8r7Fc2n2R6vtG179FQ7xLbjSOzHvznNY3kzzu5ZpGeEUaKy0d6qWl2G+YYd1EeoR8pHAztCm096xST9n4BdrFlQn4LSrzFkTfWHXXjEa7L/WFRTFQlP1Ta2yo2h9w8mcpLKOvr70w0aH8TBmD4HV0tmtpfbVv4KeHw5ExXhgvQCNwnjwf8YL2n+8OW8+vYkV/XRwvic/PXqPodjgc126uzShAf/vLQz/fBPAGyeO7889rVwRvWBxDmQb9wrfZKFIaeZ4bIbZK0fjrBUV8oi0mM7LOYj3m587t5ZoFaDnZj8f67Pi3DYq9vKKZVoTSKuUgjrKtEKBTvFDrBOj4m1YJ077PTth2YYnwku+rQPEFnPDtEcdtv2Vsv2mZkjuJ0FK4JQE9rUuqJ/bH4fkyCQI0XgC1n/S3RY9NHVwJTfGXBOiY9+gHKQrQtQmwOSDjcIEpAjSLrMXtOdIBtROgoe643XP+JVcpQEu/bhD/Nwx+zHhrbISXUW39CZ05l/EIVhKgcbKH+2WukVNPcry4WjZtk1Y7Xa8AXa5rBt3rL7ssYQi3UP4cZyRt0wmTBOha2MfDYefKkYieTEHc3Xt1MjdAgB4lelpYLx6EdrWWgZQSCX7Cx1chLi6HbjGgNvEWZStXUI0VRkcKEyevNoe7E1ah457KB+8m1v3aqJWvOG8sgaC6ym0OAe0LF6B7Xpo0gaTPXtvKwo6V2Lrv677pVKMh3ibi3Yi8d2ztUBRexj490bP9hn76YMpNsmuhV3wuiPnd+Wz0DRY/wvXvyleSGoRtqSyMffNd39s430p9YSWu2E8cGeeUvk5Wxu3ZkzLgD66R9bmF6humPBU0mwjUvxo5lDOWsYh7mgBNnDx/aO8rXABX1u69g7pT4cxDrSwK5yzW30uYY3ix7vBxpSzHCNAXO8P233eHb1ca814z398bdt9D2UDZOqDNRIw8rxMnuH59QrQU4M1y6SKtuy9NfEZulADda5cfi27SH4qNKKJ+cttxxJXQ1vYT7N/hRGcvoHoRlQRYetGhWxkM4aJIWw4LqblV8PG71c4+3gzn7tNphVEkDSdNoyxTdFcidIhL1xP5QQGaRGgdLl4AtR/+jg0xdauh47bhBo51CfFDul2dQT4oPWRH+YXvfgV16hdOekE4XpsAy0FRMjn1YRcFaL8HtDsR6WTMX8RUesQnF6Cx7LG94/YwoZ2IuhglQJsrcFfgI4Z9Mhz8Cfn8xU5H2DrjEZRdyP9qHP1RyXNhVdgqyLZzChMkQrUl/1si3QhVfg5y036l/3kEaI6L4uXzhc+fOrh3shF+i2Qyj+BEgc7ZbpLzbKIAzX2/7//HrubOtwKAuCHsPrgeJ0x4HXMJ0J0rdIoYNxMwPRO2nughe5wV+pGj8KIzLAfbn0X5cXVRtrKPrwk8eiuWUQLdyBVLFv+GCdjaJo/T6Cpfq5x6r7/IpFX2X7gAvRbSMcj6hMvGKk4kERuwr7HCqWBO9MasHu1tE+2+tSg+jxbO+p5iSftqiGeW1ePrZn/Y+6NPyDPLc+zN0Ik3ZO/8AW3ECu9KaG2/YdwsdzdIJ/aFlT46tjGcA+g0aSG8tFWHIZhj/G9GCtCFvsEaV48h9CECbXPcu6XLTw/SuaDoW1cRoN148DmMaUeI0G4h0KO594jGm0eFbSlwP/W/wCbkg4HyEOLz6cf9Ybd2o4TL4ukBtOfaefCF4MabvoyM1bb4ZAOij18PKNDaIu5q7Jf5IAFbCzPMMquLzSlUP9BXSOB8aQJ2Vv/TBPxeNZheJ0AjKD5flQCNJJN9cdy2iba5mxcI/HEJHaeX68mV0HFFrxZfdZgRJ8aGcGjlc+p/Dki45bAl7Ja4B3ERscJj8rylYZfs0J1W1HK5RcFb25J9/J6i62Yc2GD99yAUM9yg9TFKF6afoLymdhoOS53U/pijtteUFO+yySmEXxKgk8FCgcpLDuTE4ewjrfTHmy0susctVCifowRotWozrffUrZsLMaCaC71KWbWT6mBtBgFat5coOivwwlK1pWMxbJkPeVz6i2Gx2zoF6DRNSLQJvHrQN8BOsFbLwu/snCdkO0zoEqBTP2mYsd+KjNnP2ljxim1SxFMm1uF8ArQMs5/2nqENspsJwLrEqXcP8xXCv++KuLH8DX8leh4jlmHWVpjJc8q1hd4yOBgOHs+0ZyBO5q7kUdpOiuUlyjesYIZyeOq3g/i9vFJqnv1rb7sA3bNKeG6UgLWu7XV6VvEmN3v6+z55DdXX0ma8sk10rbpXT2oYlB85p5VtdrglOoR765p1TRPTbj7sDlu/dgpKYb9gCeRxbfvwG1zXaujGSvvsZnno10bceJF9YeVpoBjX6XDyJB9fRPfDYe/xg+G+2RcXBPPq0zGI9Of9+DTrc38l4LyJwPhci0kolLf6MaSwVznHc7iSAO15BX3bKBEa+PleckM7ybtG5jvBl0tpnIU3zbNFWAgcS8RnZG/Yro3NuSyebDXax1XwzXBHbuPh2KzUgXj6twf9hDCMt7Myv9GsQ5D2wnOGZTsOTq+dlzUR5v34W55TAutcRCxbpOWu0MK1O85heNgt2BjcAAGasGyYkjv5ZYFAu2OnS39xFRsKcpefL4OAjKIqCZLkN4XD5FW9JGKTqEcrgqXNXLCgLAXTXNSlY+xO9mXhl/PE5cLHebVy6leWAdtS+JR/EjNJ9Jb27F8e52NMTMM4fAPmVcqu4Su3AB+n+F26cQU3EN1y29wNTw4+yelE4ePdQqYfKMQwMfzCI/U9AnTl4pkI0BcsQFN98U2XWP6Hw351gloWoGN9R9gtR+abf0t3iANFOc7fGPClYm+A93SO96Tn6gRocXHQhAuItNd+4vEYPudDx5f7Y/erE6BjnJGDjv0mNYXVst3CLeHSmAgGWoyN+ZCkYei+y9MrquuVmBhvQUTPkeV4jQJ0x+PhdfLHaSenpcHph53hgVFOG//Zj3E/jxM3iRkeApNZ+63qUuiE/LzZXo8w+m6rMPnWfDNsrPgorS4TRLqvhZpIwU/A/DZGfFercKGcrUGxxEzXCgJ0O+z1QnHvDQ8n9RkroEXfKY+2F5BlWt3nk0luekEbgP5GhjGJ2qIDxBj3IXZeDob9xqP3tvgMvEz7sDxs261LMF3pKY31oPOU0N0/Aj/cgwmscS2afKOkfQOhxre/Pxz24Rpg5svATkM/9RvJ+qY/nDP8+D6Mo77rvfGS9IUV4TqcKxDnP8Z46oeN4Rt9TKPHV9xWWwJ0Ms+C+OfoGxxyHA5IsUhzsTXc6xpXGYsxkESAHrHtRJJexesJIvSPd4dtGEeY4UnwGuxQ5cC8eZCK8T/fHR7+va/Gzwyes1ZYMP6r3Sjhsni6N9wfm88u9BPMwKitIg+GzWK6rHH0GKDuW3VwY5ECL4CCr8cSg8vMIzxn6XFY6b4BuPMP/xqY9p7QViaiz/8aYL9mAZovSHih74X9lPylbql4IP1KGxIjozBHInRYIeqEUylG4AWNRIcovqLtW7ECuIYlYsTwc3cIE4VkBtPq0iRtYpoIdI+20j6Wh4UMw5eL8ItY/tCGV0KTCE1bPUh/hJW/eFzWS15fYyj5p7hp5TbXLQyq/AkW79pwGmI48eQQJyT7czYH9Ud95EQE79IGfz6+rhXQcLFB0e3V/rDz18NhC/m7JnAAIl4UoLFdc1tCAZp+0yroKQJ0rFOuwzFw/n0ZWKCQHB6VV7w8G87eYb7oPMS8UD7AH9Zlp7BXE2STFSBKgJYdpjwuKbUZh9XZI87d+wu/NY24svAQsplXgEbS8oyk6cNj41cIFfZ5g8G2bntlRF/z7qGYiIwToJNwAmyH24q0hHXj8dCJE10Uk9YhQHMbKYP93GqPKuYvHoQ++I2f2M5JQXxGkhsaYuLWxcfyi2g2fr4/3P+p9waLrAugIIRH9ofdR73CK0x88BHVCROrsSLI/KxBKJVCkxLr+mmkS4kudhjXybRyDaK/o7Yiy0BeM/A8v7DStSowbqluI+BJ0tJZPzx5cohrqv/djFfGWW0TuFdp7bqMq+P8i0M1oT0fDPtPN4eHj5GHw25TBIL20LGNUroKFs6hdfTVswBlCOOL7j1aTfEZmNw/eNx1Z+xNdsH33w73Hm8Ph1bYs1Kvf/M6je0e/Vb3jQakEJy0+0ofFPxAnbxqCNxF5GIFIZi3bhSpedYsN6cceA4Kkj5EcLFdHKuk3Bk2/+Y5mADL+EMMrypAJ6u9wR/60elk0G1lEdqHsyrvjHw7sJ4hHsvPxcN6O5L1/nR/2K7NpauI1csT30VkU9peE9E31keC402rzNaGJcxKwTblpAPLXxkZ73hOAnZaesG0uO9BuLbju73guSgpHavZH16VAM3Eib5Nzb7mZrmTDQkHUUxgMfnSCXO8LzSKlGyLYaHARfYoZJJQ7QVo4VYmhqWx0hTFZxJ2c1E45jP1S3banm3LsP8oQJf9U1myDZWfF6GFH0LmUR6XbrFu4vc2fLGPx+IAWdpx3CxAc/x8sW0L0GSnIZv65C4RPPDRl+DPx1cSoFFIgJNwc+r+VHIC9O58uBjeUpv+fOLbOQvQMOiDNNUFaJkPsJ8kQMvy5fzLY2W4vrid0XkXV3U7ARr3kQ6r4XvCrQuyut44vdy+7HYWqbWbtBMWOHfvL/zWpPHy7+CehcfMJ0DL+EtlmwATs7ErZ4uPGxfEYhvR1yQCtFxBYISJL6EFKC8iDIeyBZovVtQryTDOnhWvBlPFpJoAHdtQme79CUs0Hh2djeoqODVw9225n6llbyDLo5gOFFYeDN91njv4ckH5iOrJ363Hjy02hu/+2romIbpxM3ci1JcLUWI0jXq/8QL0iJvkRU6Ho997t9/JV/i7CYaZthVorcb0JNfy5s0ewE2GJP56Gtitr65DugRoOL+rL8rbgHKEPprDkUix1LoxhqsGn1hiZkvwZoxVsNd6c6rAh91x4pHeP5fBOpqjjU7cDzphzUJ0/VpurLJ1W7zgGPKw/cRBsd3vl7dEkP3n6732uVUixC36m5YArZ+OmKMNOKi8AlkfAnSLz4V+APsytZ9vXYCWY0Bs796fTqtI7/GLB6Nfvrfx685wjOkS4diwEJcTRD9ciKTzjWDbEsJ7xqgbD76dXuwPO8UX+5dYUQzOgHMPx4NvdoqLHdI4oc3i+Yk3B3t4B/m0ymst2HUr0SJtL1ZYESstc5HGZaWtSnHltBXX10DeHq9YgGZ4wq/hDp1g+/idMwHfGe8v+o2iH/s7+4jiAZzEKCqIl0vRClFcCU1i9LkXVlmAuPhEq6RRxHPHg1CRCxM1Yv6kXxRvSdRl6BjFTeR+SXjjMNgu9Zv5CVB5yGMxjAiWU7SPtmTvV0MHgRBFXoo/hA/1QumT4dNvtpH1K48x+njNhn9jPJw2Kk+82ECbgUkZX2zZT8yfDINs+OTAi2I4hu6NSVAmQDv/FLaLr7WX4FTEYOzZu7jtBr84EtvuxecLX1f4IgYjDIElQMs20Ics5xZkdwqQ0Mz7jiMkQPO+7a6dsfjcFQfZjBWgud5i/ce65IFrtJM2Ct+WTKQ7fD/xhOP+O+chxC9thP8IPuY7w80ML5Zx/Hb5EnR+7w+7v42Jt7DyGXmT9kmjSLbKUCv69UsI+Xogj1XZq+yLKFfmePjx0BGEeq6swq2TCtDjVvrsda2YK2MN0i1BQ7dZxLuZbVpy0LEKTt14MB/drNF4sc0ouEygHHAVT5aXB8O9brH7znD/DxjYJuVLeTz6syZw1fn29wfD7rt4nWzj68rCLM+cri0VRiHLWcVn5UG6B7vdEQI09o/opxMrvl6s8DKo/Muik/F0RgkY4Hetqtc33ILoa6UvosWTb3/fHPZRZDBs3TnSJaSqx5XH1o9FRx+cj/vwHJDA9bi2l/sPd4etx7rPRCAv/km6CLTPSv+M5/HW8z2IE2zfqcfbS+gtDVwdyjgNSu1TH5+JY7im996co5WKhZXkhpCXo+tPwH1c81wbiROi8akUIz2y3MfwsdaXGWMV7DfDOdhx/UsEaGz3GCdS8Sv7z1cH9b17A2LlKcMvKBf7ATevJ4kA7du4LN+Q/gqq/hMse2RV8ZnrRYU7SYCuAWUwXoS+O+z8A+G79JHAZopxgijEMT7+D1CXMt8oPGsRlesq1FfHXEcL0OjvEuLC98vgsSd7om09rDzdZo1tNVBXY4Xgy/o1Rs7HTy8M/yaqbJNjFmRj1dc6KaWjC9kWMvCctI5PwIo7I8+Lld8mXrR2WO4KK96Ilc6bxTUJ0EguYuDx2HDILnTufFwMBloCNMMCtEMJ0CRuISh0+RXIKNp9Og0CNK0gPXV+ZHpZVGWs49I+umFaSEzDeJgocth+HSi++e8xrBgefk/sM7hc6HcaBpEK0NGW7XHv6FhuKPby6lpv7+slDZt+sw3XafAjjmk3/b3kTuWIoiWJ4pgGbA8nMIGhNpW3DYbCJBs8MfiubDiG7o1H0vKJiPfn4oC8N1+SMRE5EHyNYjML0LRymARoOnb+GU76kQI01/04uGwtN020w7S6tBcFaGybHHYrjmjTLUD77RK43mL9i3bA/U/RRoBtoIR0h+8lAZraD8fl42N/wn9kBfFsogCN+5vvjBKfKyu+Xsu+cDynT+WKCLVnrxagR3M8HBb38DRejvMey0aWYZtQz5MF6FR87Rege1fMVUgmeR7fjnRcNuBmtmni+NXD4UHXpFWtAn8jwu2kPsEbA680w7qAsF1eYJD0dIzwDOfLb3u2qOKAsN/DZOzP1dK88es9ErBUuefIuhQY5Vik9Yh3IBcgdkzBToBCk5y0W3mQaQncfgG6uALRejIhA9oprriF8+Xwr1ZfYIhY4Vy30hcpnVvY/nB7ieRmSK+Qqvtfl5Y03tFA3PZe8JF83IfnAYPX4vI5ufHzlvFyPATqoZR+64WrkzH2qMebdVa8Eqt96mNzcLEz8pF5vy1RUpae56L/teJKkHUoCOcYgwLYXNcJwt0MfCMEBFnuI6gKsllf4NtbiK+xry4ix4rJi+EqoqAUA18e5XbZE2QtoE79tb15vU5utHghksE8y98lRPkS3A7gu2X/pnev8lK7hfzhlkZZ2K0xvhKgmzddAJeHg+Hwv2NuZHtR1l1vbZFMs5JIJsveHWu8gBBJ2pSodxwXZ1s/wvy42O6lAO3PlzlWGr+pX2PkfDy7sV5Elq8s71I9IKh5pHW1TmS8k5BtYZ1YcVeReSOs/JuMFKARKz4bK63Xy1oF6PRCnU6yIyxgsJ1MIPx2F334HhoDHyNkWO4YuMljBMXBgigKqCyISnGaBK+z4fLzhePi01vaxkE+oo32UgQW32tw3BEUSyN0zPbrwHiSuGS+KLwIh5WXQXosHk/DwO9ahGZb+otpxvJyL2V0L/qDDtKHFVenyjyTG9cbIerVwXWo6zm6hbQ4N/LHj86//XTu0oJpQxscHDpRD8MLIrQIw8PhIChWJyd3cGvdaVUXJxwUOX8i3WsSoNMJELYnEpyxDWN9kgiNIu45tOmDyn5ThLzgjX0JnIbzfoZ/sV2EOvVl4qB2Qjc26ImEc3+DCG/+kHBOTyZQuNGfwzwHZfi9AjTmV7ZRqL/QF2mETQK2mbTdMK5t4Xe+GKC7D4/dajalNOXttWNQViJZoYJlgeFRXnWZBsa8EAj56X5ZQIL2G24S+vN6HMY+zWEACvX7Qdtj27PaT4XCkwzZfoowKJflZJWhLFv+Tn0flHtjYFomFd0TATq0G45HoF8IMxrjkV6cmGB8rh0JQjp6ILG2T3j26P0euwfugqZAiqJwFEW3ft8uvLldAAOorb/vjlhlhNsz7RREKgTiQ8EwiK147o+5EVTgxzvDA1yR173iZgq2yJHuRzsV7MuxXVvx1mgI0HrVn27XNcz41kR2LhfEYssv09pb09huqHsy/qZTRP352/5zJRGYRP3r8pd1UiKks9UHKwE3KdPKdfj7bwtPMiCNcoT0HT+f/rRDgiFExlWwBaw0zQ70+f8d00/iTartcj/Zeoy/F6s83Hhrhj5XEW4GWuloUX3ZnbWS09c7+2+synToxQoi/qIYLK/L2H/CWEqmM9+TugMXd8dKWN13i/R2Y9W/ZYf09nGlfcqr/UBLgFaLEMa0fZh/HP7dvxCBrisQx6ujZC4iMeOZhcb1GtEr33UYOD7mF+I/3RnuWmE41JOFU8aUFqMFaJ4fEnZ5G25S3Cyh/ayImd/bSu9530Wso6yergGdnlqaLFs7j21sAXp7PQK0RE/E4wTcSGhS6WCD+N+J/4IbPtqPwgGJDUp8+MjHyQ1FLxJUUchkMdMLD4gWgk3xKyeNm4XeKPYilr9AiDfml93Yfypmc3jSvkQaTsTyz7YUF4v2Tqj3/lJbGRaFF9uBqFcHHEvqHn8Le/eb3KLIjeImpgXSIeqLwhMnDYp6Po6YPoLjd+Kftw/+MD7n3loRUBKgZZx7w5b1+OQPd4dNFDDMFxvgHdnegQaAAh6UN28tg+XCq/qxni4ud0c8Uor5aLTLImkZE3Ac2jDXJx/D9HLbpdXO/BJFFNLhO+SB2lUhbNcWavGuQ4AG2CZBtjX5G+rW4zpsd8zbQFjslti4OMidgPjCdyJrr2i/kpAoRMQgQBOyPCnvMAh+PFJMK066AVz5zOLzJAH6eDg26xkmp26rD8jXRWof200L2Z4Ojbfgq/PQt6VYVhEORx8PuLrtfezcJk7kYNAaVt1iuCVWuGnhMAQujNu9kAzCl5jxMyg24wu2HjhGic6SRBzDdFhxtZhJIH16MOxUH+00+Ol+x4tuIF/WBBUf+f33KnWZkjzWPzO5kGaJI1PAyZpRNk1GCtBmGDcDfFrg4aPSS5MKbSehJuoYL8rim0299Ao0XeQreZNzXvY7zT5I0BTijHFfw++3v5VWPQNYhuaKR4HrR1GAWlX0NPpsXsnKfbWFTs/MHL/aHPFkCPTHP29WnoiAOmndaBmLVR4z97kJuMf3053hWKejSG3sULhO65t1zRsvQEWALu7LqwXo0J4g/pdy/GRz8ngH+jIYH/wleLQJ16ft9vjlCgXo45f3O8bFtZsmrf65Jbym/VKfAM3zDmSv+2mq2J6g71IiJoVlxTUTPTdKWgK05J97dhiOqQK0LNcUV06NPazl/PT0TT7nG4UWnBnLdgR5XmX+F8Yj2scVMjbOWN8lrLwR6P+KVkBDhA7+HYmTevhtCCwZIZz4nfzD4NP5F2E4OwLdpVhB20zAdy/soj9OhyVQhJXPjHDrAcPCMFlokwK0ZU/ENPHq0eSYt+P0pmHL9As/HI7Eu3EaA2Hld7TJ4vTCphMNffxsk9riXworrT9fV5LEDeIEMhuA0xNvGFC+3TYG/gRIThQXJreHCIfHtpIQX3M1XHrH2Ragj+Bio/eM0xOnnJM/Kxco/cj7K2pPTmx2IjStIKa6eja8ff2wuXJGXvDGC9Bp2fJxPgdTG2obcbsNqkeH+/1suOCbCsk5x/41ZbeyAK0nkJRWwtd9D6GusZ1B24HvBH7PSQVow4bbn3NnYltlZFt19t37zdXwqy55giB5tz1soTg49rHY1irO99znCFy/0csRTLpqq8JwsL8zHHE8ru31tKkCuj/Q5yEOFrG+wHYUvo77JjA1Noa7v0ObwHR0iK+zrai7KST10TsBy1lNIK09zmnww3fDZs8qaswPvozGSG/gYmd+QQT3Kf17M308fGUOhsPnKCL0vl0eygbFDuynmZZg14L7Nve9PrFPbj7ccAGagLKxhB0UOnseyzZvZkLfkm2fhJNj7MPAzxhm205Cb3/Umb8mrYUHxrgv+IWJkr+RRmwPh9kj3wwcR/F3VJo7Vv/VsFY/S9HLqi8kScOMvNkaNkfccKwLzwjkp3UTSudJf9ewmwXeUOnZN30q2P/+t0OIrixAMF/4bPUFqwrQxflSaW/i/WH/b+j/w9NESOs9D+NIhPdsb3VOh/ot3flYFbie/a8n3aUtN5COdtt6OiWZV0J4chGCzwdtM5nOH1L2hv2/2uPCRCB9T2G6+baD4lobYwXo1k3SqhjcEqBlvgHoz9xcKbA1HMDxtIyh3TdW7s8qQK9AmteFbuR5p7Hsi8S2ZdVPoHRzQR/XyDCuiCsSoMvISb0lsBQJldjyD26IsyHRgSARgsUH8ktEUcLjxWcnQGu3TlgoYZGWf1u2EU53DbJNw26I0EViWCkyDG2D3yneSFyxKsuawqG4XFnjXwfWo6izULcCVzf4l4/RjQK3wtcBA3gOy2joMSyZX04L+rE79hBn4y5l8eIk4qS8pnvGlfcAFBQfC0rFELc64C+YyD/eHLbhYrf7+tgL0LiimFZBn/7TyseqAjQiyzc/zm2HxGZaoe1EaIm7qYHis29L7tyT4QLuXO1jtADN9T6SIDzLdmSJy/A3tMmSjTuehq8JdjDYeTjq0f71gxPEpqD0AvqpbFuMEXzAVdgP+kUMfPT58cNh+/kB+JdtcyzyaQbjJpJbPc7nvIG/1qR4MW6UuN/gp3vDw0fbw6HRdgLVx3VvKXJy3Fr1UqVXIIW+Vb+h/EN7Vfm3v8E50iU6IzgBgXB7RSoUocesuh7BBpRF/4q8HqD980uBRH7HvzxyVeqiXiJizL2ycl3olzu5dtRfrm4l9d/YL6EoVNh/e+zqZ8H4F1/lZE8lJHvSrkLr0X4pfEO5FlctwvHiCs+aPyCMEwwmP+1kXLN6b0rMzZvtEde8jeHub63+Etzw3JwzL7U6kLzZXOHpsx6+HR6+MeINlPsvU3zGtmeJnU2BE6gJ0D0C9pWi2rsbn4n0zsJedb93AttvZTEGnoM9N8s73p+QCJe8CEG04zB30CSC1P5w8OR+ZetItdWHIZBiH1qjZl9zIzpuwkkB+sVxFibj4qvO82Vfj/WUh5FQCgufaIA5y/arveGkY+y9LgGays+3iylwW1r1PJLhzBFeL1a8FpZfRtv0+LFgfxaWfRGuV7vObxpfgQANJy8cZ7GKhVASMFhMYH8cBuHcUPi6ZQI0hR9FaDs8K/wYFpGmk7YyITt5nMuT4ibxEL9HtwjH5coY/zqg7OWJFupWwPUSjh2F1decZ159qk8+d0J6fzGvEY5X+ol+ya0tQKuJiBKgc6AsXhiDaJyEo+gbXl5Gfw+yF53kj9Id/W6JrBvDvUfbw/Y/ENbl7nC/KTRpQVa2nzHIMo7HMO/Udnh/Zy+OQ7uR4HGuW7Sn81ERjun4csoCtF7BhO0c0sn1PpLxArRvr9IdCX7zOFZe+bQ2cHCNIkXtZWkMlPW72L+M4nntMbkJ/L4DbYTbaC9Hwwm/5OfHB/leqB/kuW6AfRlMVq9nkvbNcA8u1tSW5niU++aRCFIriGMRqK85BFK33yD0MVbfX8J6G3wv6xKhf35Qv6kxhfd83WHwOjox35Op9a0FEaMXM74r4gLSyjdGpral16U2C/W00ir0g1F7jubovechPb15tOpJUxN79FY/xceyodyDXbTvEko5HZYblt2UrZqsJ3ZG3JSYj9ZetogfV/Q8HYH74a/6RESJYh2kHL/cHL5b10ro7+8O269K+YOJd+GFiEXxuVjnrZX/QE2A7lmZeqWoLdLmFqCbLxtsCM+9fYGn5wXJiXCZzEfxu5hjaOSqSAfYv9wfdn4x+hn9pNkVrtB18/qOFcS9ArSjNs9P3ivSIUBfbA8PV9rWDlEr2WcoX92WqnB7keeKPCaR/nqxwunFCm8MVpgWU/0x2r+F5a+E5b8CPelwdeflGNYqQOMk3Zx8C6RIRCKjXYg5fCKRP4oLfhegOEg8YMHU/XaiMscPtipM6W8VWDxhsZR+27Y2Oi15+jiOKD7nAg/7KdUBocOz/Is0YFmF8joWgiLlNeYXOm3nF0nrx6HKn5DHAfCL4UjR0qXHuXlkI/eCHrtR2hUubLTfF5D/EG/rjrN+6VXy2LsRJ4D70ZJ99IdbEXD5J3zYgxNxc9jilXiPwH/i99lw8mSVvX+ZVQXo2A4k2NaxHeCqZ94ahFdln+F+zyg6u603kPPQXtJwfNjY1pAQFyNsFGUBunNfr6R9lql29lJcDm0S25hwY8SxPJ4bIEDjSmLcew9X3P+52yE4M75NqZt58QZV/F5kdgF6F+LFtib7ujR9JlAPOEnb+FOutgVQMIQ2l6Pq8dpWCQkBevIKuptNcnNurq0SVhJIwW6M6IyiOYqFE7cOSbjcG7b/b86bDDCZ/hPCnSt9kvcQphRK/XXbtF0LtVXr6tp45auzr5lsJTWVw2RBO2F/2P3PlDZq7WkL586sK3kr11v14sPydkdQRtyuGdPOoHUOjH2CJdt6A7iu1c8wznFPmCSPqgO44r57XAHn4jqFZ01Pf/ThYNj94+Gw+fNq/a57isw9eaBXfefnnbmNFm7bYb53A8us1gbbL/VLzjstQPcI2FdKukAo3SpnVcr9w8YvD7punIy90TpagH6H/vy8ohO0j4B/GLfn/b8E4hkhkHLYltsoXultLVP0tllmGMzFZnnl/1gB2rE77Kz0RKOej+f1qNvG9SLay22Cr7Gta+0XjGxTV8LljROg7YKxkY3c+9eNKIHjYSEDBQcUEVBMsOJne/KzKixskBhLgqxlV0anJU8fx1EXoMlvqQ7s8KR/spH+3eAacW5agKbv7D/643oRiLKP0DEU9fAvpQvC9dszYBzBnwtHNXIW8XwcWdqRYG8J0L6dtR5JS+4E48XJp8lhxAm4cparimAQrYW5jI9gE+KRQDgXcHF9tbninoqpILuqAB2FQ2z7JDLHlc9Yjx7vRgK0fKGlETaU52wCtL5xsLIAzW3JwLdF+X2aAB1Jwmdw9W1zsHjF4OPHpZsrI4ltSgHnxtkbiOe5Eb+Jb994Iyhrax2EPgomX0FcxDYEv6HN5dh1WATDKe4ZOgEUxlvCxyW4Zyt9bznZ5HgFtEBq2ZiAbfUlS+CG6cRw5xZ1ERjs7f9Ze5S2Ba7gQiFEP93g023FOQf+um26rYXaikx9bRxT/18IciU1MqfoN2UrIGMl71puDJg36vQ2FtC/rkPE7TgHjvlpnBY/3IPJnO6HUKC6IW0Zb3J0X/Mg3bjt0Tr6yxq9/ZF5w2ZOIP8i71qU3Pj1AUzUYVxj+Ovaoqa66MZYUZz4n2mRBL+gPWPkS331jaJZ2/t+8uJkx9Pd4bjZjn37ndBn9JzvUoBG4dKcKxSgeW/OCY5/snwwkJ+LPKwSIcyV2a7c7JACLtASoGs3oPUcH1eHm2Fo9oa9PyY8peLQN06w/tNys9rH9XHT0tMJX2M7rrVfMmm7XT9rFaDtSXiKFInSwogNOU10eiza1wA737AoLiUkYNyi4XEcdIzTF23jb5WHijDGglouPlv2FTgOjyzHGIcFC9JpvOyfiHkmyJYEHhkW+Zfl5coslBfZuxWvvKLVv1TMhcv2rv5kPdNf+TuIcADGyYI2ityUBuHf2e4PxzAgIPYgDBKTZbgaaU/EMGK7q13kgGSAQxcnCp/ya4NuVA8pXEcW4J49CosXptimTl6tsqpRXfBgwhniLaYturn6/Yz1hKIy4AVlEp3pO4nOuIod/8btNpA8zHkoCtD6EdqOF7bViO1F4NtwIGlXJdIbIUiMR7R5/DtmZeWV4QfXKFKEdGuo/ReBeivCNtmq1BWBiRS3GRkfHeO2STbkBvlAOB1Tt3uAyWqWlisB6incdIH8zCl43wggP4kgheeOhI9fFTp+Sc3ecivAbRL6muQ4bv/x4mQ4erRtTOgLGE/aZOAK8xCnQsa/JmQfmfaTU6gJ0GqbLb+qrBurfCRmelaDt4Qy46thhaWwbFZl1MtXS2KqE+Vk2efxINRWNLYtumUvF/sJxg5yJfEsW/14GnWhOelZcfrTA3vv5LmeEAHGtousLfWKdgUBkcOz0iHdSmg/jpF1kYA3bNZ2QxfnGSKuN/4F0fgOmFfQls0tc+DYSxy3gHsRCMtRaVPJuBnIBOjSCmq+kSnp2bIt5+RRex9kQt8ogja0wjjfajdIsMEbD9UxObZhqAM3R6yjr22hP3/XenquvXVDjEekvUCSTxxHWOep60fGxyHtp7FfXq2v22lTgD4Yjp7fHb6xwtJzfMNvCbcA4D8TRGg9Px075uhC1IfZH3Qgw7iVYB5knaVt3sHnHiPc8vAiSRgeyy6H0jQG19bMsDqx6laj4tTEMizDdk58/h3nI9upAI1cuQCNGIWiE6/J7aOfWDDgBo0mFxIQjJvcyT/69b992kok7jCBd8hjDi3g5gJ0K54Ax4FiAfxm0E3HkQvH8biOm+A8YznA75AXS4Am/84fllUoLyT6oVWttNoVt1rA4+jO9SPrKP4W9ecafaw3XvWMYbtw/AlB9iTaSTGZRbyQRgW6RcGZBegoQnM6kKOn5QtI+hIcvjjZcUZkGWu4jDXghqukUXBm3ArO1O7kxea01W5qT69nFz1pirj24VY0Iyguk7D81gnNBG+9QX/Jxn0HPxSOjHMeigK0Xhmxwmoa2e9kQDvtF6CpHWu7GFf87trYtQvQOMCF85oJ6ZwBqLsieO6sUYBGOC76Hdt5TAem0acTJ5pTV9/dBAF67Su2rgOok2SlKl0v5Dl0tcj4NS17y90gtEnLD5RFdSX2WLD9yPNAkcU/Fpl/G7uPnEpFgDaflsnTU8QqH8ZMy+pMEp8RI/2ynKmsLdDvKvTuaaz3ffZ14s713nT12kkg/NL1drYXHwJmXXg3AxwHHBXF+zvDfXMbBmDmrTfaY94UGjOJY/IJE420K0Dhcfvk41R+0o3jlchwEkbWRQ60GUz/Sv0u+MVtRrgsWuNUc1wE5wcKWHhdqII2hL3SNhd0zadBzKcG5E28VTkctrpWQes4V2vzsc2kbSm0C7N/wPqDehspIMY4NDuNFeZjXw4Y82cR82y7E2n4aTyWPSPTQVjhVDGfntHbM0E5wPjc9J9gl609x28T87U/WoRO45ww5mii6sLsD3pQ4UwGwgrpkt/nR7bpvN60OyD6RR2O/K3JwgEsuxzO/xSs8Dow61ZgxpWTl2cK26xXgA6ZYuLE3iJM6EWB6ITbtP2wW4xPi3YUNzUQ70ekm0nTmh+3KQnQeTirYMdB2KuYKQ0hHb6MUvA45YHCycMnm7Tc2T+KiixC4mpY8lcXoK06YEETwTB0XaFYZwnJLOLF/ETYr7SPaAEaf28VVgSox9FexPxZ8WZw+Qu4XupwHTLpsZN/6ntjWWQXvMs8Pk6jblNc1261M954wO023F+qM1eHTnSmtsDt4gzc3fno2pmNVSY95cRpLU1q80GFUT8dUFuU7bFGLi7nbhJys+Ot+ddu0+C4YnnCb0Skow8Mq/OcqOHTQXUs274+1oP0I8OI5HHFc2B6WaRY5d2D9Ed+pf/0d2yj0i0n2kxDxkPh2PHk5GGVkX6m+Jewf03NbZ3U0sVuvRTCeAf9bej3xoITOTgHimLfVaPzvAoVATrbZstKC2OEzX2FxrLtwQpLY6ZtGnZfoxg5UXFk6WyIK+bKZ8CvwGuD8a2AeaMOzommuKTC6cYKqwRM0Pg9Ia0nGFB8rrZhhaxbXc/69zVRbJce3YYZy/bmMKFN4MKUUNde/BxT1wHjXDS2vcGtF3K/+/m2IL/AnCzxOwJsryzAe47/25rjGHvEY1nI9qrbrv6tsNoPQu5QN+/SNFK/MI04jsrjqy2I0guJWIDWeZHU3GW8ljsibTTRJuYp5jMNpxcdNq5clm0hf/EmlEOvgPvmoXqppJ7jQ71a/orEvO7/3itC65us0P47Vs33w2mSWHYKPcZw4HFlt3Yg3knEtjOGPP7bglUGBay6NcPUoJ1tK/uweJyOXY0AjYQM+ck8ik1KcAqTeu9HN4CUgjgDcaR2KeiuxQSCxAQuKGcrwuS0d4GCrP/OcUmhDsnyLHGCboHMPqaP8iHj4HzF/Mo0EJx/b+vigfA0WTiR6Df1g8cwjig80ipXPMZplnVjgWFg+CQ8Q2fs0qH9UVuwhGS2CenCeP139mv50wI0/z58qR7DRPSA7GVZgKYV2+KYKwcqWwnluwcuf6oD/fvov8aLSYrkq4rOPsY6Y/hGgKtX/OtXMRP0m93dft3ejlZA+9XOAG9Hg7hV3dD20rxFrDKplRW7MbYArVZydD9Ci3XIYDtiqM7bpH2X7SZhN4qH05H6Y0p+pxPzDWUp+geZlgxxnjFV+1FwPcu2vg7SNhWBwSf8LfaVIymXdxntR5K2T8KyYyx7wo67zpjwNRSG7Td3K2GHSfBv6Zba99GO18byp6nZyrBmobbiUAOTt7WlwyHrZ3rdrEZFgP5Fvmx07sngzUe2w3nbgFXPMNH4m1/AJik8rt8UU3W7suLM0XmmfINfvcIU99e/1H1MCvkdh46bsWwjcF1qbfuAAkrhJVouDDcuHYtMwzRC/P679VvS4yax7BjLvgzkdyxmmTUw4+7AvQfE99sXsd/uIQvrYnvYfrw5PPwdb2zspNvOIM8hDrCzwmJK24GEbdoCOKaieBP/inissTWiJZa7VeAT8XVJ4wlOnz63o11EuvcT47Ao5V3te8x5Bj92+JwfnY/xpOkjLLsUXVYtrDAEZlsDfDvtB+IqPWEZnnax/JXyT+nHYz0idHazZkT6Zfx1qN45bVZY62f1+Dk/8rd0T6E66IX95OFEol16LMLnF5e3tJG/p5dBL2m6IpZtP5hupu845pUEaASuMWsVoBHfiT9DUEQIQgIRBCNvbxVSJBVYXKZ8+KkNf/d2IQ252JD6ZWK6CZHOEk6YoO8sWEgBzwlu0l7D/i0S2zRtnJcYB+dLljMeT9NCxLKI8UG4jM97zI+OR/oj0DaGjyLkqVsNi39j+nV5p3A8TrD8fGpuY8DiMIvHR0JIZpskH/47tyG2TWEBOrc5fPVg2PyLV5noARkOqmI7CvFynFKADvWGZZES66sHrjv5nTkYDv7su+OaXfBexL2bSTSGOgRwS5WLz2/dcYJeKoi2XE8kPlPbwLqXthxWkk5sL77NWFhlUisv6YbYArS6q939CC3WIYN1zVCdt4ntquSWtr/UhtOhjyO63Vr+xxLzDWXp4Pj5uIE4zxguJ318PFzPov10QX2f7VYibVeMa1eiLHqw8m6XtyxzG8sfk7ZPwrKTWH6seOuQv76wc7h9aP9jKYcbie7yez898VpY/qZihT8FK+wWVjirI9vSGKywpqNX7RHGC+fAdn1lcfNYXxuw6tSDL5UNZV5iiviMWLYpOs+U7zysvH+xbNh/HzJOC8tPAN/dYZYVilG4QCJPs4THpqOx0jICmS+dT/4t6XGTWHaSlq1Vr91Y5dWDi3c8Vvp7sMJymE/NRHHTCitgPjVAN/FCmwM7ifRfcsPvx6WVwHqPdhGnWc49iPqU50ua/tSOYLc+ZN5r5NvubMB1CsaoSZ6hjsIK9ZgmnX5Gp2UsMn2We05MUx9WGALcozq7AQdlIF7gZyPdRXzZlirwu/pekbQMYjmQPZXz3rD9S2HfauSH+8Oe0hUozjSeEjr+OpwPOy/rRcY9PX7Oi/wt3VMorpj/3CY91k6bDod/E/HcYqJd/fc6SNOWYtn3wWUk0y6PyePkhvlcswBNkVHmuGAL8KTeTezpWCyYXhElDTP3x78pPhITotjAF5nUDxEvQiKdmhA3fqdjHEcUYr0IwjbdqLDDb8CnLY+L8wb2aONs8XvMt0wXib2xPNgv+Wd/DNmm/imM6FeKPeSPVr0Cn9kN85KXN9niymcUM5/5+HXdkMDGohsLxFGAlvXtcWVG/qWf1B/7lWFrIBxzlQld7DmNsZ7kueDdOE0ub2W47MpwGcdyTn/vDTu/Vi52SHbBA15D2TvRGW8anLl64BsIXC+IXMksjzt7LzyzeI02IW246jlJc45VDvJYN8/vGnlOX/DQv38v1WXE7jMIakd1cnvZ1rQdpyP1R0h/lt8pxHxj+cQyMvvzcI5ZpGUmwbCY1C23xTRQW+D2sy7S9sa/3THdB1eJeY75tMuasfPN2H7mRsY3JU72l0JhyvruLZOFhavAfrQ5fwTX8rswN9Bf1N5x4Fc+236/dqDs5OpS8QTDwsJ4jHNxTD+otgU5fdWzH28Pu8PO7/Km4Z3hvvmkBImQdhgp9tjFtr0R1LbUGnmtulX5LvEerguhDKDexVPJo8GnCZJ2n87xp1MQoc0tppbr3MKXxw0SoBE/2ffHYkL7BRQZZu4v/o6CQhQcKH77AtUlFoa48Tsd4ziiQOsFOLbpRoUdfgM+bcW4ZNrwu7djoj2LytGN4HxI2DbGJdGrDSl+sSI6CNDkpssb4zgHOxI4UYAGGyQR1Oh7FNy0kMx2sYxkXNJP6o/9yrAN8A3XyUUCEPs/I6HcxbHgxmmCvPaQ1wFj1ZX6/WFn2Px36YUdd4bNv6E+krzABfAS6tevZg6CsvtLdUjHovgsbxgQcgU128W0nja23UCs/Mtj3XzYGr5TW6dk+10X3qyeg/UqsfsMgttrjdxetzVpV4tP+9N+pxDzjeUTy8jsz/05ZiPLTIZLYRHaJrUjoB2EdhPb0/yk7Y1/u2OiHNrEfMh81rDzzdh+5mbV+GK+JRRmLAeJHc7CwpXyythXVD/KPZt4stAG+gwppAaWOlhYuFLw5X3i/KMVzDcFSE9t65kvWogt5R3mNSNvPN2ufN929obd8DQ1Ymxxg3W4jDcWvkDWKkDzdglpB5ZPNqmT48luSmrLYoolqNAxDsue0EZ/LPxpwQGPWX5pk3X04wGbOhQWCRZRqOW4ErvE3wr49LOIHOMrxUH2Mp1MTVxGyEYfj/4pPALjkvWO5YfHUazEF9Vh/E5c/gT1A+WM/skNOl/0j+0o1AXXvxTZWEDedSIyCcksvrG/GH/0T7aRXR8W++XwK1xA2nEi5Dm9lHGWoLTE9hTroYUs14hd7okbir1vtoa7P6iJ9Q93h63HWnwGXp25ukkFZqz3uMrZidMAr3K++EQvH3Tis7XNRpa2iJXXedkftn+VArze7xrvavN5UQL7lliP+ndO2la43THpseiH3SxSW0Kmoewn99cP5x/KUfRXqVuZPLw+qM/F/Nnhyv4rpC2p8ylAuOYxOp60V5EWPqctuJ2kdnaemTTseEza3EZiWeRY9gsLV4/eW9PeU9P2u7CwsLBwLZRWAuOe5zdKLF8RnBMzfCxbELVcp24HMM5/Wblxgk/5fEltd2HBs2YBGk4sxE2k7QQwNAll20g6Wa+JKfFY7s+wCYKCFMhIJCuJBFGIiOmr4sUKDDcKeBRPtEMhIxUzJoOiSIiP4szj03gxJaSV/DNRzCakm7aJxygcCpfikWXKZY/pI5EZ0uft0R+XFQqdaJtcZEUbIIGNVyyTgEziM4nIsr7TOo1+awJ0xDrGx1O3NM4SlJbQlnzeW8T60eRln7m51cb+e+1ihzx/Npx/jAI0idARFqBpWw0Sm90LBll8Rju/4jmmC9Fpi1j5nR9f3taLJbpeQIh9i1WfJWRbqRPbDX23bBgdj0yTZY9wuDGecVD+oQxFX0VusnxsdFi9tAVogOtU/06QbYCx7Fqo9irSEfuXHG430c7OryQN27a5rcTySCH3/jJaWFgXR68eDg8fPxge4uqkP+FYcr3Am5W5n4WFhYWF6wTGTK/UwpIv8UkJFp+TufHC7QXarTUvX7aYWviCWe8WHNlE3U4Ekk5G2Z5IbUsiSjxm+yNxhv27eD7FbSsk5LcwCQY/Tlj3cdRhwQIFWkuAxrKRaP8jCSIJxZHHV0KXO6WHxRYOw8FCJouZglDfLh26DKl+jvm3E5YgbAiHRc6wXzCL0uDO/rWgRpAALAVk/Ituuj3ItLDf6I/9WgI0i8wtyF7G6zAHCVzOnlBuObEOesB6sI4Brr78Mfxe3FcRjn9AEZlwwrKDBOkLgLbhQOEZ6grcnNj8mVdJY7uL8ad5obScBiz39Ni8ULs8vYS4dZ4r+z9T25FtuY+0HdXhfomxbBgrrkjZvwyfsPwruP3i+crlGMoFbfLyYvJys46V3YIAzeCxDDvubrhNeCif+hh/53bt264Lg9KRpj9FpjPNc5mQvhF+rh/Os+XWIubXhst5YeEKMbfZWvZ/XlhYWFhYWJgLGOeqLaaWlc8LXzJXIkCTqAQnV5jQQ+SIkSCecMbJbGlCKwUUKbDgbx9GEocWYSguFhSioEpppjRI/x6Xfgq/ic87hpsK0L48vNAbUf7H4so3xpnswYxxWn6q6PRZgJ2LN/or11kKx0FlT6uhUYjm9EZbWW9RUNPiMX5nMTjGQfHENKFfsrPFZxaT+fsYOI2c7jJcVgEuwwCUrYDq1D7WQ2Z/CW3juZpY4x5iH6guuL3yzQGJfOkgtenYzog0LjOt3H7gu3Tn3/Pjy9WVN/xO7jafDqcf2C2ntz2nxHY6Bt3GLeptrNd/D2nYuhwTN1FeTKvcckEx+mHB0QpXg36s41OguA03f06GduqPp+nXcNo4ry37CIXN2DY3j1XTTH5DmcMxKreFhesCzvVkb024Viwvc1tYWFhYWFhYmAbrgFOwwlu4daxVgObJeioswcQSKDWk/ol3KpakwooXESB8hO0tm5BGsUKU0xrjEri0y0lyBRceiXJRrOM4yD0KuYjyPxZfthQHxhvFwVD2lr+VIJGAoN9muXm0O/mh/JO4eeLSSe5SNNtzv+MxLT7H1ctcvzH82JbY77EQnHMBOsIiteWWk8ZdI5aXwNdfBOuM0G3TcqsR7UQ7hzJ3L3NzUDtlN7bldmtvvxLtHBiGD4/rVIYX0pvZxLDYZn6gPHV5d2LVXxvZVueA2hdTb2faX2yfqf9eKNxQjo40Tqvcan0BtX/LDcub/NphpkT7eaC02W6Y/9BO/bE8/RKZF/6tbXI47+zfsrmJhHLyWDZjiOW2sHCNXMD5zquSlj01FxYWFhYWFhamwxrgVKwwF24VVyZAu0l7AkxSAStR+cQ7iiDpMSm0SHGFbWqTBZokJ+KZTmeWDvLn/GpBS/8GKDwp4pEALfNP8TCp/9H4MJ850rhdvI04OG8BDA/+EpT/1E6Wi4WsC6ov7S7ri8sFv8e6JPg3URafyY8PL0tj6pdEaO1fCnZsmx6zSeOuwQITg2Upfzt8XYa2WIEFXarzFOfuiO3bUbB3cHhBlGbEcXG+MDEuG5lmads6Ng+ibLvgeiKsemxDbWJ1xrc12y8fS2mlk8MM/Qeeo9kggNpx2pale52ybeH8mB1OA/9Wbcd/D+3T21lp5rAklp1F9GOHfdOQeayVycLCwsLCwsLCwhpZxLmFhYUbS9QUxgvQJD6PFKBJwMJ9X8ME3lGarJLoQN9JIMltysJJtJHhpNBkOaZNC2oufc5G+6cwSZQg9+S7gMK6zQI0l5XMP4M21nGJrIu8HrP68vGldUnEY1EUTsVnEthkHJQnH7Z3i/5LAjTZMH0CNPuLcdeQYg2Xu/ztkO2jQRCM8bvCuTtE+w72aZtP3emcCPHgdzjuzpnEfwwjpMeRhx3C8ljHS7arI8q2C64nwqrHNrFdrIbd5uw4ibJfGW4fHGboP6As1yFA2/Z2uDnSfQxpODGeVvskuzy9aXgx3D6iHzvsm4bMI5epZbfwNUDXWNttYWFdcLtb2t7CwsJXziJALyxUGDtWWMYW8/H/2Tt70Diutg2rcKEihYoUKlJY4CKCFBakiMCNBS4icBFBighSBJEiiBTBpAgiTRApgnERhItgUgSUwqAUAbsIyI1BKQJKEXCKF5ziLVy8hYqvcJFivnPPzpk9e/aZ2dndmd2Z3esKF7F25/9/7jn7zOCybDSA7odo0t24B6FVeFOfBhojb1yLNwIrNJH++8HpyKZlYPw+WLACtV4/5vS5A30+zOzmO9QPMwygh0Jg339o+H2RI/vrz1MvgO7Nl//ehzr9wKWvn7/BcKHnwPxX0q+32OJurHUZhmg+ePb6zwdDMT9/vb+L+h0Ml/vj8cHzOAF0f3681mfF9pbx8PpIzbfHEabbV2DR506/ndeqhqvhu3/PXi2nzHzZuc/D5VhRa/0MmW9r4fYbfO/+7m+/02htc7L3/eA4rXHb/VXVD7O/bMqWT8Vllxkv7/4xxo+nr++2UQeO6dp2/PaT/dttZ9rO9Vlvuvrz0p/u+LNx7M/v0Hf59mYYfBevN0u9DDZ/IWzdalrKpnUuWvtnFX1/sVa3s7RsGsqmM/yuqJtpHXccVbopc3T/fnsP7fc3nv3+Z6k9LaO1htVGrWmXVrfjGA6jrmFOazgd/t9lxv1PazjMeFxlhsOYxjqHbQ0r1upv0MHjQpllwyz6Lvt85DnR9x9rdRs7bn/jdNukdYx7HvMSj9Mab9l3y2y4XCZZNnH/XqvbrjjOPITzXGRZf9bf8Xeh8XfW3/7fseF9pKXVzyin6XcSw+kdR2tYRVr9xp95w+/i/q3v5qU1HYOfFQbQP/sA+sgowSHHDaDdzXvYcnIoOBp54152U93fyAc39l6g0Z+OcJyDDgVpzt53vX6LQ4Fs2O672N5wrABaZt1Z0xV+nxt9HveT9jfYbS90niSADv/OlmHm0PyP1K+L2OFu4nU4aC88Gw6QowB6YLj99VXcvw/lBu0Fz73vOxVAy3xbKfgsM9zWa1XDd/+fvVpOmfmyc5+Hy7Gi1voZMt/e/DYdr+94G55Ua5uTve+Lt7Oy/v13o/XDq7Z8Ri273vFl8BjTIge2IW07fvvJ/u22M23j+sye11HzP8qS/stuYIPv+uutaLvw3djfLably6NY31+s1e2sHDUd4fdxN/F38ffTag1fWt16q3RT5uj+w4DJ2+9vPOez79jTMlprWG3UmnZpdVvVeDh1DLMOw2nw01Rm2G8dxsOMx1dk2M801jlsa1ixVn+DDh4XyiwbZtF32ecE0IZ1jHse8xKP0xpv2XfL7jTLJuw31Oq2bpsazzjz4Lsts6w/6+/4u9ii/uLvYnvd9u9HYq1+Rjluv+H4xunPG/dfVWtYRVr9xp95w+/i/uP+/PezMB6nNQ3+s57lAfTRdAF0OOL+TX7/Rt7fzKc39Kn+xj+c4J69i4Oyi//BGdNnQ+Mc0H8X2+8mDdJyBwOH/g4VT0d/vL15GwygfSich/HTqnFYn6clRTTuMID2ZRT681stCBqex+r2llN/3fW0PvMOfheGwc6rzIFwuHhd+OEMDGPAOJiLxpf/PdxdXz/d8fjtaerrt6m+Q8s+DMRS3fqrWb8Pjqs1rLlpLbvKWutmHP32F67v3t9+2+g5uL2M/51lr5vB6QkdNZzwe1s/LGu59Y2/cw5tu0VqHYb/nqHp8TD8rOI05PPZm//+8tZ+HP7dt7cs7XUVLkvr+9SRN7BePx5rfL3PBtdv3M0i6uezHsPlN46TT1eV7scd5jwcnsb+spm1flqKDYOpvvb09j7vdWMNKzQcnvW9t8qwBh2erqb1y8NaJvU6i/m1xlFk2H08HMuw33G0hjWJ1rBt693uBrutuu0PWzJsnRurWDqsCcyHa3w3NC7/d2jYfZlWv31ncZwYvZ+XDTscd5FWf5NoDbuK1rAizfUdDqPIKt2Gw5zc5o/D42jNZ6zV37Ra45Fl3VT9btCyfaKZdRFPW1WtYcVa/TVlOL7e+PvLMuyuSD/NdVhl+FY3VYyHU8VJ+6tqPI3T6dfbuNv7ZAF0xRIc8UQOhhO9G3kz0Epv4r1FMzk47J5+xnp/98blhp2Zhw2pvekIx+E/890M9ue7742nbDp8t735KgigZ6A13nD++8vYz7f9WWkoMtLeOgnXXW+5DX82bC8kGwiEowBa3/txWOP3wxoYxoBhGNcPm8PvQ8Nu+/bGMTju4mkadHCZDy73zDycC3XrsCbDfXAcrWHNT7dMrGVXSWu9jKNf1+H67v3tt43RDm9P9nexvW6Gx9+fjtHDCbsZ1g/LXnYjrLrN+uOS9V2mtQ2GWv2UmfZTYbym+TzGy1v7cPyZ9MvSWkdatn2t71MHbqCr6Mc36PD6lVb/i+TgMpjWeBlW1RrWIjl6PvvrIlwu5f3Mz3gaQ8u67X0Wb4M9wwBuVHDU62ZwPG0wnFdLq59uOLhuitfPYD+Df7ff3noK53Nw/Xmtfqd1cLzdWXbW8vFa3Zc5aX9F9pdlqP+ueHzhd9b3oVW6Kd8X4umLtfqp12rzMKnjzEf98+vnrbn5W2wnWW7xMg//Do37q1e/3YVa3RU77XQW9e8/HzXssLtQq9vmHLXsJl++4zuLcdTnpOttshIclQPocGS9FdcPJno38mFgmocI+c29D+V6K2NwxvyG4Ifb+3/vJOyDPDd8bzqubPhZIJI/zXSmw87+PTxt/f7Sbl9rWvrhzfC09Ka9N87BIHjm/tvzwv1b0+LnTaVDevbmudBo3sYzXF89ww3U/3vYMBzrmQfCQQDtv3vi1keqMQ1+mP1AeVg/zn7QHH4ffj48Xf1pjsffm8fBz4rsba/hZ/1Aqr8v5Gbbb1+/fTp9oOYNv6tJvy+VafXXnNYyqW643Cc3Xt/+7/72YWttUzLo5rX7W5rdyX63g9PQs/+91a+3P4zQcHhD29/ANhmtk3g7jMyPy6nuGDv0maW6i8yP0V7X3Tj6YRvfDc3LwGfD+2yx9vKsbtbPxMfj3njD9Ro62TTFTjmMEecca7q9VvfD+vmMtbqtojWs0Q5P+/BnszCeriKtfsfRGqa0uq3TsvHE3/m/Q8PuiyzrJ/4uNOxu3G67rDV/oVY/bXTSabf6m8ayYcbjrkNrPJNYx7DL+guHW7Ub7zjdFmkNw2t1L63vqvTXhOF4x3GS4YTdxf2H38Va3XqrdDNrw2mfRGuYo7SGM61ND3+Uk44/7K+KVv/WZ7M0Hr/X6tY7bvezcNzpKeouHMY4xsMZre4/hq/57W7rNR7nrMZbh9a09+3dR40OoJ2TBtAn/z1M+t5LfTTkUaD1fc9e/4PDK+qu/3c47PJxVO2vNx3htMT9hvb6PZ3YY+OzcdUwvMPz03b7y9s27e6Vmx85MH+yeDjhd7ED37+qohtXRU9LLO/Orb+hv7GS/8u0vptGP9xadOt0wCrdDHd3Fhh/13e4v1H2hulOLHPTXQSU+MR75f4e0vUf/K1uRhl23+vfD8OdPP3f5nSOMB/WdGoaeobTN632srC0l43dbavNLoTGskr/43YTanWLDegfIo2rNaxYq79ZaU0PYkWtY9JI++ejeuwNb/D8ZBmfh9C87vDG3YR/x9/NzcHrWMvia9TybpbGSe9Twv5S3b3CkljlHj00vF/3/cWftVsryyjTGkZmmJng3I3zrlb6z71mA+jjvw8Seb8296N/h3+Hn8efjel/SrS6r6I1rBl68p/DVOu7aqrf2LLvevbGG46//3m/u2g4/wQOdGd74robUJ9lWsPJvw/7abW9nXUaHxmaB4VI6+BmDWtIq7/a1Alv1EnPdxNatbuK5idfw5Lvhh8SlX+X64YXXwD1/7YuHmP7/Xn7/XsHux89jvg7q/v47wa1LqoN45uV2GrdWjdPRU7Sz7x0N/Spoz4L9d8781Cg50Cw4L6v3XgckUPT0BWtcGharfF4B7q1gs2q9ocz8CuJAn1/1nfeweEPdh//jd0zXK8z88r4zDTbnvP9pKSbKob7XD7MTOu7JTU+j9SqeQ6roA9pY6t0a3XTSsNrnNGG10qp0TXZWfR3t530Wtb3N6bWfUAFw/uN7mjdn5Vo3XfGWv0VafVfonWPHX82uVUygLibOWtlKlnmMpC7hMbdZ/rcJvz3gK7fcn2mNMpx+ou7HdX9nLTyx5baaAAdj2wc6w2uS7RWYJnj9B93G3Yf/2056vvKWjtKvCNZ3UymDizDwwvH478L/90PqdODkP93XWqYRVbppi7Van7gs1Enlfj7yTRPuE2ocY09vqoXIWF33TO+OAwvGEsdeTHqLnDNz4vGo+4zSy+Ore/9Z+1SNzmTOHTzZBjfnPU+84bfNWx8QzuO1vCKtPqfSOvGv1grhKik+jUMx2v2hxV8lBn9nQZm+r+lvvNa39erFWhWcdr+cTzDdVano4Y9NP58mw4Mv08NtuGB/SH7zPocq6njs/VZZHj8nkzrnDSl1vlyHK1hSqvbRg2vYeq1f90U6K+3Omd47VvR4Fp77Gv9SN+/ZZVuy76bv2X3deF934wM71uj+9j8Xlr/jvXf1WqV+/+sm/zX+Nnf8zLMWya1ZLh2djStPp/yln03qTUNz2eGVbT6b1prOkbY2gB6ZloLssxx+o+7DbsP/11klW4qaW38fqcIjbuZzN7BIv7cGlf472UMoEtOKqXdjG9+Ym1ajWvs8Y1z4RF22y3ji0H/90iNC9tB3YWy+XnReNR9ZulFtvW9/6xdhqHyOPqbpTLjG7feZ97wu4a1blyrag2vSKv/iTRCAQULBQ6FElVVv4bheM3+sIKPMsO/3f/TEM6HdbH++7Ju6tMHjOM6bf84nuE6q9NRwx4af75NB4bfpwbbcL7tZxZ9jtXU8dn6LDI8fk+mdU6qQeucWdW6hzex4TVMvfavmwL99VbnDK99Kxpca499rW/ohxFbpbuy7+Zv2T1deM83A+P71ujv/F5a/47139Vqlfv/rJs2BNBh1jKNJcO2s6Np9fmUt+y7Sa1peGGOOEqr/6a1pmOEMy7B4ctmTFImI+w31Op2xlorI7RKN5aT9jfkNBu/33lirW5js+7+8f/uqwNL/+cUve7Dg07cfWx4QBo+QA1/lxuMo/S71mmdgMbUOnkWmJ+ALfV9gXn/k1phHPVqXfzMxvDisZLWxW6poy6m4+9Dw++r9iOrdjc74xuj0IGbpELLbtisG7v4s45q3SxXsEq4YBp3H/4dfxfqv8NBy0K0Mqt0Hw4703px7nCwN2zYPeI0lm1T+TZXGDpb2tt6bsn+kBt34//GUu1QeRrt81UtWudPb5Vu5m58XTO51jVYdw2vfYuua+NuLCfsz7oPGKF1r9Eu43uv8H6swPD+cw7q/tn6vMihe++xrZIBWN3MyaIMJchXrGwm/mxINwzzc2c8/J5qyJjlSUP2uvF5U7lWd4PjH7Ssm3AYMzDMJltuhwJoOW3/NRqu7HDl12ltw55mJ4h3Jq/VbWzWXc0BdP9AMvh3JYNxlH7XOuOTzwS6E3lVrZNqrr4vMe1/UiuOoz7DC6PZal08lmpdoJY66oI3/j40/L5qP7JKN7M1vzEyDG+cii27QSu6kYs/76DhDfYYDoUJVmhcZNh9/O+iYfnvsG8YgI0TelXtPhx2JgE0ztuybSrf5ioH0PZ2PmDJ/pAbd+P/xlLtEHka7fPV1Frnzs4ZXtNMp3UN1m1HXf+G3xc5YX/WfUCB1j1Gew3vveJ7MsPw/nMO+nto67vQgfvtqaySAVjdzFErQwnylTDDCXOb+PNc138/IxpWwx/+3GdPw/bHZX/ft9rwWm2YVbbYZktwDC2MhgPkSRa+72fWVhl/bdMX7khVdizfTZlWf7Fhd3F//m/7M//UKvys93nxgSv/LjrwDXweW/R564xPPrZFJ0LzpF5F9RtrdTd3w4ubbmhdRJZZ/OLAUONCNy+54b6PtbpPDb/Tv8u6bam6GQpvjKK/ew7fgPnu+t2X3aD5/uPhxJ93SH/Dbn0XO3CD79XnoXbAkGoFyrFWfzgYco3rqOFZ34eG3Q44IvwLtLqTVbpB9IbbSyXzANrafmOD/nKD70fuD864G/839jWO+0Nlmlx30xmck6xz2VIbXtOMdvD6qOA765psIfXXx2VO0s/g/cJyaN3btcO4kVap7j65HssygPC7FpvlL2ZWE3yW6rqX1nAGupuLPqca1wn7jzPC8O/4u7bop6uic6gBXRRAVwmlGwiuqy7AuLtJDYcXDt9/Nlen3dnC/oPhFLSA7h9Ysv717+DzVHUb9RsbHsxSjf4HPgsd9f3cjU86E2qdJGPD7rL+rBPxkOquLq3hp466UIm/b78+BLa+kwNBcanugrYsZNbnAxe9/u/ws/i7+HNv2G83zGs+BzdJRdo3VfENWvh3eBNX9nmNlt1EhzfZoVa3lla/Yzt8818WNBSa9VM6vEzrs6UzDL1ire4LfWR85s2+y4cdBnI+oBvWCg5jrf68Vve4eFrrvnbzAFqG23JVs/6G9g2s0/iYP73WuaoGrfOo5Tjdzkx/vVKfeQAtg+uwxdC6Jq7gwDW61Gf1at1DtMcq92phN5nWPaI37CbuJ/x3Teb30plVuhnf6P6/9J1R4XctNstYCvMar9VvYNwSOv8s+nwyswyqTcb5oNfqti6t8TVoCwJo/3eVcNnqL/x+Aqsu/LC7aYyH18Q4JnbaHTLsPxjONAF0Ztx/aN6d/h3+XfRZqP++rJvGrHIiCU84U+hOxiMNu4v6GzjBx7ruatMafuqoCxbr+0mse3jFVrlojC8ybUdc2A5dELvuprqgDvsNh9VOxw2ghz+Pb9TCv8ObubLPa7To5jf83DLstkkoQfIAAP/0SURBVFI/k964hzf9PfNgwQqai8z6KR1e8Jn13VI5FJQFWt0XqoDO+lz68M79Ow/19O/w72GtsDHW6s9rdT+tTQ4bJzNc541ZSwCtYbh/Y2PGx/Xptc5VM9Y6B89Vf71SnwMBtAyuxbpvfC1crP/FYvqrxYFrdKnPmtG6j5i/Ve7Vwm4yrXtEb9xN/O9R/Y9pfk+caXXjjbsdrXXv7xx4uWDFftpmlq/keY2l1V9kHDYPfJ8Nx383vlkG1TbDfHAWOaE1vgadQwC9YForcZTT9t8JrZ28gv4gI63vMwcOXuPoD1idMj7xTKA7GY+jP4HHf7df68KmHVoXi/VZ4QI3uzCeXjf8LmjdDEVaN1DVtW7oZmyTN7fhsMdy+ObfChiGjIJnrzW8MuP+sUatIG7Isu+KtQJJRK+1zUxl/iAl2F7zbT37d/69/1xm/eZ/VzQc1jhaw1oirWP8eFrnqAktOjeG583YuNtQq/uZa13bTG5+fRVciw11E3zXLa3r4RKt6/AatO4vuqt1Hxfp7mGHtLqb0vAeeCLddE2ndf/fAa2sZQytjGc+WlnWEhlmkzOwMICWBNAVtFZiFaftvxNaO3gF3QHN/DzQOohVMj5wdkbrZDWG1smyxPiEHJ6k2611gdMOrQvJ+nQXxwTQg+pGZ4TxjVF1rRu5OdjkzWw47LG0QgA7XBiQALr9DoRjWWg3ZNl3xVqhI6LX2mamkgC6E1rH+PG0zlETWnRuDM+bsXG3oVb3c9G6xpnM/PoquBYb6ib4rlta18MlWtfhU2rdW3Rb6z4u0t3DEkC3WCtrGUMr45mPVo61RIbZ5gxcrADaWqDYkNbOGztef3Ue0AoNx9EprZNVdc0T+Cx0J+VKjtV92UWM9V33HLjotC5sc62LZKxqfGM0vtbN3Ay1bmq9VvfTao1nSCsE6JmHzJnhS6as8LmOAMIaZme1AqomtMZdSTs8rOJAODiG1rBweRx3m0vDY/2/VLct1625v2CR1rF8erNzlHVua9rwHGl9P1eta5vJtK6z6lBl1KzP26d1nT6Z1r0BZvd6/7h/p+rf7dS6Fy/XuvdvmVauMkPzzMhNS5gf9bQyp9hxu/eG/Y2jNawF08pjK7h4LaCthYMNaO1ooVY/0uq250wOcuE4OqV1sqqudXKciXkwXMHK3YcXI96y77rnQADtNS5Qe1oXwVhF6wZqPK2buRka3tTGWt3XoTWuAQdv+geCBR80Fxl1Hw9rEuNhLoxWyCXH7aZO/88O/ao4HAJW0xoWLoeTbAdhP8VqW65Za3/BQq1j+fRm5yjrvNa04TnS+n6uWtc2k2ldZy2X1jX6hLrrfuv+YLnN7vVaHj5L6168XOvevwNaWUsDDmRGbrwDf6damVPsuN17w/7G0RrWgmllsRWkBMe0WiujinUOq5LWjlFFa1hVNYang4Z3nO9KtA5Uhbphd1PrZFXdfkA7nuHPi6zv22N8kdI+hwLlWnUXvkWlNybVvLhup9aNUPNaN3JLbHZzbYUJZthsGfRjBwjDjtN9OHwcoRWilWoFedW1wkLsltZ6reK0/U9kXkqjTLdd16W5z1TQGtYSaB2/J7N/bsq1zl9Lr3WNM7lhqbMhjWu49qlr4EjrOrmFWvcf7dW6n2uf4b1woca992RaGUDLtfKWEVp5Tnu0Mi00tfLMCjYaQD96fj/BOehWxJBWd+NoDbOKYwznNNP6rkzf36TWNZzJPIks+w4r+Udk2Xcz9KxRH2Va381aPy1Y6p+L6umQTyKtbqZxnGHG04I4ln8tgdZ8I1aw7Hhb9p31fT1a56gF17reGKU1HK/VveU43bZa67q2uk1e+8fDNm3yfie8nwq1uh2lNRycwjA/aL9hjtMa48zKa3VbRWtYmNpoAH32y1mC8/ZJpvVdu3ySaX2H3ViHGOv3v1Cru8XX799lWv0hjnLcbYdtDXFRXN5z6rIaXjNwLK/bSa9T67++jdez1+oWEbF91n9c7JZ+/oeXQaMB9JOnTxJERERERERERETEify1QKtbbKUE0Dhbfzvvmf6t//t/x9/N1/NM6zssM1qniN7fAq3vEVtheAzjeIaIiLgwhtei8TVp+Hf8HWKhy3mdOL+cJFzedV2n1zUcrGKjAfT5s/MEEXGxvDA+w+nsLdOLQP9d+O+4m/g7XFyrrut4+6jaHyIiIiJiV61yzct18SwNM4M4P1jePKHRAPri+UWC2HrdAcB0VDfh9zgXzwOt77FFsv8gYu26m6nUsu/KukFExM4ZXkta//Z/IyJiazx31+PNBtC/uxFN4OWEWsPCBfGPSKubGmXbap/Lvi7YFtvkZWbR50XfxZ8hYr2O2s+K9k9ExEWR4xwiTqe/7+T+E+u20QD68o/LBBERERERERERERGX02YD6D/dSBARW+0L4zNEXFRfZFrfISIiYvNOci7m/I2I2FV7mUujAfSLv18kiIiIiIiIiIiIiLicjg6gjyYPoF/+52WCiIiIiIiIiIiIiMtn8wH0P25EiIiIiIiIiIiIiLiUNhpAv/rvqwQRERERERERERERl8/mA+hXbkSIiIiIiIiIiIiIuJQ2GkBf/e8qQURERERERERERMTltNEA+vX/vU4QERERERERERERcTklgEZERERERERERETERmw2gH7tRoKIiIiIiIiIiIiIy2fTAXTyb5IgIiIiIiIiIiIi4nLabAANAAAAAAAAAAAAAMsJATQAAAAAAAAAAAAANAUBNAAAAAAAAAAAAAA0AgE0AAAAAAAAAAAAADQCATQAAAAAAAAAAAAANAIBNAAAAAAAAAAAAAA0Qh5AK3wOA+ifCaABAAAAAAAAAAAAYAoIoAEAAAAAAAAAAACgEQigAQAAAAAAAAAAAKARCKABAAAAAAAAAAAAoBEIoAEAAAAAAAAAAACgEQigAQAAAAAAAAAAAKARCKABAAAAAAAAAAAAoBEIoAEAAAAAAAAAAACgEQigAQAAAAAAAAAAAKARCKABAAAAAAAAAAAAoBEIoAEAAAAAAAAAAACgEQigAQAAAAAAAAAAAKARCKABAAAAAAAAAAAAoBEIoAEAAAAAAAAAAACgEfIA+iEBNAAAAAAAAAAAAADUCAE0AAAAAAAAAAAAADQCATQAAAAAAAAAAAAANAIBNAAAAAAAAAAAAAA0AgE0AAAAAAAAAAAAADQCATQAAAAAAAAAAAAANAIBNAAAAAAAAAAAAAA0AgE0AAAAAAAAAAAAADQCATQAAAAAAAAAAAAANAIBNAAAAAAAAMCYvPznZXL+7HxmanwAAABdhAAaAAAAAAAAOo8VCD/68VFy9LW7iY3cvbubbN/aTt1ybgauvrGarKysdNa1t9YH5kfz5+d1/+N9c3mc/XI2tOyurq6yJQsAADAdBNAAAAAAAAAwdxR4hgHo/Qf3B0JSH6L6YNUKXyt7Yz1Zublh+9FOsvLp7mi/OUhWfrg3O7/cs6cj9q5bNtZ8yfU1e3lU0AfbPtCOw+wwxL788zJbqwAAAATQAAAAAAAA0ABhoBy2RFZw6YNkhZpW2Gkah8ZxUGwFwk/djemfj3CU7sZ/aNmFy1bGwfYYYXYYXIehNYE1AMByQAANAAAAAAAAlQlLXYShsi9lYQWQA6rEhQ8xb28NhpxhAEp43C3DEFsPA/w61YOCMLi2tolA39I6DKv1AMNvcwAA0D0IoAEAAAAAACDFh8sqp+DDP99aubQ2slrD+oAxbJnsA0mFk1Zoicvr8xM7sNZDCW1HavFubWuZG+9spg89fCkQlWwhpAYAaCcE0AAAAAAAAEuCSh0ooPP1lfUyPoV4paUw4mBZtYh9cKgQ0QoXEevUt65+cNgPqv12WfJgJG5JTUANADAfCKABAAAAAAAWCAVsvgWzL41RGDD7lsuq7xuHy1YQiNhWVbIlDKl96Y+SltQKqPUQJmxBrV8BAABAvRBAAwAAAAAAdAwrZDZLZPh6y77WskodKKSjvjIum77kRxxQF7xMUSU+fOtpX4NaL9YEAIDxIYAGAAAAAABoIb4eswKww88PR4fMvhWzAjZaMCOOpy/zoV8BaD8qaT0d1p7WgyCVtgEAgGIIoAEAAAAAAOZIGDT71sxW6DXQkpmQGXF2+nA6bDltPAxSq2lf0oNgGgCgDwE0AAAAAADADNDP90cGzb41s0IuX4+ZchmI7dSX9VBpG99q2ijpEQfT1JkGgGWDABoAAAAAAKBm1PJRdWMVOJmlM6ygWWGWFXIhYvesEEzr2KDyOv4FiAAAiwoBNAAAAAAAwBQoOFKApFbNaukYh0xpHVlfn5kWzYjLq28xrYdOOiYomI6OF2FraR1bePEhACwCBNAAAAAAAAAVKQ2bw1bNavmourFWCIWIGKpjheq6+9bS0S8m1t5aJ5QGgE5DAA0AAAAAAGBQKWxWYKTgiFbNiFinOqb4UFovH41KePhQmvIdANAFCKABAAAAAGDp0UvBVLNZ9ViHXg5I2IyIbVAlPEpaSutBmY5hOpapDj0AQFsggAYAAAAAgKVDLQb1c3a1IBx6QSBlNBCxK/qW0jpm6dgVHMt0bNu+tZ2X7gAAmBcE0AAAAAAAsNCoXurZL2dpy8ChUhr6Wbt+3q6XgunlYFbAg4jYJfXgzL/oMCrd4VtJ65ioX34AAMwCAmgAAAAAAFgofDkN1W5WndQwfFm54f5WS0FKaSDisuhLdxitpHWM1LFSx0wCaQBoCgJoAAAAAADoNKp16l8WOBQ4+9rNtG5GROyrY6JRS1plO/zLDakjDQB1QQANAAAAAACdwrdwHqrfrH/7chr6CboVuiAi4rC+bIeOoUYgTQtpAJgGAmgAAAAAAGg1hSU1CJwREZuxIJCmZAcATAIBNAAAAAAAtIrwpYHrcUkNAmdExNkbBtLBMTl8qaGO3QAAFgTQAAAAAAAwd1Rr9Ojro2Tr1vZAuEENZ0TEFuprSOvFrsExW8dw6kcDQAwBNAAAAAAAzBy1lPNlNQbqOK+vJSsf7SQrDw6TlecndvCBiIjtUcdqHbN17NYxPDue69juy3XQOhpguSGABgAAAACAmeBbOW++s9kPnH0d528OkpWn7ibCCjcQEbE76lhulOvQsV/nAFpHAywfBNAAAAAAANAIvpbzUCtn/WRbLeUoq4GIuPgaraP9ywx1jgCAxYcAGgAAAAAAauPlPy/T+p+7d3f7gbOklTMiIha0jtY5Q6U6dA4BgMWDABoAAAAAAKbCLK2hlm53t3st36wQAhERl1tfO1rniuBXMjqX6EEmYTTA4kAADQAAAAAAY6PQ+fDzw2T9rfV+6OxLa7ibCDNsQERELFLnjqhUh84xOtdQNxqg2xBAAwAAAABAJQrrOevn1JTWQETEulQYrXOLzjGE0QCdhwAaAAAAAAAKMUNnX89ZP5+2ggNERMS69HWjCaMBOgsBNAAAAAAADEDojIiIrZQwGqCTEEADAAAAAEB6407ojIiInZEwGqAzEEADAAAAACwpukHXjbpu2AmdERfEH+4lK3e3e/vyp7u9v9mfcdEtCKPvP7ifvPznZXbWA4B5QQANAAAAALBE6EZcN+QDobNu2HXjTkiF2E2172ofXl/r79fhv/1+rmBa3SmUtoaDuAj6MDrYBzbf2Uwe/fgoubq6ys6GADBLCKABAAAAABYc3XDrxnvr1nY/jNKNuW7QdaNu3cAjYvv1rZ2z/VoPlo6/OU5e/udl8urVq+Tyj8t037/3xb1k+73twRI7UqH0Rzu9Xz24m39zHIhdVtu1tvEgjN69u5u+6wAAZgcBNAAAAADAguJfJpiHTQqfdCNO0ITYXa3Wzgqhf7iXhs6jPH92npx874ahY8HNjf4wvPpMpTseHPKAChdLbdPaV7IHMXogQ71ogNlAAA0AAAAAsECoxMZQXWfdcOvG27ohR8RuaLV2/vo4efn3y+TVf19N5flv5+mw9j7cSzbf3uwfO6TCOh9KU08aF0Ftw2r1HzyAUYkOlaeiRAdAMxBAAwAAAAAsAPqZ/XZYYkM/rdcNNmERYnc1WjsrJD57fGYGyXWqcah0x+6d3cEHWlLTo5ccUk8au65a+evhSrCP6ZdDlOgAqBcCaAAAAACAjqKfDetGOa/rSokNxMUwau2chmNf7tXS2nlSNW4fSqctR/1xxxu+5JBjEHZR41cGR18fpb8sAoDpIIAGAAAAAOgQ/oWC+rlwHvyoJaJaO1s31IjYDefY2nlSL3/vveTw4JOD9CWH+THJq6Dav+SQetLYFX2JDj1UybZlXlwIMB0E0AAAAAAAHUAtsAZaOyuk0s+GCXUQu22DtZ3noepJnzw4SUPp0nrSvOQQu6Ba82v/zM69vlU0taIBxoMAGgAAAACgxah14VZY21nhDS8UROy2RmvnNOT64Z4Z6nZdteJO51fzGM6z1N/6FQcvOcQ2a7SK1kPh82fn2dkaAMoggAYAAAAAaBlq7awWVkO1nWktiNht49bO673WlC/+epHu98ui5vf059Pk8PPDZOfOTroc/DJJDetJa5lZyxJxXkb7sUpi6WExraIBiiGABgAAAABoCWpJpRZVAyGMWlxZN8CI2A2t2s4f7KUBrBXOLqsXzy+SRz88SkPprXe3+g/gwuOhryetsgjWskacpdq31XI/27e1zWr71fYMAIMQQAMAAAAAzJmhlwpmP8U3b3gRsRtGrSTTkOrLvaVr7TyNT54+Se5/d78XPKv8kF+WXupJY1vUg5FgG6U8B8AgBNAAAAAAAHNAP9XVT+/X3sp+eq7WfrxUELHb0tq5cRVK69ip5Vr6ksOv9+11hNikap1vlOcAWHYIoAEAAAAAZogCFLWMyn9erqBKLaesG1lE7IZWbeevjpIXf75IXv7nJTasrye9cT1qJf2QX5LgnPTlObJzvR42339wnzrRsLQQQAMAAAAAzICh+s5qpUeZDcTuarR29uVzrJAUm/PeF/cGX2R4Lfs/x1hsg3rIHNSJVgt+PYwGWCYIoAEAAAAAGkTB8/atoA6sAirKbCB2V1o7t0It7507O/2w2bn34V5y+cdlcvbLWe8zAmhsk6pVHtWJJoiGZYEAGgAAAACgAVTzcZ36zoiLYVltZyMcxeY8+f5koPazjrP6TN+9evUqlQAaW230EIsXFsIyQAANAAAAAFAjZvCs8Mq6CUXEdmu1dv6a1s6zVsv74LODZHU1q53v1AMABc0+dA4lgMZOqIfSwfFFv5YiiIZFhQAaAAAAAKAGFDzrJUPpjSQvFkTsrmWtnf952dMISct88fcLnEAt862bW/l60AOA42+O02VqBc9eAmjslD6Izl5YSBANiwgBNAAAAADAFBA8Iy6IRa2d/3rRD56bCqDdOLDvvS/vJWtv9h8A7NzaSY+1VthsSQCNnVQPv/SrKYJoWEAIoAEAAAAAJoDgGXEBrNLa2dIImcs0Q+dQI4RdNs9/O0927+wOvFRQDwEURlshc5kE0NhpCaJhASGABgAAAAAYA4JnxAVwnNbOlkbIXKYZOodGYewyef+7+8nG9Y18XWy/t52+VNAKlqtKAI0LIUE0LBAE0AAAAAAAFSB4Ruy4VmvnD/eSs8dndshcphEyl2mGzqFGMCsv/7xcSJ88fZLsf7Sfv1RQ/z/49CC5/OPSDJTHlQAaF0qCaFgACKABAAAAAEpQ8LxO8IzYXePWzm5/Pv76OHn598vk1X9fpZohc5lGyFymGTqHGuGztMLbLvvoh0dpC2e/Lvz60DKyguRJJYDGhdQH0dm+s3t3Nz0eAXQBAmgAAAAAAAO1Ltp8Z7N3o6dWRwTPiN2xpLWzD51DhwLmUUYB8yjN0DnUCJ+lFeJ2zYvnF8nh54fJatZ6068LHWOt8LgOCaBxoX16f+Ch2v7H++lxCaDNEEADAAAAAAQoFNHPW9MbOwUmam2kMMu6CUTEdlmhtbPlUMA8SiNkLtMMnUON8Flage6Qf7RTvchx5/ZO/lJB1dk+/satC7c8rNC4TgmgcSmMgmjVsb+6usquZgDaBQE0AAAAAIBDoZJaEfkbOYJnxI5otHZOQ5kf7plhs+VQwDzKKGAepRk6hxrhszQD51gj/J2XF88u0sBfYbNfFyoToEDYCoqbkgAal8rHR8nKzd6LPPVLAwXRAG2DABoAAAAAlhq1FtLNmg9L0uBKrYqsmzxEbI8Ttna2NEPmMo2QuUwzdA41wmdpBs6xRhAsL36/mJkKfPc+2MtbO6e6f2s6rIC4aQmgcSnV9n6j9/BHx0O9wwKgLRBAAwAAAMDScv/B/X5dUrUeUisi66YOEdvhmLWdq2qGzGUaIXOZZugcaoTP0gycY6Pg2WsFxXWrh3ebb2e18p1b726loZe1jGeptod0mgigcRnVOyuyY6RKiqm0GMC8IYAGAAAAgKVDN2NqHZQGFLpJI6RAbLdRa2ftt5O2drY0Q+YyjZC5TDN0DjXCZ2kGzrFG+CytwLgO1br44JODZG2tF3Ctrq6mf1/+fmku23lIAI1Lrx7WqZRY9pCdFxXCvCGABgAAAIClQTdfqkeaBhO6KVNLSuvGDRHnb1FrZ19P2AgeJ3UgXK6iETKXaYbOoUb4LM3AOdYIn6UVHuc+H9+T70+S7ff6DwE2rm8kJw9OzOU5bwmgETODFxVSHxrmCQE0AAAAACw8Q3WeP9rhBYOIbTVq7ZzWdv7mOA1yB2r9GsHjpJohc5lRwDxKM3QONcJnaQbOsUb4LM3g2WsEzFK/Dgl98uuT5PCzw4HWznoIcP7bubkc2yIBNGKk9oXsRYU6pmr/BpglBNAAAAAAsNCotWReboM6z4jtVD8Vv7WZ/1w8319/uDcYOocaweOkmiFzmUbIXKYZOoca4bM0A+dYI3yWZvDsNcJn6YNn1cffubPTXxeZdZU8aVoCaMQCVR86O87qF2E6ngHMAgJoAAAAAFhIdFOll++kIYRutnTTZd2MIeL8zVrmxeon41s3t5Kjr47SYJQA2tAIn6UZPHut8PnpeXLvy3tpaQ2//Pc+mP4Fj/OQABqxRP0CTL8Ey46xlOWAWUAADQAAAAALh26mdFOVBhCU20Bsvzc30vrCCl1PHp6kZR8239nMg9DQjbc20hdqPfrxES8hlEb4LM3g2RsEzwprd9/fTctraPmur68n976415nWzpYE0IgV1C/CKMsBM4IAGgAAAAAWBt08UW4DsYNmAbTqtYcqTFQdYrXMXbnu9u1rg2G0XHtzLdm+vZ3c//b+xLWJzZC5TCNkLtMMnUON8FmagXOsET5LM3j2Pr9IW5WrdXm4LBXqW8unaxJAI46hXvaaPbTXwz0dewHqhgAaAAAAADqPbpYOPz/sBQ66idLNlHWThYjttCCAtlR4evztcbL/0X7/gVOmfvmwuraabL69mRx8clC5fIQZMpdphMxlmqFzqBE+SzNwjjXCZ2kFz6qJr+XiWzvr//r78vdLc7l0VQJoxDHVL8Vu9x5I6TiqYwVAnRBAAwAAAECn0U1SXm5DN0+U20DsnmME0LEKHE9/Pk3LdmgY6bEgUq2kVWZCLXytsNUMmcs0QuYyzdA51AifpRk4xxrhswyD5/vf3e/XxHeqzvPJg5Oh5bAoEkAjTqj2mfW1dP/RMUPHO4A6IIAGAAAAgE6i4ElvcE9DBt0sETQgdtcpAmhLle1QK+mVdzbMsh1q+bv1zlZy9OVRWrZjKGAepREyl2mGzqFG+CzNwDnWCJ+l5kutm1XT2c+zXiq4aK2dLQmgEacweknh/Qf3sysvgMkhgAYAAACAzjHQ6pmXDCJ235oD6FiFuYUvN8wCapXz2PtoL3n0w6O0ezN49hohc5lm6BwahM6hZuAcGwXPmv784VymWjt3+aWC40oAjViDeo/Gjd4DLFpDw7QQQAMAAABAZ1CQRKtnxAW04QA6ViGlf7mhxps/0ApMX254azs5/uY4efL0SasD6ItnF8nx18d5a2epkiNVa2AvmgTQiDX6ae+6i9bQMA0E0AAAAADQCWj1jLjAzjiAttTLDVc+30tW3t3svcw0C3Jzr62kLzfc/3g/rTltBc1FmqFzqBE+SzNwDjx9fJo+lPMvFVRoriB6mVo7WxJAI9YsraFhSgigAQAAAKDVKBii1TPiglsxgD745EWydfMy9+T7l2Z3daggs/DlhirbsZq93PDObvLo4aM0wLbCZ2mGzqFG+Cyt0FmqVfbWza18etJp+PHRUBC7rBJAIzZk0BpaDQMAqkIADQAAAACt5fzZeVqXNQ0S7m7T6hlxUa0YQCtwDr14/srsrin9yw1V3sIq26GWyKoxfe+Le2m3dQbQKgOy/9F+Pl4dGzWeZXip4LgSQCM2qPYrNQhw+5gaCOjYCDAKAmgAAAAAaCVHXx/1AgSFLQ8O7ZsgRFwMW1CCYxIVEuvlhiu3t5KVNaNshzN9ueGHe2l3qtc8bgCtmqtha+etd7fSlwpawSv2JIBGbFg1CFA5tOwYpwYDAGUQQAMAAABAq1BdQbUgTMODmxu0ekZcBn0A/b+rTvvqn5KXG17r/Wzdv9xQD9n0E3YrgD7/7Twt/eFfKqj+Dj45oLVzRQmgEWekGghkxzkd0wCKIIAGAAAAgNagGqZ5YPPlnn2zg4iL54IE0JYXzy4Sle1Q+Yy8pFDotZVkI3u54dGXR8neXXfsy77buLGRtnZe9pcKjisBNOIMVUMBNRhw+xwvKIQiCKABAAAAYO7op+wKX9LAQG9Zdxeh5k0OIi6mCxxAx6qV9OlPp8nK+1vJylu9OqqxKtmhn7S/emUHrFguATTiHOQFhVACATQAAAAAzBXVOM1LbvCiQcTldIkCaEv/ckO1kFaN5zR49hoBK5ZLAI04J9WAIHtB4eHnh9mVHgABNAAAAADMkbzkhvzmwL6ZQcTFd8kDaK+WgSSAnk4CaMQ5qoYEejGr2wfVwEC/cgMggAYAAACAuaCWMWlAQMkNRCSATiWArkcCaMQWqHd5uP1QDQ1UUgiWGwJoAAAAAJgpagmTl9xQCxlKbiAiAXQqAXQ9EkAjtkTtg9nLpe8/uJ9dCcIyQgANAAAAADND9Z7TkhsKBtQyxrpZQcTlkwA6lQC6HgmgEVukGhro125un9QLpynJsZwQQAMAAADATFC95zQQUABNKICIoQTQqQTQ9UgAjdhC9aJpt1/qV3Av/3mZXR3CskAADQAAAACNoxYvaRigFjBP3YWidWOCiMsrAXQqAXQ9EkAjttRvDtJ9U7+G06/iYHkggAYAAACAxtDPLLdv9Vq8pC1fqPeMiJYE0Kl1BNBqWbjsnv58SgCN2FYfH+V1ofXrOFgOCKABAAAAoBHUsmXDv2zw0137JgQRURYE0Pe+vJfsvr+bHH97nFw8uxj6ftEkgK5HAuglUQ+19T4Jd/xY+WgnWXlwyK+suqLWU1YX+vDzw+zKERYZAmgAAAAAqJ38ZYNSP7e0bj4QEb0FAbQ+S4PEQH2mYPrJr0+Guu+6BND1SAC94Gq9ZvWEU7PWtLnra73vFU6rta01DJy/eoBweytdZ7yccPEhgAYAAACAWhl42SA3fohYxZIAWr7480Vy8v1Jsv/RfrL+Vq/VnHfz7c3k8NPD5PSn0+TVP6+GhtElCaDrkQB6AVVYqQfaCpezfX/vw73k7JezfF/Rv+99cS/dh9KH4Fl36fWIWknr11hsE+0zeDkhIfTiQgANAAAAALWRh8/6WSXhMyJWdUQAHX+uoFmBs4JnBdB50ORUQK2gWoG1guu43zbr55cAejoJoBdIXUsooPSBsgLoL/eSl/95ObifGJ4/O0+Ovznu9R8E16m6TqFsR3vUwwW3XlS6jZcTLiYE0AAAAABQC/r5ZH5Tx8sGEXEcxwygLVWSQ6U51H0YNKklZFfqSPv5HQjSjJC5TCuQXTYJoDuub+2c1QhOvb2VnD0+M7f5ql7+fpk+KD/45GDowRVlO1pgFkLrmE0IvXgQQAMAAADA1OThs27eCJ8RcVxrCKBjFTYrdFb4PPBzfKeG2cY60n5+CaCnkwC6o0atnfVrBpXUUHBsbet1qFCbsh0tUtuAW/aE0IsHATQAAAAATIxq9e3edTdnulnTTaN1M4GIOMoKAbQCY9+SeZLguAt1pP38EkBPJwF0hyxo7azSGNb23bTnv533WkFTtmN+ZiG0lrlarMNiQAANAAAAABOh8FkvjElvygifEXEaKwTQ+v9AGOTUZz44HrfecxvrSPv5JYCeTgLoDqgAN2jtnIa9n+422tp5EinbMSe1fWQPJQihFwMCaAAAAAAYm4HwWS2XrJsHRMSqVgygpW/JXBYcT1rved51pP08EkBPJwF0i9U1g0pbZPvW7p3dNGC0tuW2StmOGanW8YTQCwMBNAAAAACMhcJnvaU8vdkifEbEOhwjgI67kWFwXFTveZLyGrOuI+3nkQB6OgmgW6Zas6p0hd+H9P8WtnaeVJXtOP76mLIdTUgIvTAQQAMAAABAZQifEbERpwygYxUc+3rPcStp/e3La4zbmrnpOtJ+Hgmgp5MAuiVGrZ317/vf3TfX2SJ58fwiefQDZTtqkxB6ISCABgAAAIBKED4jYmPWHEDH+nrPReU19NkkrZnrriPt55EAejoJoOdo1NpZ+5eCWIWy1rpaFrVNHn5+mGy9u0XZjkkkhO48BNAAAAAAMBLCZ0Rs1IYDaEtfXqOsNfM44bG3rI60hmf14/XzSAA9nQTQc9Bo7azPrPWDL5MnT58kR18fVS/bof/7ltPxsl8WCaE7DQE0AAAAAJRC+IyIjZsF0APBqzMMZM1wtkYv/7hMQ42DTw/S8YSBkMLj9CWE3xwnZ7+cmf0Xef7sPO1P/SuAtrrxmvNohMxlWmHXskkAPSMViqrlrg9Q1Zr3o52lb+08iaVlO64F/1awb62LZZEQurMQQAMAAABAIQqfNwmfEbFpWxBAWyps9uHxwM/mnZoWhdUKQRReW/2PqzmPRshcphVuLZsE0A2rlrm3t/J9QWUl0trO/3HLH2tR23AYRO99uNf7e80dh6x1skwSQncSAmgAAAAAMCF8RsSZ2dIAOlZBs1oxK3i2aj4rJFJgrVbPVv+jNOfRCJnLtALZZZMAugGt1s53t9OSM1aAipOpIN8fW1ZXV9MHX/rcHx9W3lnyFtBeQujOQQANAAAAACa7d92Npm4yCZ8RsWmnCaD/+yp58feL4c8zFRorJNNP3F/89SINKK3uJlWtpO990av5bLWS1nd6UaHVb6w5j1HAPMo4jM2Ngq5FlgC6RqPWzhtvb6QhqWqjW8seJ1PLdH29F6jqOKLjhj4PjwU6Nix9CY7QIITWQz9oNwTQAAAAADDE/sf7vZtNvQTHuuhHRKzTKQJohctqlXzy8CQNHhVEKGhOA1n3vQLos8dnAzYZSGv8mp78J/NZcKeXjlndh5rzGAXMoxwKnr1R4LXIEkBPadTaWYHo3gd7lVs764EQjlbHpsPPDvPgWf8vqxOvYwMBdKRCaLd9ahu9/PMyu4qFNkIADQAAAAADHH5+2Ltx19vWrYt9RMS6nbIFtMJkhWN6iVcaRmeq5bEC5/T/Pw+G0KGNBtK/nafh3cXvF+b3oeY8RgHzKIeCZ68RFC6qBNATquWlc7+WnVMPUNLWztovjOVcpBW2Yl8fPPtfTIwKnr06NhBAGz4+IoTuAATQAAAAAJCjOnrpjad+bmtd5CMiNuE0AXTsf1+lIYRaHCuIDANpqZD69MfT9DsrjJZ1BtIKnlUzmgB6dhJAj6FakH65N9za2e0/k24/VuiKL9JfR2jZ+uB55dpKWsJnYH8vUccGAugCsxB6453N9B0m0D4IoAEAAAAgRTdB6Q2R6unphtS6wEdEbMI6A+hItTZUIKnQOW4hnQbSDx+lD998a2lLBdJpWQ9j+KMkgJ69BNAVjFo7qxXu0ddH+UOXabYfK3zNdcNfNtNfQdzdy5f11s2tsYJnr44NBNAl6p0lbvnqBdqE0O2DABoAAAAA0taCaYsctYAifEbEWdtwAD0UKv/cK8uh4Fm1owdCafe3byUdlu3QcKzhj5IAevYSQBcYtXaWapGr5WVuM6HGci7SDJ69RkC7qOoYsnN7J1/WernzpMcRqWMDAfQIsxBa7zKBdkEADQAAALDkqJVIGj5L/YTRuqBHRGzSBgNohWcKvhT8qKyGWiMOhNGZCuEUSKtF9EAg7dRnarGoUCkNeo3xFEkAPXsJoCOj1s5r6+vJ8dfHycu/3fKythVLYzkXORQ6h0YhrVcPwhdFPcBSK2e/vOU0wbNXxwYC6Apm27pa9EN7IIAGAAAAWHL0U8X0BokbdUSclw0G0EUqVFMgVhhMq5W0L9sRtZJW62nVyFWorOFYw/cSQM9eAminWjurNWjY2vnDvXTbrrS9xBrLucih0DnUCJ+lFeR2zeNvjpONGxu95X1tJd3vtTwG9ucp1LGBALqiWk5uPeihIrQDAmgAAACAJUY/UUxvlPSTXOsCHhFxFlYIoHff3032P9pPw8Uqwe+kargKyuJg+vL3Xshkvtzw4UlhwEwAPXuXOoDWL5nUAtS/6E4BtDvHq7XzWNtLrLGcixwKnUON8FnGYW6XVPC89mb2EsfV1eTeF/fS5TCwH9egjg0E0BXVA5gb6+kv/LSOYP4QQAMAAAAsKWoVkt6c6kbVunhHRJyVFQPog0/czeunfe99eS+5/+B+46F0kQrOFFKrPAcBdHtcugDat3bWS4Q1386dOztDrZ0tzW3F0ljORZrBszcKnr1xqDvkH+3y4llvv/bB8/pb6+nDqIF9t2Z1bCCAHkM9jHljNV03vJRw/hBAAwAAACwhuplLb1J1s2pdtCMiztIKAbT/t8IwhbkKGRU+K4RuUygdSwA9e5cmgI5aOytoU+tbtda3tg1Lc1uxNJZzkWbw7DXCZzkUOMcaIbDUfjVL9YsIPQhTiY1ZBc9eHRsIoMf0wWG6nvQCSJgvBNAAAAAAS4ZageiGKb1hfeou2qwLdkTEWTpGAB13IxWQKRxqYyit8RFAz9aFDqCN1s4rt7fSXzVZ28MozW3F0ljORZrBs9cIn6UZOoca4bPUfjUL9SsHtSr3wbPUZwP7asPq2EAAPYGf7qbri5cSzhcCaAAAAIAlY/uWu4HRzdMyv5wJEdvlmAG0giyFUmG3sQrNFBzNO5TWsAmgZ+tCBtB6YBzVdh63tbOlua1YGsu5yKHQOdQIn+VQ4BxrhM9S+1WTKmTOr5uc2j+rlDZpQo2bAHpCtdzc+jt/dp5dDcOsIYAGAAAAWCLU+iO9iVJrEOsCHRFxHvoA2ghc/Ofhv4+/PU5D3cPPD9N/+xA57NdS4Zi6qxxKu+6t4YyjhpMH0Mb3ofk8EkBP5UIF0GrtnIVnUrXQJ23tbGluK5bGci7SDJ69RvgszdA51AifpfarQp9PrspqbL69mS/3vQ/3pg77p1XHBgLoCdUvB95YTV9KSD3o+UAADQAAALAk6AYuvZHi5gUR2+YEAbRafx5/0/t/GCLrQZsCOrV0U7AVDs9SgZnCqqZCafWj4ej/1veh+TwSQE9l5wNotXb+aKff2ln//3Q3DVwn3S6KNLcVS2M5F2kGz94oePYOBc6xUfDsTYPmIo1geZT3v7vfK1Om5e5sQ/Ds1bGBa7gp1PHArVPqQc8HAmgAAACAJaBzdZ91MfnLsbNoWk/cjcRhsvKd83t3Q1HY3QS6i9p03H8Y33VWt7x+dfP0awfWPc5Hd3NX6340rhME0EdfHSVPfn2Sqp/EP/rhURoeWQHyycOT9Kf0CrLC4RepEE0BVh2htL5XP/q/9X1oPo8zDKDNkLDjnv7U0QD6k91k5Z2gtrPbLwpfcGes+0k0txVLY9sp0lonuUb4LIcC51gjfJZp0FykETBLPZyKPfjsIG0d65e9Hmy9/Hv6X0DUqY4NBNBTmtWD1vEbZgsBNAAAAMASoJ+ppzdVehu4dUHeNn/YyW8CU99yN11Pw26Ok5V3+zeKqbcOgu8n9SRZ+XDNDc8N+ys3DrObBny8n6ysuXlY23T/dtNgdTOV95KVN7PldM3Nm35W/HCcsDEL/H8YZ5m4fj5RkOLGd8utz++Oxg/1n7t1uppNs268VULG6q4W3fL4cq93c/qFWx/fTzC9RT53y//OltPNwyduHJMsiyZ9qJaW2fbxrpv/Z0Y3TTtlAG15+mMvPFZ3h58d5uHxuGU7vArW1P24obT+re+rjCufxymCRjM8lEFAGGqGhB23kwH01+64o2nO3Li+kW6rL/58Mbg9TLhdFGluK5bGtlOktU5yjfBZmqFzqBE+S+1XhRrhswyD572P9pLV1d71hP7fxuDZq2MDAXQN3lhPHzZou4LZQQANAAAAsOCo1V96Q6uXF1kX4m00DqDf2ExWfg27iQNo9+9P6wga3EXsrWy4CmnT0HAGvuXnw3nDzXvtAWAQQHs/qRrmumXysbvhTftzy+aDg4rhqRv+jWic4z4kiLeDlTX3WQ0BvbuZWfktHs40y2iEvw0GS0MPOHTzlLb4n7Vu/r7o1zjNXXfb5E9umsJ5aNoGAuhYBcNqTVpH2Q6vwjYFXWWhtMJQ/VvdWcMIzedxiqDRDA9lFBJ6zZCw43YygM7KA+jXSqt66Ob3R3ltJdl8ZzPZ/2g/3ZYJoPsOBM6xRvgstQy1n2m5avmura0lJw9OzOXTJtNpJoCeXv0S8I3VdJ+C2UEADQAAALDAqPRG+pPS9bXeC1isC/E2OhA8biYrv8XdHA8G0B/WFDKoxa1vCTpPw/mpI5x87OZLLaz98N91y/eHI7vbUHdDsPKeWoQH/cq3K4TkcXj89lay8q0b5kB3bpv81nV3Yz1Z+fgwCrbddx8GP0W/5m66vy0KhF23X7kb8+uum89GbQtuGt7Ohrnm5u1dN13fK2x1/YUB9FsKYWvaZ+IA+r3dZOXXYNi/7g1+3wbfddMczkPTziCAjq27bIdXAZzCLx9KE0DP3i4H0No2de6W+re2RW0TA/unc/36ei+Q/uWJuR1U1dxWLI1tp0hrneQa4bMcCpxjjfBZDgTOsXHw/PhJsnXTHduD5diF4NmbbgcE0PWoXzy59a+HjzAbCKABAAAAFhi9aCW9yerSTbicSwB9kqx87lv6jtvS1nWrGstj19B1/X0QBLyr7t8KUcOgto3hpCxd5m76bwbrZ83d8MeB9R+um4/88s5UsO2D2af7eeu0Xgv3gvBZw/kgCKrlOyVlJH4/HH7IkA7bzU8eQLvx1VmCZSCAtrYtzYNbRmoNfyuaFwXkcYv5xt1OVr6rcf6rOIcA2rLush1S3RNAz9ZFCaBj9Z0VSK+urfVbSI8ZSJvbiqWx7RRprZNcI3yWZugcaoTPMg+bLbPgWQ+T1tf7x9aNGxvpAyhrebTZdL0TQNenlqXbHrR9QfMQQAMAAAAsKPopeXqzpTfpWxfebbb2ADoLiJ/FwV/gz7v9wHN1K1l5bnRTaBheOt9yNzVVArwwZFULX7PFrRvO527aVJt4Yt1Naxi6qiaz2V1FP3PTXdYC+lu3/Py4xjUt0+FuJt4PgvlJLNomfgq3rTBoDtfhuAG0W2+qkf2dG8Zj119comRkAB04Trdj64allu1l+8G8nCCAVhkNldRQaByGyHVaR9kOBWEE0LN1UQPoWHWrQHr3/d2BF+jpvKIa0rt3dpNHDx+Z24nX3FYsjW2nSGud5EbBs3cocI41wmc5EDhHar9de7N/Ltl6d6uTwbNXxwYC6BrNSnFs3drOrpyhSQigAQAAABYQ3ZiqjmTnSm946wyg1ULWl3JYczdu3xvBon8JoB/e23vD3ZQahpfSTdvnReUiMp+772/7G2P3/+/GbT09juH0jRuujumv0bJMW/C65Z4H7W5eb/mWtrFZy9sHQeu+Nbfu/Pdh6+A3gs+HdP2bL1l0+0L6YkQ/DNdt/qBh1DJyw/v+MFn52Rqu63agJrnzA9et/772ANp9ppdlall+XrLtD+j68fWetR/MuoXzKMcMoJ88fZK2Sh4IhL86Slsvq6yGWoGGQXJdVi3boRDOz4OCMH2v//vPisznkQB6KpclgI5Va189nBkKpJ0KYq1A2txWLI1tp0hrneQa4bM0Q+dQI3yWYeDs3f/YHUfzX9CsJHsf7iWXv49XSqeN6thAAF2zWSkOnTugWQigAQAAABYQtcxLb7weBCFYl6wrgFbIO1TD2PX3Sbhc4vDQ/XvsgDYML50fjwg9nrrx3wjG+Z67Wba6K/Oh6+fzg/KWyLnh9FWZP/f9R1vJyvvuxuxpSVga+4db3m/7+XL//9AvZwWmPvh1n5eF82GAPdQq3N1k5C2j3f/dDeNAv6P8wy2H9WzYcmC7KVlGmq87fvrdeIdeeGlsQ58E3TQVQPvu3nTTdn2UrvsgkFlZcZ/9XDIds/bmRto6MQ699Jn/PPy39/KvyzSwU/Cr414cCKsFpAI3BcdhkFynVtkO/e2nUaFgGkC7/4fTbqn5I4Ce3mUNoGMLA+mshbS2Ne035vYSa2w7RVrrJNcIn6UZOoca4bP0ofP5b+fpfObz6FyU4NlLAN2QN9bT/UP7DDQHATQAAADAgqEbxfTm6/aWfaE9c4+Slbf6N4TjWyGAHtsw2HP/97Wf1aJU4bS70E1LFVR14CV/broUUFrdyYd7gy2EfT8DofgogwBy3S2fr934v3P9F+puysMSHB/sG9143bA+zpaHfMP922xNHBuGw06F6mEpiirlRp658ftgvmi8KpXix7HmbsbHKZUStqzWNDx026ZfL0Xr8Gf3+TvGtvauW4/5uF134fb4vpuPcLxNB9Bp7fA4cI513YQBdFmd7Hk4YQAdq4BLQZQCSAVvYSCtcFhh2yRlO84eP0n2P7pww9DP+s+TRz+cm91JBdEat58mAujZSwBtq6BXD2tUKzr9lZSWUaZqJGv7KwykjW2nSGud5EbBs9cMnUOj4Nmrda361+G86Prn5d/9XyEsigTQDfnYXQu47UbvTYHmIIAGAAAAWDC2b7kbFLV0Um0760J75p4kK5+6m0MzFCvwrTDwqxBAr1UJ4ALfdsvoaTxMr5vesEzDzLTms8gogGzaT0paLKe6bS1v4ey8E4XPqW6dvR0MM631HH7vhnErW6daP79Ywau8F7Ridt1/4YZrdhcbbTNT64aVt5KOhh23yG86gH7X9TPUTaybplmVYZnEigG0jm9xN6NU8KsW0GqVPGnZDh9Ab928HHDvg34orW7ULQH0/CWArqaC36JAWi1CtT3mgbSx7RRprZPcKHj2mqFzaBQ8qwxOOM2aXtVpX8Tg2bv13hYBdFPqfSluO1JNf2gGAmgAAACABUK1R9ObMb0ozrrA7oq1v4RwTH857C3Dyir099PrnOQlf+4m35wW0yiAvO7Gb7Zm9rrhj9MC+r1g2b7t+h0KkwNVniIvc+L+P1SewuumOQz233LD9d/59X3Njfe6u7kurWscrfuhILvAsPXzm26bGloHY67DgRcxEkBPbYUAWj+n98GxAt40NP71SRpGxf2VOW3ZDrV+VuCs4FkBtA+jDz65SL8ngJ6/ixpAXzx/lZx8/zJXf1vdTaqCYO0X+rVA3Kp4bW0t2Xx7Mzn89DC5fO72OWNb8lrrJDcKnr1m6Bzq9vOLZxfJ0ZdHA+VE1HL75MGJuS8smpvu+EAA3ZB6X4rbrrTdQzMQQAMAAAAsEGtdfvFg6Ffhje8cAuixnXW4N24AOc70jTnsb90Nsbq74f7/g7sJeHbUC7J/NbbBMAQOy1QMPHCQ1jr3uuF+HATZI1tnO1X7Oa+57ebNrB09zTocsT0SQI+2YgvonTs7afAcl9eQk4bSCsWmLduhUJoW0O1xUQPosPW9VAhtdVeX2p5Ofz4dO5C21kmuET5LM3TO1EtH9z7YGygjtEzBs5cAumG/OUi3rUc/PsquqqFOCKABAAAAFgSFJOmNmS6grQvrLtmWAPrnw2Tl+yotk8cM93SxrPrCZS2LSx03gBxn+iYJNwP9uitaJ+5GYmjeBwLo9dE1p7X83M1Lum78cHwQHtee1vx86m7Y02G7ef+0aH2OuQ4HdN0SQE9nxQA67kZBcy8ArjeUVlg8admOhQmgjZCwK+phQbqtE0DXqravokB69dpqGkjrlwrqxtympLG+pBU8ax/buR09oLy+nu6b8Xa/DBJAz0BeSNgYBNAAAAAAC4AulNOfpC7KjUkYQL/pbj6HuhkR+NViEPK946bBatGbO0a4F5asGDncIscNIMcJHycJN73uJsC/iPAtty3ecTfLVXw3GJ+m75bRTaluXHnLONf/x8H2oHA7/c59/mHQ6nrIisvIt/AeeIHfiO2RAHq0EwbQlk2E0uOU7SCAnr+dD6D/d2V68exVcvLgZa7+trqbpZpe7QPabvNjknN1dTWt0TwUSBvrS4bBs/Ynhdnh8LRvLGvw7E2XMQF0s2b7oY7zUC8E0AAAAAALQN76uUs322XWGkCf9FrcPisJ/UyjkK8pr7mbycdTTtvauhHKhoYBrVM39mZ3mW8F3Y4TQKvURf6CwHnqls1DLVO/nTjvjvplgJv2UQHt08N+KY81t0y/992M2B6bDqBHrn8ZhfQLHEBb1h1KK0grKtvhh+e7JYCevYsaQHfBSoG022/ideb3E5X2CPtT95e/X5rb+rJJAD0j3TKmFXT9EEADAAAAdJyFa/0sawug3UXph1m94Gvu/9+NE7qNE/KNEfDGrX0/PIhKRlQxmrYmHSeAztebm68v3DpR8N+0P7vpWwumd9UtF9Wj9qH+86Nk5XPXzc9Gv6GP3XrIh+OmXy9TDL//YW9wPL67dP257+cZQI+tm9aOB9BqkTxOSQ3LukNpBWi+bIcCtvBzDY8AenYSQLdHH0jvvr8bHIN6rr25lmzf3ul9tzr43S7B85AE0DMy2xdpBV0vBNAAAAAAHWfhWj/LOgLosNRFrg8Mo25No5CvNIh1469a3mCg3rGbz8KX7ZUZTds77uY9DEtjR4WrA7rl5stoyKoB9GPXXT4Od4P8a/a5wlmVrPilJHQdqbu5+GovWfncDSded+G2csMt24HSGNKN/20/XU3oltUPbpnNM4BepBIcUTiah87Rv31grPrM+rcC34tnFwP9TqICL9V1HhlKu27UrTWMWE2X+q0yfZo/AujpJYBur9oPtB8pdE4fnms9ZaqV9OEXh8nLv1+a2/aySwA9Q29vpdukjp1QDwTQAAAAAB0mb/18192UWBfQrfJosLRDVd/aNYZ1PBj4jaXr71t3sTo0zNhxQr4xwr0mAuhbB0Y3oeOEjxOEmwPhszNcZz5QveaGqQDZDL1H+HXvRjD1utvWfZgdlvxYc8vSLGXiPvt+L1n51E1TqW64b2TDkrfcejK7i/xSobibxnkG0CPXv4y2gUr7wAydIIC+90Wv9rL+H4bEeiinkPj86XlaTzYc3iROG0oTQM9eAujumIaqbr61H2t7nGSbXxYJoGfoU3eOdNulHnJCPRBAAwAAAHSYbrV+PklWvnA3T1ZZitiRNYijwG+cF97pp76VXvwXhXytCqCdv7pxqmXxQ7cN/G58P+AY0yd/ccNVuKrSIrfc/0tbL0frQqHpt8HwBwLVmvzEzbPWzydu+vS3yqv8MG2gOuYyGjBaBrUH0M5f3TjCOub+ZYjfu/+nrcLd/H/v/v6haLpdv9+pFbkbvrYZ35K8lhbqNThBAK2X/Smskyp9oRD4/nf305/7hwGx/j75/iTtpmqr5VGOE0pf/EYAPWsJoLujtvdpt/llkQB6xt7eohZ0jRBAAwAAAHSUhaz9nHpSIfgdEfjVYjQdanmroM50d7D17Adums3unJ8GJSPGDaB96Di2Y0yf91vXj2/VrIBXNZ2tadJyUgtl1cBWnezPysJXt84+cMONWxGP8p1gXd9wfz/XsN0Nxy33uVpWfzdt+CzddLc2gM6mTetBD52s/r516yDtR8s4KzPjh/X2TsFDF/dZHuK7cX1etI5n4JQBtKVCSNVjVneHnx3m4XDdZTu8RaH0/W/vdz6AVkvyLql1kG7XBNCtlwC6ugTQMzbbJ6kFXQ8E0AAAAAAdZSFrP6dmwaLmTZrh8hwC6EYcM4D+edcYxqxcd+MvCU6LHCd8NY3WQ5WSIEX+fNhrMWx9VyWALux/RgF0/vkos+kfGFYVJ1k/NdlAAB17+vNp2hJ6FmU7vAqlF6EFdBzwtl0C6O5IAF1dAug56JY3raDrgQAaAAAAoKOsvbW+oDcix4MvjUvLLRjdzDqAfmvLbp2b6m4Kq9YP/iBrcZo6ZgCtFyt+ZgxzpGNMn3dgOt1yKGwBPcLWBNDBcN5x8/+T24bCOtOjXtT4w17/+ztuGtJW2F73/SwD6LfddjNQWsb9HdbgftutP72MMQ6g3w37kW4dq+W6//62677SCzobcAYBdOysynYoeCaAnq0E0N2RALq6BNBzMNsvH/34KLv6hkkhgAYAAADoILoQTm+uv6ny8rGuGYZtWUvOoW5GBH61OE7wWWWaM+uqAT2WY0yfd2g63fIobUFcYBsD6Dp8Zy8Y9iwDaGv9FYx/5Hgn2C6acg4BtGUTZTsIoGcvAXR3JICuLgH0nFxfS9bfWs+uwGFSCKABAAAAOsjWLXcT4i6IzQvlrvvrXhaIFYVmckTgV4tRYLnUAbS74f3G/e1by6oFcNWWsgMhqBv3pwfD9aZLdd2/F6zrugLooRbtI1qJ3wr6lbfDhz8jtkcC6NFOEECrjIZaKSs0joPkuqyjbAcB9OwlgO6OBNDVJYCek2rs4fbN82fn2VU4TAIBNAAAAEDH0M11emOtUMy6UO6quoD8fj9ZubXemz+5uhWVOvCOCPxinx0mK29n3d/Z65UnsLobsCUBtLvwzstATOqo8hKW37ob3Xw6nWGpBvmeWx5VQuiBELQG6wqgh4YzYh1+5daV7/dNtw7D7wigp3fMAFov+1Or5IFA+KujtPWywkd9H4fJdVi1bIcCXD8PBNCzlwC6O04bQJvb+oKq4wMB9Bx87s6db6wmu3d3sytxmAQCaAAAAICOsf9xFio9dRdc1oVyl/z9OFn5dq9Xi3bVB2GBbxWF7CMCv9Cfgtq93vVNd7M/avlFgeVcakC7aQxfyNgqK76UcCAEdfPyaUtaQBNAO0cNd4ZmAXQcgvrQOf639/KPy+Tsl7M0+FUAHQfCarn86OGjNBSOw+S6tMp2KKD203j+23n6mf4fTrul5o8AenoJoLsjAXR1dXwggJ6Td3sP5bUeYDIIoAEAAAA6ht7GvXLb3YRYF8it9yRZcRecK5/uJCvvrg+3qpXhZx8XhQdR4DaJQyFibBRYNmKFFtAP9wcD7IkcIyD3xi8h/CT6/quKwc444atptB4IoAmgo25CL/+6TJ48fZLWyVf4HAbSCodVNmOSsh1nj58k+x9duGFcuOGeJ49+ODe7kwqiNW4/TQTQs3dRAmg9RNl9fzdRyRm1oA+D20WRALq6Oj4QQM/Jx0fp/qmHjTAZBNAAAAAAHSJ/+eCDQ/sCuY3+fJCsfOhumt5ZswNn+aa7ofrUdfd4P2gJ7br/vqiVchS4veX6v+PGMY6fjQomosDynV27VIUcp8TFQGmLCgF0LU4QNNZVq3rqANqpZXZ9vRec6yWIWo5Va1DnRuuTANo5wXbRlDUF0JYKflXLWa2SJy3b4QPorZuXA+590A+l1Y26JYCev4sSQGtb6O/DK+kD6EULpAmgq6vjAwH0HL2xzssIp4AAGgAAAKBDqP6c6tCZF8Zt9fGeHTyvriUrH7jvfghCrzDke8PdeP8eDGfAEYFfLUaB5a0DoxvvGEHez24d+mGuuXn0Na4VYisY/7yJeRlj+rxtCqC9fxwlK+9l6+QdN31VSoDkRuuzywH00AMO9/c7xvjjYX2bhffe+MHJggbQsdOW7VDrZwXOCp4VQPsw+uCTi/R7Auj5u0gBtFTYrNBZ4XP6K6h0n12MQJoAuro6PhBAz9Ev3TWr2+90jIHxIYAGAAAA6AhXV1e9m07VobMujFuruzB8Pwj+rrvpVyvWoRas7rO3sm5kaah8PIMA2vnMTZPqEJvTG+rGXzngPUlW3MX3ykM3TB+wP9wZLJHx7q79okS1Jg/LYFTWLfOpSnDUFUDX7DU3jY+rhtCzCqDd/z936zb8vtYAuoJmAD3KUdttw1YIoHfu7CR7H+6lvwSpEuZWtY6yHQqlaQHdHhctgA4DW7lIgTQBdHUJoOesXkbo9jP9kgbGhwAaAAAAoCPk5TdUh866MG6zv+5nLS2NcM77rbuxym6iRweLNQbQv7l+rQB2LCcIeL0fhkFv4JpbHk+jaQ2X0UytMYDWDXRcDqWq7wYBsral9/fsoN60yQDaqVbI3zl/NcrG1B1AD21f7m/r4c3AsNw8fRD2I8Pt1pjnWVoxgD74pB8OSx8Oq0XzxfOLof4nVWHxpGU7CKDn76IH0LFdDqQJoKtLAN0Cb28la5ThmAgCaAAAAICOsKPyG+tr9gVx131+6ObNB2HO90fVuK4xgH62X1ybeq6uD5eY0EV2WEKhquPUqPbWVat6nPB1lFOVBWk4gC6z1gDaCord39b+MHK8o4Y7QysE0P7fKqFR1GJZ6jN9p27UbTzMSRynbMfSBNBumbTVZQugY7sUSBNAV1fHBwLoOfuNu55y+5KOgTAeBNAAAAAAHSAvv/HRmMFXJ3QXjneCYFAtf0e2ai0I3CbyJFn51Q3PCmGrOknAO8rfSkLKsZ0gaGxjDeiZBdDOW247vLGerLy3nax84br90P3bfzfzAPooWXk7297fcvP9U9y/24du+f3B/d//yuB3N09vu+nWCxzf2zX2K9edbzm96rp5OMW6mdYxAui4G6nWz3lA/PVwQKyWzHWW7igr2yEJoOfrIgbQ2o4VHuv/6ubVP6/y7kbZ5kCaALq6Oj4QQM9ZynBMDAE0AAAAQAdQsJLeMD4Y1TK4a7oL+U+DEhTX1t1NuLuQNLsNPa4xgK7DMLx00zXPlqSmE0zfUgfQbhl94MblQ9/YmQfQRnexv7rpV73yX8dcvu6mLn3gUVrjfAZOGUBbKvBVQKzwWaFdGBA3UbpD4/NlOzTe8HMC6Nm6iAG0/t8/NvRcf2s92f9oP1GAHPY3yjYF0n4eJ93mzW19QdXxgQC6Bd5YTzbe2cyu0KEqBNAAAAAAHWD/4/1kRTeJ1oVwZ3UXjJ9u9m+mFT4/rBI+SwLoQn8+zF6c6KYpb0U9wfQ9c/18tuvcS1Z+mGJ+uhpAp8vI9fPQLYO8dXtmWYkYd1OUt2L3L5mcOIB206F9X+tz1o4bZE+rD6CD0FPmoXP070m8/P0yDenKWi3rO3Wjbq1hTOJAAG18H6r5myaMk1ZwlWqEz9IMn2UwXQTQM7BCAC1f/PkiOf3pNH2oor/DAFluvr2Zh9JVQ+R5BtJ+vibd5s1tfUHV8YEAugV+6a6L3P6hdQLVIYAGAAAA6AB64YlefGJeCHdRhZt33DxlN7krb7gbqsrhszwmgDY9SVY+CEJWuer+1g1rXud6xtM3EKg6tS2rJMQkvhUGLbMIoLP+fCv9a+7z0hcfum4/cdPpxyHfdH+/E342TgA9R2e9T80ggLZUqKa6zScP7NrOA6U7jP6rSAA9exc5gPbfhfpQ+vDTw7SbgX3Zqc/0nVr9VwmSZxlI+/madJs3t/UFVccHAugW+Pgo3R90boDqEEADAAAAtBzd6Kc3f98c2BfCXVIXiV+5m+M3gpvjd3cmaG1JAF2sW5a/uOn51C3nuOWun75vxwn7p7SxQHWCsiAP95KVO265fOKmaWibK1mHvlVzpTIVbrg/un31Izd94Xaeuz78cskB3XjeCbbtednyAFotlBWAhd3WpYJiBQtm6Y6vjtKwWqF11fETQM/eZQugLbV9KnAuC6W1fSu4VoBtDcPbZCDt52vSbd7c1hdUHR8IoFvi+lqye3c3u1KHKhBAAwAAALSc+w/chZVu9p7OMDRswueHg4HoO+6G+LtJg1rXHwH0aJ+FL0fMvLk323q/45SfGGVddalNG1iHj92yzlueZ8P90O0HVrehupnyZTzmpS8fMivHDKB9CQ29CMqXzqgS8E7itKU7CKBnLwG0rYatsFglOlSqo39s6oXJGr4PpcteclhnIO3na9Jt3tzWF1QdHwigW+LdXvkbqA4BNAAAAEDLUQsLtbQwL4C75B/HNdaXdRebt7Kb3jV3MzZW+Y4mjMLLWbYwHmXa6tfdtH7gtqNvj2YbPsswgL7m1tXjmgLoVTdPz41uJjZYhyoJ89O026h0w/jWTbOW/8duPVR6weaSOkEAfe+Le/n/w0A4baX88KQwEK5DhWtlpTv0ne+WAHr2EkBX14fSCo71UsP8GOvU3/pc27S6KwqlywJptcK2+vH6+Zp0mze39QVVxwcC6JaoXyW6bVzHQqgGATQAAABAy0lv5u5u2xfA2BLdxe/3Wbj+EyHjoCfJyq9Zq9pnU4a6+UOMe8nK0zoC4kh3k5NO56xDepwogFbwq1BMKvBV6GiVzVBAraD49OfTNCgLh1+nCph96Y5lC6Avfr9olXoAkYagHQygz345y9d9GM6aQW0DapvQNGi/KQql9z7cS/fBcFpDz5+dp9+rfwXQVjdec76M7bpIc1tfUHV8IIBuifpVotsf9CtFqAYBNAAAAECL0Q1HetOnN25bF8CIiIugAuibW0Mhpz7zn4f/jgNoy9MfT9NwQN0dfnaYB9J52Y4fHiVPnj4ZGF8Tahwab5Vxaf6mCeNkHFrlRsGz1wyfJQH0bG1JAG2pdayHKwqlNQ1hK2epch4+lFb4bA2jSHO+jO26SHNbl8a23nUJoFum2w/2P97PrthhFATQAAAAAC1GN3ydu4lGRBzXBgLoWLWAVmtM9VtUtkPh38Xzi4FpmFYC6NlLAN28PpTWtq3p8mG0d/OdzXTbsfoNNefL2K6LNLd1aWzrXZcAumXe3krW3lrPrthhFATQAAAAAC3m6Ouj3s2cdeGLiLgoziCAjh1VtkOtp/UyNpXOCKdpXAmgZ+9SBdBunWt9DX2eqfWjYabbsfu3utX2YHU7rWr9rIc8ag2tUh0ap9VdqDlf0TZd5tB27jW29a5LAN0yP91N91moBgE0AAAAQIvZurWdrNxYty98EREXxTkE0JZNlO0ggJ69yxRAa7tV6CvVyl/bmZaB1qG+TwPox2fDNhhKa/za5vV/6/tQc76M7brIoe3ca2zrXZcAumVm+6wevMBoCKABAAAAWgwvIETEpbAlAXRsHWU7CKBn77K1gNY8a/vy22uoHqqoVIZa85/9bATRoTWF0poeAuj6JYBumbyIcCwIoAEAAABaytXVVe8GWj/xsy58EREXxZYG0LEK6aqU7UiD2WweCKBn77LXgNb603JIQ+kfh0PpRw8fVQqltW6t4Y9S4yaArl8C6Bbq9ln9QgZGQwANAAAA0FL0k77O3UAjIk7iuAH0t8dpwKUyGQqi0+D3x1MzNG5aq2yHps/PAwH07F32ADpU60/DVNCswFnBswLoKqE0AXS7JIBuoTp33drOrtyhDAJoAAAAgJaiG8H0BtpdkJkXvV332UGysubmT/OYupms/BZ8/8dhsnIt/H4M19wNmlqOf+aGEY5zlL/0XihT6rv7dr9DniQrH67Zw8hdTVa+cxfOA/259X3d6nZK72TL4iu3nAc+d+thYPyIc3DMAFrBmIIyBb9xaQy1TFYLZbVUVohmhcbjevb4SbL/0UVy+NlFcvzNuRv2udmdVBCtFtp+HgigZy8B9LBap1o22kbzVs4jQun0oY7bbtWf+reGa6nuCaDrlwC6hd7dTtbeWs+u3KEMAmgAAACAlnL09VHvBtq64O287mLxThTOfhgFBdME0AOuJyufVgyiqwTQ19wN4B9Gv0NWCZLnEED/6Zbzm+F3bj38cBKMH3EOjhtAR6oGs4I7BY8KgAcC6S/upYFwGqjpJW1RYFxFH0Bv3dR09N37oB9Kqxt1SwA9fxc1gN65vdPfLqZQ613rUNtkHkYbobRVviN80WG6zRnD13cE0PVLAN1C1djB7bcwGgJoAAAAgJay//F+srK+Zl/wdt3HcdBrhKC1BdCZ13eSlWfB8C2rBNBVA9vf3Poz+w+dRwDtpj1umX3DzffANCDOWB9AB6GmzEPn6N9VVBisVtAKg1Wj0wfS05btUOtnBc4KnhVA+zD64JNe69I8gA6mIw2g3f/D6bPU/E0TxkkzjJNGoCXN8FkSQM/WEQH03od7ve3XbcvadtWd1kO+nUyq22a0jlX2S8MMw2itW3Wj7UHLVcFz+KJDbdNDw3OqWwLo+iWAbqHfHKT7rbY5KIcAGgAAAKClqKbcYt5oHCcr7672w09plbWoO4CWo0LoSgG0M26tbRmXujCdRwDtHHoA4KbjK7deBqYDcYY2EEDHnv92ntdrrrtsh0LpoRbQ2Xj1mcah/4fTY6n5I4Ce3kVtAb17dzfdfgceqNQcSGvdaxn67dXqRqq7dJszvlP/mjb93/o+NJzH3GibLtPc1qWxrXddAugWmu23eoAD5RBAAwAAALSUjXc2F/NG4zt3A5UHnyXhZxMBtCyr4Vw1gB5ZB9poZWw6qwDaTcvAeIyHAGtuvYxqIY7YlGME0AqSL38f7G4SL55lZTu+r7dsBwF04PP5qPWWHtcWLIAOtw2tA3XbdCA9iVr3mhb93/o+NJ6vVGO7LtLc1qWxrXddAugWGuy3UA4BNAAAAEBLSW+eVVvOuuDtrEbwGb980FsUQIcteYd0F6Ff7SUrH7obtLi/3DiMDawaQBdNc667IRmos1ykFUBP4lGycsMafuaHxjIbaqFd8CAAcRZWCKB3bu2kQZUP2hTyqsVylWC3qhrWtGU7CKADjXB4Fi5DAB2rddKWQFrrXuPW/63vQ835MrbrIs1tXRrbetclgG6pbr/Ve1ugHAJoAAAAgJaS3jwvWgD9w05vvkKLWhNPFEAH/uKGu2b0L99002H2UzWAHhEc1zWcSrr+P1w3hp1ZVN/ZqlFdtFwQm7ZCAK0Wy1JBbtxqWSHb8bfHaTictpCOhjOpGta4ZTsIoAONcHgWLmMAHat1NK9AWute49L/re9DzfkytusizW1dGtt61yWAbqluvyWAHg0BNAAAAEBLSW+eFyqAdheId+KyFCWtbqcNoOVQrWNvQSvoouD49vZwi+ayOtBDrYvX3U2jm9eBz2QNAfRQSZPA0rIaVmv0ktbhiE1aIYC2VCCtEhlxQKx/6zN9p26sfiexStkO/3/fDwH07O10AP34LF+XeTgb/duvE99dFdV9pUDa6Hdcte41bP3f+j40n68Jt3lzW5fGtt51CaBbqttvCaBHQwANAAAA0EJ0E5jePH9zYF/sdlGrxW1ZKYs6AuiyWsxWy+uiAPrO3nBYW9ha2Ah239wumI4pA+iyVt5VwmTrRYkj61sjNmAWQA+El04fQMefF/nk6ZPk0Y+PErWGDkM2hcUKJRXupSGl0e+kpoH0w5M0gPDj1L/D7/WZ/h/2Z0kAXY+LHkBr+/bbtv6tbV7bvtaL73eU6rapQFrrXsPS/63vQ/P5mnCbN7d1aWzrXZcAuqXeWE9fEArlEEADAAAAtBC9TbtzN8+jHDfsrCWAdlplP6QVIBcG0AfJyqdxmYui8Nyts6HW0m6ah/qX0wTQI+o+f+q+N/sLHPehAGJT1hRAx4bhsA/YpP7W51VC4XFVEKjSHf5vjUPjrDIuAuh6XIYAOm3l784fcUt8OUkore60jdYRSGvdq1/93/o+NJ+vCbd5c1uXxrbedQmgW6pbJ9u3trMreCiCABoAAACghSxeAG2Ve3CWlbGoK4AufCHgerLyS9RtYQDtxjkUZLv5scqHFHVXawDt+pmk7vOQ1rIpmC/EJm0ogB7w+UUa7sXlMxSwhYGd2e8UEkDP3mUIoLUNq6yLV+VmHj18VFsorW4mDaS17tWt/m99H5rP14TbvLmtS2Nbl+a23hEJoFsqAXQlCKABAAAAWsjiBdAFQWdZ+FpbAF0QflvjLwugrdbCQ9NilfxQ0O0+rzOAnrjuc6wb9x1j2ZQ9GEBswlkE0JFqpXz602ka2A3Vj3af6buwJfOkjhtAK2SaNIyTZhgnjTBOWkFXas0BtM5rs1IBaXosW6IA2rLOUFrfVw2kte71nf4fDyc2n68Jt3lzW5fGti7Nbb0jEkC3VALoShBAAwAAALQQ3UB37ua5TDPYNVogh9YWQBeErFZL37IA2qztHJfxKOmmrgC68MWK0o3jhzGHZ03X9aotqBFrcg4BdKxCOIVxCuXCgE3B3TT1o8cNoDff3pw4jJNmGCeNME5aQVcqAfRsbSCAtqwrlNZ3RYG0Ht7o39oGrH5D8/macJs3t3VpbOvS3NY7IgF0SyWArgQBNAAAAEAL0Q10526ey7TqP19zN1J/GN16awugrVbJmXGd5NIA2hqO+/sH97nvv6yVdC0BdA11n2PN1tTUgcYZ24IAOlbhWh31owmge8YhcZMSQI9nHaG0PveBNAF0MxJAt1QC6EoQQAMAAAC0EN1Ad+7mucxJWtnWFkA7zfDXOVYA7b4fCmujVtRl308dQLvu7hQE6bLshY5lmi9pjIJ1xKb1AXQQWMo8gI4+n7nPLpKzn8+SkwcF9aN/eJQGeVa/AwG08X0oAXQ9EkBP7zShtNa9utH/w88t8/macJs3t3VpbOvS3NY7IgF0SyWArgQBNAAAAEAL0Q10526eC1VwupoFm4GjAtM2BdC+JrLVwjmfjxEtpKcKoN0wrFbk3rHqPkea8zxOMI5Yg20PoCPPn1aoH+26UbcE0D3jkLhJlyGA1ram0jAKiq0AuQlHhdJa7tqmtO71t/7v56XIfL4m3ObNbV1G27nX3NY7IgF0SyWArgQBNAAAAEAL0Q10526eCzXqIstRQXKbSnDk3bn1MfQyRV+uwvgurBFtlrqoGPSW1n12N6OPp2itXLScJynngTipHQugYxXOqRW0gsG4frQ+078JoO2wuAm7HEAr5PXrTIGjjP+t7W2g7vJnh+m2lpa/+LH+QPr0p3Pzc+lD6eNvetu5X9/+335eitQ8EUBXU8uKALqFEkBXggAaAAAAoIXo5j69ef7mwL7Y7ZRHycr1INj0ziyAdhem5ksInWMH0CWtnEtbRzsnDaCfufm1lp932qCYABrbYMcD6FiFzXH9aAJoOyxuwkUPoL1a9gqBta3d+7LfEl8OBNK/2OFxFQ8+0XZ5mf6/NIh249F4/fr2/w6n11LzRABdTS0rAugWemM92b27m13BQxEE0AAAAAAtpRcC7toXu51y3gF0QQtsK/wdGUA7rVIYKtFhfR72N1EA7b4rq/t8p4YHFATQ2AarBtDPLhK1KFYtZtVk1t9h961U9aMrhM+SALoeFzGA3rmzk+x9uJeW6NAyz9dr4OVf/UA6fnmmAmqVzkjrlY8RSCt09iF0WRBNAN28BNAt1e232t+gHAJoAAAAgJbSCwEJoMfub0h3Uz9UNkOuJyu/RN1WCaCtbq7vuOmKQ+6g/rMcO4B2/ZbVfdY4J637HEoAjW1wjAB6KFgL6i4rCAv775oE0PW4qAF0uN2rBIfmsyyQ1no8/+08DZ2tQFplM1Q+Q8OIA+XYUUE0AXTzEkC3VLffEkCPhgAaAAAAoKX0QkAC6LH7i7VKY8hr7kbuj6jbKgG0GWivJitvRJ/Fwx83gG6y7nMoATS2waoBdKBV5kIqmFMraYVuVVset0UC6Hpc5BIcWt4KjDWPA3WgKwbSWhd6WONrk3v1IMcH0pqGMHwODYNo/T//vKsBdLCdt10tKwLoFur2WwLo0RBAAwAAALSUjXc2F+RGY54vITxJVj51yzAehgzrM3srBdBFJT0i4+GPE0A/O0hW1uJuva6fr9w0xP1MqrmcS4JxxCacIICOVQjmXwSoMC0M1xQOKKxue9kOAuh6XOQAOl+fmdME0lLrxgfSA/3rxYbab74/MQPpuAwHAXTzalkRQLfMbL/Vw04ohwAaAAAAoKVs3dpekBsNd2FovQTQCoBD6wigC4PcNTtgrRRAO8tKY3hVFzrsp3IAreXVcN3nUHOeo/IhiE1bQwAde/70PA3WVJ5DL2TzwZrU36ojre/VndX/PCSArsdlCqBjpw2kC/tXIB2+2DAInwmgZ6OWFQF0y8z2Wx13oBwCaIAl4erqKlUndOtEXKb6Ub+v/+91NrQW8G9vnsouLqSfdgCALqI3aq+sr9kXvF3z0/Us2Ay87ubP6tY7dQBd0lL5zR2je6cZxhotjn9w/Q91F2oEuJUC6JIW2/LGiGU2iea8bCYrvxndIjblzY1k853NoSBRn1mfT+RvvUBaLTrjsh2+/MCJ22/Vks3sfwam87ssAbRbH02phw7psWwJA+jYwkB5jEBaAbN+QaC60eF+EwbS+vWBPvPr2//bGmao5okAuppaVgTQLfObg3S/1TERyiGABlggXr9+nZ6wdWL1F4Lxk+lafPokHbZO2Dq5zyTg/TdJLzB0YNdFpTldI9Q0a9m0KkgHAChBAUl6A21d8HZNK3y1ajCHThpA/+K+/3R7shIWRQF03Eq5aNpyjQC3yrBLg21301lX3edQa90UBfSITTmLANrw9HEvkFb4HIdzefkB143VbxMSQNcjAXSxWl9TBdJ/9QPp+EGO9Ovb/9saRqjmiQC6mlpWBNAtU+9qcfstjIYAGqDDpC2A3UlUFwgKhePAddbqAkMncV00KDCuA11UpPNnjG8adWGqC5O6phMAoAke/egubHUD/TQKP7uo+SLA9WTlF6Nb78iQd0LLSn9UDaBH1YG2WnePHLb7v1WqpDat+XBardNHlUdBrNs5BdCxav2sY69VR1qtP9PWnirboaDT6H9aCaDrsfMBdLZu8tA5+ne6/H+/zLubRg0nDaTdMhsKpN1naSBdMi5tKypj4+uva9pUZ13D0P+tfkI1TwTQ1dSyIoBumXe3k7W31rMrdyiDABqgQ6QtnN1JdtrA2bw4LNEaRhXTJ97uJD92i+N/k7S/SvOYtcY2deM3+wl1/WtcBNEA0EZ0g965G+hC3Ty8GQScqQWBqLeJAPr6TrLyzBiXt3IA7bSCW29c/1m2MoAuCNLjmteITduSADpW14tpHekH94fKD6RlO749TgPrusp2EEDX46IH0Nru/Hao1vsKf5/88qSWUHraQFoSQDejlhUBdMt060PvbIHREEADtByFzjqBVgpTM9WtLgR1gtUJPC2RUUPAqiDZ113WyVoXlVWDcF0Iqp9RYbSGXTZMzZvma5x50jh1cVIa3PsgGgCgRehY1wsDjda0nfMkWfnQeLGeFdR66w6gR4XPcpwAurBcRkH3rQygrQcDvIAQ52DVANpdUypwa7olcpm+bEdcfkABna8jPWnZDgLoelyGAFoPQDSf8Qs2ZZ2h9CSBNAF0M2pZEUC3TLfPal+A0RBAA7QUnUx10WaGpaFP3UWFwmZ3kk1D2Tnga0/rBK6LS3M6A9MQ2U1vGCArJC7qVxeR6l7jqYOyZatpGLvFNgBAg6y+sZr+vM+86O2aVmBbVuqhtgB6PVn5smIIMU4AbZYVkQUv8GtjAG1NE/WfcR6OEUCbLxCsuSXyOGqcCp0V+sVlO8atI00AXY/LEEAreA7vY9Tfo4ePGg+lqwTSF78RQDehlhUBdItUiTy3z+qBKIyGABqgRShg1UlwVKtiHzi3Nij9t//CwJHz4rrRydT6ThetTYbqGrbGYY1byxcAoA3oZ32Lc7Phbq6HWtsWhLVymgD6urtJU8vx7wpeNljkOAH0n0duPHG3zqIAt40B9Fdu+cfdlbVKR2zKqgF0YJMtkadR15J5HemgbIc+t7oPJYCux2UMoC1nEUpbgfT9b++n/+9aAG1u5y1y6yYBdKvM9lkdz2A0BNAALUBBqC7crIsGr77XCbaLtYp1EaET5qgw2quLxlm25ta4NM54OjTNXVzeALBYKFhJb6KtC9/OaZXhoNzD/LQCb9YHzskJAujYSi2R51G2w42vastsAuh6JIAutulQWv10tQW0uZ23SALolqmGDm6fhWoQQAPMkbIWuFIXajqpLlIIqvkpm2ddjM4yfA7RBUg8PVoHhNAAME/Uii69iXYXZebFb9e0ynDQ4nZOuuUet0i/4W6mzG4RG7aGADpW13JWS2Spv/WzaX2v7qz+5yEBdD0SQI9n3aF0V2tAm9t5iySAbpm3t5K1t9azK3YYBQE0wBxI6x27CzLr5C91cln0OsQqN6L5LGoVreUzj2Wg8DueJl0gE0IDwLzQTVR6E/3lnn3x2zmPk5V3o1a31Byej0MPA9x6+WrMkiWIddlAAD3kb+dpC2irbEdaRzor2zGPOtJeAuh6JICe3mlCaQLoZiSAbplvrCb7H+9nV+wwCgJogFnyb5KeOKwTvEJPnRCXLuh086v5LgqitbxmvUwUjusiOZwOXSQTQgPAvFioFxHKoeCTsg+z1yiHwoMAnKezCKANfR1phWnxC9XGfYFgHRJA1+PhZ4e949oCB9B6aJJun6778L6lSUeF0vpc2w4BdDMSQLdIXkA4NgTQADNCJzszZF3W4DmmLIjWMnIXETPFTU8cQms6CKEBYB7s3t1NVtbX7AvgTmq0gn533+gOG/M3t7zD5U/rZ5y3YwTQaQtlBY3BZ3WpYedlO6I60r5sR5N1pAmgp1PhqJahjmtrb7rz5vMOPdz0AbTbvvw68KFz/G9tpwMPTD47TAPhdPv8sd5A+uzxk+TRD8Pvy/H6UFoPcTQtfl34f/t5KZIAuroE0C3ym4N0f9V6gWoQQAM0TFpuIw4yJcGzjQ+i4+Xl1EWsWifPDCOE1kUU6wwAZo1uKNOQUK0trIvgLjrUCnozWfnN6A6b8ateQJNL62ectxUDaF2P+dBtFi2UNT4FgjoOD9WRVtmOb4/TwLqush0E0JOpMhB7H+ylx7PV1d7P4vWZua211TECaK+Wq7Y97Qfx9jkQSLtlEd7TjOPBJxfJ1s3LZPu9y2T/ows33HMzkNZ4NF6/Tvy/w+m1JICuLgF0i7y7nf5CEapDAA3QIDrBxSdmqZPHTIPUDpLWiHYXs0PLb9atoa0Q2l0wE0IDwCzReSMNCdXawroI7qTuYvFOVAKClxHOSLecB14+6NaD6qWa3SLOyIoBtFTgHAfCag06qxrOvmxHXEc6nIZJQ3EC6PFV61+Fzjqepa2ev+3ouXKCADpW68IH0nGJjLQFvzvW+7rN4f1NmWoBrdBZ4bNCaIXRPpA+/qYfRBNANy8BdItcX0t/oQjVIYAGaICiVs/6TC+5g+poeenCJV6WuriaVQisMDwuDaJ1SQgNALNEb9nW27bNi+Cu+uwgWVkLgtA1N3/PjO6wXr9zy9kvc3lnkR5sYGf1AXQWXnnzADr63KvrMgVqccmMvHWywjbXjdVvXZ49PktOHvbqSMdlO/JW2j9nZTtGSABdXYWpaeDsjmPr7hy592GvBXSn6j6H1hBAx17+1Xvpux6KWIG0tlmVz9A2HN7rlKnWzz6QJoCerQTQLfHxUbqv6kEoVIcAGqBmdBKMw0qpkx1MyL9JenEQL1Nd0CjsnwUKwuPxE0IDwCzRz4n1tm3zQhgRsetOGEDHhmFwWCPXt/5UuHf+1O63LnWdmIfiQSttfW51H0oAPVqtQwWWCoDU8lnBs9b54RcdfPFgaAMBdKwCaS3DtM6520f8tpnuI3pokwXSk7zYkAC6eQmgW+KXvYdd2s6gOgTQADWik0J8ItbF1qxC0kUnDYGNcF8XHrNAFyzxuHVhDQAwC/ST2vTG+oG7wbYuhhERu2xNAXSsgjSrXMa4LZOn8mkvGDe/i9S8btzYmDiMk0NBnDcK4rxDgZx3VDA34wBaZSPSh7E6Fzp37uykLRAVPstFbwGt+dU8KjzW8sjX05RqWD6QHnqxYbCfxPdBsQTQzUsA3RJvrCcb7lgN40EADVAH/w7XCZY6oUHNaFm7i9l4WeuEPAvmOW4AWG70EC69sf6Il8Uh4gLaUAA94NNe61m1hDbrRz88qRwUN6XmVeUkJg3jpBnGSSOMk0OBnHdUMNdQAJ02OIlU61xfbkMtxNNgNAuete4U2qfnyHXXzfMTextruxUCaL/NetPlkNU913rI190Ual0pcNZ+MhRIhy82jO6JCKCblwC6Ber44vZT7RswHgTQAFOi1s3phVJ4AnYXSTpxQnPo4mFgmTt1kdt0SYy0HnQ0XqmLHwCAptm5u9u7ubYuiBERu+wsAuhIXcPNu350LAH0YACtgFnLRIGPAmiFoD54lrvv7+YvIEwf0HY1fJYVS3BoeacvGlRd56hlv0Kx9EWDNbaS1rrzLzYMH9zIMJDW/qLP/Hr0/7aGGdr6ADrYzuctAXQL/OYg3U+1bcB4EEADTIHC5/TiKAgidYKm5MZs0MWJtfybDqF14RKOM9VNh8JpAIAm0Q1lepPtLtDMi2JExK46hwA6tg31owmgewG01oVa/Oqcp4B59+7uQPCses9ra70W0WkgtwjnxSlqQGu56RohbrUs624lrWH4QDp+saH069H/2xpGKAF0dQmgW+DtrfTF4DA+BNAAE6KT3VD46S6yeCndbLFaoDceQrthx+NMx6v1DwDQIJThQMSFdYwAOi2T0XAQLOdRP5oAuhdc+lbNCqF9eRSp1rZb7231zoXqRi8Ds7anLuoD6B9P8+Weh87Rv0d5+ftl/kAlDomHWkkb/Y+jtgXdC2lcWlcat1+PVYZPAF1dAug5S/mNqSCABpgAneji8FEnJ5gT/w7X4L541mwIbW0DUp8DADSJWoGtvOFuuq0LY0TErloxgNb1lg/SfMvkmZTKmFH96GUOoLVsVWZDAc/G9Y30bzX48eGzXsCXl9u4u93tchuWNQbQllrGha2kv+rV1NY2rADZ6n8cNS4NV/+3vg8lgK4uAfSc1QMvt49qu4DxIYAGGBOd5MLAUerEBXNmDiG0LqjC8aW6i+QmxwkAkJfheHBoXxwjInbRMVpAF7VMTms31xgGl6nrvibqRy9jAK1gX/Otc5sC5v2P9/PQWSocHXjJoIJaaxvqumME0P4lgdMExk22klY/Gk6Vfgmgq0sAPWdvrKfHZ5gMAmhYKlSjVycpnUh0QTQQHEbqe3Wn7n1tX/30Oe5O30NLMEJoXdw2FQhr3Yfj8urCBgCgSVbVAvq2uwmxLo4REbvoGAF0rA+k49rN+neT5TJCfZAXT0NeP7ri+JcpgH7yy5M0bE6DZefund20xIYPnvXvndu9OtBpuY1Pd+1tZ1EcI4DWdua3MelbMGsb8v1Oovqvo5W0hqN+qkwPAXR1CaDnqOrMu/1TxyWYDAJoWHgUHusEFAeT45peJEU1n3XCg5YxyxDaDTPeJry8kBAAmiS/YX/qLrisi2RExK45RQAdq4DMap0sZ/VCQauVtq4RrW5DlyWA1nrw5TQ2397MW657tbwGXjK4DOe7MQNoBcJpS+gHg2VhpH/oMW05jUlbSetvdRN/bkkAXV0C6Dmqsj9u/9S2BZNBAA0LiwJAnTDiYLAudfKClmKE0DphN4EuWsLx5ONz2x4AQFPoGJPelC96azBEXB5rDKBjdW1m1W+WYckMBW1W/1P7NHtxovVd5KIH0ApLNY86h6nes9ZBGDwrWB0ot7FM5aYmCKAH7kF+eZI8evgo/W6gLIzb5rVs/T2KH/akajstaiWtcWsc6kZ/6//WMEIJoKtLAD0nVW/+jdX0PSwwOQTQsHj827sxHzgZR+piSCcfndxUViNWn+t7dWf179V4GmlZC9NjhNC6qKib1//3emAcudSCBoCG2bq13bs5ty6UERG7ZhZAp78uC/QBdPz5tKaB9IP7ZqvOvGyH68bqt0kXNYBWCL9zp1dOQy2fd9/fHQiepT7LXzL4ket20V4yOMppA+jIvBV+tI2rX32n9+X48Uxj2EpaobS2jUUNoM1tfIYSQM/Jbw7SfTP9ZTVMDAE0LBQ60aQXb8YJWCcPncwmQf2pf2u4Gp/GC+1DreDj7eHVP/WXTYmDbq8ucAAAmiJ/GaEuiq2LZUTELjnjADo2LJkRl+1QgKewWsfd9DrP6L8uFzGAPvjkIA+WFUJrWYbB8+EXh4PlNlRr1dpGFt0sgFZrfL+MFTjK+N9VAugB1TraDTf9FUDYOtr9W+vj9PFpb11m451Wbcsavv5vfR+qeSKArqaWFQH0HFxfS4/LMB0E0LAYqNWzOyEMnWjdCU8nmbrq8ab1pN3w0gvEaFwaPy1e20faQjlaX6+v6tkePLrACYfv1RN/AIAmWXMXw9yIIOJC6I5llQJod42lkFhBWpMtlM9+CepIx2U73N8af1q2w3Vn9T+pixRAK1xeX3fnqZWVdL4UdobBs4LPrfe2esGzAuov9+xtY1lsMoCOTFssRzXKpYap8es+xk/DJGpb1vD0f+v7UM0TAXQ1tay47puxfr/88VF29Q2TQgANnUcBo06Q8UlVJ4imXgSX1pd2w4/HqenQ9EC70IXJwLpyF0J1PiwoLMPh1AUUAEBT6MYxvXHXxbF10YyI2BXHCaCjkgL6Oy2Z8XODJTPceNO6t0bZDgWredmOKadhEQJohfJpUObOT2r5rGUUBs9y78O9frkNvdxr2cptWM4wgI5V2Y+0dXTwsEXlaPQARq2j1ZLdT1MVtS1rGPq/9X2o5okAuppaVgTQM9Yt79U3VtNSrTAdBNDQaazWrfpbJ61ZoIOQNX5C6Pahi4dwPdVdv8l6CCI1XgCAptB5SBfF3IwgYuetGkB73XWWAuG0hXJQUsDXcG6idXJsXkfajS98GVs6DV/1ynaM20q7ywG0rocVLKehslMv7NIyCINnLZeBlwzyALXvHAPoULWO1ssM0+36s/52rfFpHWo79dNXpLpRP1W61TwRQFdTy4prvhma7ZPaF2B6CKChs+hkE58sdVCeeRkMNz6NN54WTR+0i7hWsy446kIXJ+Gwc91FFwBAk+iiOL2R5yYeEbvsuAF0pC+ZEYfBCqcVUs+ifrNaP2sa4lBc5mGh0V9oVwNoLff0gag7HylgVkAaBs8Kondu915CmJbb+HTX3g6W2TEDaG1jCooVGA/cf9Sstmutv7gUTdo6+ie7dbS2ZXWj/8ffxWqeCKCrqWVFAD1Db2/R+rlGCKChk+ikFJ8YdXKYJxp/PE2aTmgPVov5uupB6+InHG4o2wEANEneClo/YbYunhERu+CUAXRs/lLBr6JyGVn95ibrR3vTUFxlO9z4FNCm14ZGd6FdC6AVlvoWzWtvrqUvFAyDZ6nlPvCSwaf37W1g2R0jgFZZjIEHLX67/tFt19G9SK3qZYYPH+UBeD5+92+ta23Dmj79X5/7v8vUPBFAV1PLigB6Ruo45fZH7WdQDwTQ0DmsEFEnmDagE1o4XZpOynG0C20r8Tqqo9V8ul2Gww3UhQsAQJPQChoRO2/NAXRsWi4jqnEr07ICTdePHsOuBNCaVpXY0LlHtZz17zh4Vkg5UG7jwaG97rHnGAG0V2VP1H38oEXXBdquZ9E6On7Qo2nS9qF/6//h9Fpqngigq6llRQA9I2+7Ze32R21LUA8E0NAp9PK/9OIsOOnppNMmND3h9Gl6m3oZIkyGTt7hOtLFRB2EwwzVRRgAQJNQCxoRO2/DAfSA7vps3vWji+xCAK1l5ctt7NzZGarzLHff3+2/ZPCjHV4yWMUJAugB3T2NWkan5TKi1sl6+KLhqgVzfK8yyuNvzpP9jy6So68UdtvvvZFqfa3x+W3Z/9uc1kDNEwF0NbWsuNabgdm+qPMB1AcBNHQH1VqOavjqhNBGNF3hdOrEO/Pa1FCI1VpZFzrTEm+foTyEAICmoRU0InbaWQbQkW2oH+1tcwCtYHN9fT0912y+vdlrPR4FzyrBMVBu47E7N1nrG4edNoCOVCMYtfxXS3S/TcuBVv/RPYulAujt9zT+nvq3D6TPHve7I4BuXi0rAugZ6JYxtZ/rhwAaOoMO/uGJUH+3mXh6z5/RCrZN6GIjXD+6OJr2IYEuSgaGGaiLIwCAJqEVNCJ22oIAWsGUjD9v0nnWj25jAK0gMw2+Vnp1nvc/3h8KnhVOb73X6yZ9yeCXe/Z6xmLDADoLPPPQOfr32P5+mT5o0XYdt45WQK26zqNaR6v1s0Jnhc8+kD74pN8AJw+gs7/9v83pCdQ8EUBXU8uK67yGpfVzYxBAQyfQicWfyKRamra+RbHRYlsnDWgJbv2kF/rB+tEFyDTogiYcXui0wwYAqELeCvqbA/uiGhGxrRYE0Kphm9axjT6fpbOsH92mAFqhpcLm9Lzi3P1g1yy3sffhXr/chl6IS7mNyWwygI68eHaRBsZq4R9u0+lDFreOq7SOViBttoDO/vb/tsYfqnkigK6mlhUBdMPeWKf1c0MQQEPrGar77P7dlXIGZs3qf2gJ2xZ0YRKuGznNSyN1QRMPz6sLBgCAWbD21nrvZU8EAIjYJQsC6NbpruuarB/dlgBa4bqv86xwUEF7HDyrm4GXDFICajorBtBqka6HA76bOtR2Hbf6P/ws26Yfum26wssMlzKAfj5btawIoBtUDTi0D7pjPNQPATS0Hh3o/UlM6oTUJTS94fRLnqa1B13AhetmmqBY6zUc1oDuhgIAYBYo+EjDgE937YtrRMQ22pUAOrLu+tHzDqDV2nvj7V6orHrPahEbB89qIbtze6d3rlHLZ8439TgigN65tZMGtX4b8y3wtQ3WGUinraN/7rWOHtimfQmaH+3W0QTQzUsA3aBquPHGanoMhmYggIZWo5OPP4H5k1cX0XSH86GLS15K2A500TKwbpza7iahNIB2ss4BYFZs39pOL6JXnroLMusiGxGxbd7cSOsLK7RSyBkHs12xqH60/k6vCY1+QucVQOt9NT5UVjmNvY/2hoJnqXkZeMkg55n6HBFAKxiW2o6KtrEmAmk12EkfssTj+zobX9Y6mgC6eQmgG/Sj3vGPd3c1BwE0tJqB1qnugqyzAZ5Rb1gnLGgHcSto/T0JowJoWr4DwKzQjVcaDtx2NyrWRTYiYtv85qBfR9ipf2+/22vtqZDLurbqggrl1GpUYd2ol7zJWQfQL/58kZZaCMttWHWe9aK6gXIbDw7t9YiTOyKANg1eLjiTQNoNRw9ZtI3ELzPUNq5/+23Z/9scTiABdHUJoBvyce8dKrt3d7MraWgCAmhoLTo5+JOX1Mmly2j6w/mROjHC/Im3NTnJ9kYADQBtQjeCaVBASICIHXH/+Vmy++P9ZOvWdrJxfWMhA+lRzjKAVm1fldnQ8lW4nAaWUfAsd9/f7a8LtRLkHQPNmAXQWuY+4PQB9EDoWebzi7RFcmkg7b5PA02r/zFVIyuVmfHhs1TgLf2/rf5CCaCrSwDdkLx4cCYQQEM7iVoM62C7CGg+wnnSSQxagLa3bL14J2kFPSqA1gUPAMCs0DFJIQYvJETEznlzIw1EFcQpNNv7cC8NZpchkJ5FAK3xbL27lS7HsOxJ7OEXh4PlNtRK0FpfWI91BNCx7p5zZoG0xpUFzgTQzUgA3YBf7qX7nVr1Q7MQQEMr0YkhvBBbmCdR/ybJ69evsz+gTejiItzmJtnuCKABoG2ojl0aHKjFmnXRjYjYRoMAOnbRA+k0gF5vJoBWuY2Djw96y+uN1XQ5WuU29NnWe72AOn3JoAIaaz1hvTYRQMc+n00gTQDdjATQNasa9u5YqF/dQPMQQEP7iFs/uwM7QNNY4fG42x4BNAC0EdWzS0ME3dhaF9+IiG2zJICOXbRAOp2PN1YnDuOkFcapRIKv86zWz6rpbC1PLct8Od7d5hc0s3QWAXTs82YC6WUMoPXQv2l1fCCArlEtS7fPaT1D8xBAQ+vQySK8CFuY1s/QelR2I9z25Dgt1gmgAaCN6NiUhg6U4kDErnhzIy39sP/xfmFQWmTXA+m6A2i9MC6s86yyGkXLTd+ny0vnCx5azt55BNCxNQXSBNDNSABdo1npDT2cg9lAAA2tIwwBdVAHmBW6AAlvAKQ+qwoBNAC0Fd0ApqGCWrNZF+GIiG3ym4Ne6Qcdt5yqibxze6cXHkfB6Si7FkjXFUArENu5s5PPq5aBtXxUbkPLNl0uWj6f7trrBJu3DQF0rNuOJgmkCaCbkQC6JrPSG1qeMDsIoKFV6GQTXoDpb4BZ8fr/Xg9sf6lPn2TfjibefmN1wQMAMC8OPz/sBQwP3P+ti3FExLbpbkbTQPRGrwWvV6GBAtVxW0fLtgfS0wbQL/9+2T/eO9WK3KrzLDWvAy8ZVChjrQecjT6AdtufDzXzADoIOufqs4vk7Oez5ORBQSDtPtf3Up+lAbQ1nEAC6OoSQNekO6foOKv1C7ODABpahQ7q/uJLLaEBZk3YAt+ri6Aq6IIm7jdU3wMAzAv9SkOtCNXig5ABETunSgipZfSd7WTFh6ZOBah6YZ7CrqKgtcy2BdLTBNAK/9LjvJt+hXpH3xyZ86zgfqDcBg8m22EXAujYkkBaEkDXKwF0DeqhptvPdL6A2UIADa1BtXbDiy+dHABmjS4ywu1Q6rMq6AIm7jeUbRoA5o2OZ2ngwM0LInbdn9Q6ei9ZeTsLUjMVrO6+v9trjWmEr6OcdyA9SQCtBhQK8DSdqvd874t75rxJLZt8vj7a4d0AbbKLAXRsGEh/fZScPz23uwskgK4uAfSUZvuYXtANs4cAGlqDThLhxdc4L38DqAtd8ITbYWrFMhy6CBnqN1AXPAAA80YtPtLggTqfiLhIfneYrNzdSVbe7LeOVtCq1tFlZShGOetAepwAWuU2NG3p9Lh+FKpY8yD18sGBchsqb2ItR5yfixBATyABdHUJoKdQD9vccVLHSv0qEGYPATS0Bh20/YWXDu4Ac+HfZOAmwFvlJKWg2urXqwseAIA2sH2r11Iuvdm1LtIREbusygx9sZesvLdlvsxQYawV0lax6UC6agB9/PVx2p3GrfCuqB62gneF8Ol0anq/dMvFWmY4f6sE0M8ukuNv3brOai3r7/y7jkoAXV0C6CnUcnP7l5YjzAcCaGgFcfkNnUgA5oV+xhhuj1IXK2XE27ClLoQAANoA9aARcalUsPfhTrJyvf8yQwXGCnMUJk/yMkNv3YH0qAD67PFZXud54/pGaZiu6cqn6e425TbabsUAWqUttF1503IzHQ6kCaCrSwA9oVndZ+07MD8IoKEV6AQRXnipFSrAvNDFRbg9Sl1glKELpbifWH7qAwBtQjdVaShxY92+WEdEXET9ywzf3x5oHa3yFGodnQbGRphb1WkD6aIA+vL3yzSkS4flvj/4rHg6NQ0DLxnk1y7dsEoA7Q1rLbv13eVAmgC6ugTQE6iXrLr9irrP84cAGlpBGPjp3wDzRBcm4Y2AtwxdvFj9hL7+v9dZ1wAA7eDRj+7CXAGFWsZZF+2IiIuuaiGrdVz282yvAlwFyWmYZ4S8VR03kI4DaF2X6qWCvj8Nq6ietT5XiJ52q3FR679bjhNAx3Y4kCaAri4B9Jjq+O6Op/rVCI3B5g8BNLSCMKTTyQJgnujkFG6T3rKTli46rH5CAQDaiF7OlYYVahFoXbwjIi6Lah2t1nJ6KBe8zFCto6d9maF3VCC95sbrA2gFkfq3vlf3ZaVCFDQOvGSQ8krdc5oAOrZDgTQBdHUJoMdQx/Mb6+kxVOsR5g8BNMydOOyjlSjMG22D4Tbp1UWJRZX6z7ooAQBoK+kNjUILfqaNiNhXIa5e2ncre4lfplrT7b6/2wvyjDC4qrpGVNioUFDhcx5IX+u9WFD/ViCt763+pULpvNyGQnMF6Na8YPvNAmg95AgDRxmGkBP523ly+tNpOux7X94bCKT1tz7X9+rO7L9BNX8LG0BredYoAfQYajm5/Um/9oN2QAANc0cnAR/S6aAK0Ab8NjngU7s+uS5wzO4DdfECANBW9DA4bWUn9XNF60IeEXHZVbj70U6vdr4CX6dCY4VCah09zcsMvf4FgzomK+S2uvHq+zy0VumN70+SFZVWeux86vw9m27shk0G0LHuvrstgTQBdHUJoCuqX7G4fYmXDrYLAmiYOzpw5yGdO6gDtIEwPA7VhUQcQuuCw+o2VBdBAABtRjdZaQitF1bpZ4vWBT0iIvZU62iVLlLr6KCUhgLkaV5mqPIcKvehAND6Xh5+cdgvt6HWz18fJSs/uGmyJJDujhUD6LNfznqBZPDZ1LrhzSuQJoCuLgF0BXVcdvuRHgpCuyCAhrmjVqWEdNA2wgcjsfrOU6X8hqS0DAB0Ad3U9gKNdUJoRMRx1K9H9NK/oHW0VGCkULmO1tEKARVOp8NW6O2Ga4bOZRJIt9cKAbTuK3wwrNadJz+c9ALp7Pva/G12gTQBdHUJoEeYhc9aTrx0sH0QQMNciWvtcpCAtqALinDbjNUFiNBFi/X9gCrdAQDQEVQrLw03bm/ZF/eIiFiuHuApCNHPwPWrEh1Tnf5lhgrxFOBZIXORCrHzchuqD61yG1bAPK4E0u2xYgvo08enyfG3x8m9L/rBsP6tzxorm+GG2VQgTQBdXQLoEvUQ8I3VZIPwubUQQMNc0cklDOoA2sKoAFq+/PvlQAv+In1YDQDQFQ4/P+yFHApPrIt8RESsroIRvcxQwZGOrZl6eeColxnqu/wlgyq78cW94RC5Tgmk5+cENaDV+lmtoNUaOgyFG20dLX+rEEg/PrX7jSSAri4BdIFZ+KxSclpn0E4IoGGu6ATgQzodtAHaQpUAuqq6MAIA6BqqnZcGHnrhlnWxj4iIk+lfZhi0jlbrZrWO1rFX4Z1ULen0e7V8vrs7HBbPQgLp2TntSwh/64XCM28dLbNxx4G07oXM7gMJoKtLAG2oX5wQPncCAmiYKzqI+5BO/wZoC0UBdLjNVjV+aSEAQFfYVeCh8EM/Jbcu+hERcTr1MkO1jo5eZpiX23h7I1n5znVjhcPzkEC6OacNoCPn1jpa/pa9LNH6LpIAuroE0JEKn7O6+1re0G4IoJcI1cHRgVgHWR0sdQCzwrJYf3DVwVonA710rS50oPbj0fABZsWo7VjbfLgfhNtp0XeWPFgBgC6ja4f0ZkchCCE0ImLzKoRU62iFTGop7T9X2KvQV+GvQmArHJ6HBNL1WXMAPaC7959b6+gREkBX874eRClsJYDuGYTPen8JtB8C6AVGL/jTAXacsKyqOgDqYKyTwzSEw5x2WABjo5bJBTl00X6jfUrhdZXaz5LtGgC6DiE0ImILJZBePJsMoCPn2jo6kgC6mjt3spI8vCSa8LmjEEAvGAqddRDVAcoKwxrx6ZP0wDz2m0b/HQygeVMpzAW3HV79b3jbKwughf5vfR+q/RAAYBHQOVpvFSeERkRsqQTS3XeGAfSA7p5lnq2jCaDLffTwUbJxfaN3DabQVWV7rO1nWSR87iwE0AuCDrxFgdmAT3slNXSg1cFXN5Rlpgd0150OvDqomsMM1AFS/VRBww/7pU4uzJNX/7jtNtgGi/Yn7Q8ebe9WN96wWwCArqPzNiE0ImJHJJDunhUD6LR1ssLJ4LM6nXXraAJo2ye/PMlfCK2a8Gtra71txNp2lkXC505DAN1xdMBND05G+JWatU5Wd7XUbv7XjdOdEHSgLhuvvtM4yxgKoAHmjLZr/YpAVAmgtY1b3aS6fY+HKgCwaBBCIyJ2VALp9usD6O/u5yFkHkBnf+s+I2+h/OW9tNu0hfLTwfCyNt1wR7aOnnLcBNDDar2uvbmWbg8bNzaS/U96QfRSB9CEz52HALqj6AZQB6ah0Ev60NkduJvGl/zQOK1p0TRqWi10sgi7A2gD2p7DbTNWFy0hRfth3B0AwKJACI2IuAASSLfPCgG0PP35NO1GAbQPhGcVSJ89PktOHha0jnaf63urvzIJoPuq1fPeB3vpdqBWz1q2Wq6HXxwudwBN+LwQEEB3jX+T9MBnBV46YOlAO69Wlzr4pwdNY9o0zfF06eCv73RyrKV1NkBN+G3TUt+FaLs3u/ubABoAFhdCaETEBZNAev5WDKAHzFoozyWQzsZd2Dr656x29AgJoHsef3Oct3reurmVlmJR+Lz0ATTh88JAAN0hdCC2WhrrYKUDb1vQtGia4unUtIetoXXwT8PnrOQBQJt48eeL4W3Yqe02pmh758EKACwyOqfrppEQGhFxASWQnr2TBNCxcwykrdbRui+yug1d9gBarZ41/1r3CqC13HzwvPQBNOHzQkEA3QXU6tkd+KyASwfWtqKDuxWY63Ohl74RPkObsUJov/2GpNt61J3UfgsAsMgMhNB33c2TdfOAiIjdl0C6eesIoGPnFUi74VUtx7HMAbRaPavUhtb7zp2dgVbPoXsf9spyLFUA/fQ+4fOCQQDdctSCUgezoWDLHfy68IKzdPrdgdmaflqHQhe4/H3w4Y8uWmK0LYfdhLKdA8CioxB69+4uITQi4jJJIF2/TQTQsXNsIV3kMgbQClQ131rfavWssiVW8KxA2ne3sr7WaxFsbTuL5uOjZOWNXjBP+Lw4EEC3GLUOHmpB7P7WAblr6AQQzodOFACd4N9k4CFQWEYmxHpQJHWRAwCwDOx/nL2hXSH0stwgISJiTwLp6Z1FAB3bgkB62QLow88O81bPeoBf1OpZ68B3t/LRztKFz6tOLX9YHAigW4oOpHH4rINal1tT+kBdZQ0AuoT2O110aT+8+p8dQOtiJtxfc902DwCwLOQhtH4ySQiNiLi8EkiPb5UA2t2TqGxDGgxXfMnfWM4hkF6WAFrLTfOqdbzx1kZy9NWRGTxr/W7c2OhdT6nV8zKV3dA7Rdx8Ez4vJgTQLUQH0TjEYucDmC9Xr67SfVEXF1b5G7WMjvdbr/ZpAIBlQT+VzENotWKxbjAQEXG5JJAebcUAOnzJ3+Hnh2lg+cjNi+478u7qcgaB9DIE0PkDeufeB3tm8CxV6zlv9fzp7nI9zM/C5w23PWi5w+JBAN0ydLCNwysdFAFg/mhf1D6ZhtAG8b7r1cUKAMAykYfQqt9HCI2IiLEE0sOOUYJD9xgKnRU+K4QeCoWbaB0tGwikFzmAfvTwUbJxvdeaefPtzXR9WcGzWkPnrZ6X8QG+yrdpGbltoajkJXQfAugWYdV81gEVANqDLi7SUNldjMToIiTcf0MBAJYNHSf1E8o0hFarFuuGAxERURJIu/FNXgNagXMcCjfeOlqWBNJqqV0liF7EAFrL27d6VovmvY+KWz3vvp+9yFmq1bO1bSyqauF9eyuddy0vwufFhgC6JajGLOEzQPtJHxRl+6gubEJ0ARPuw6G6kAIAWDZ046afUi7lTRUiIk7uMgbSUwTQobr3mEvraBkE0hr/MgbQeqng2ptr6bpUq+f739ovGVSr5/W31nvXSDc33DZ1394uFlXNr1p7u/nXdgqLDwF0S9ABKwyrdCAEgHaiCxe/r4bBcvh5LPs0ACwras2yfav308r0J5a8nBAREcd1GQLpIIBOG6c5fQDt/55Eq4WyAj+1UFZQffbLmdnfrFyUAFr3fKrvrHWoVs+Hnx2awbMC6p3bO73rItV7/tL1Y20Pi6xKjOgXcm4ZqGwbLAcE0C1AB70wqNJBDgDajf9plS6a9AsGUfYiQl2gAAAsM/kLeNTaZdla+SAiYr0uYiDdUAAdqrBZobPCZ7N19E+nZn9NuggBtFo5+1bPWze30pDZCp8PvzhM1tZ63a3c2lrO6yGVZXPzrzJtWr6wPBBAzxkdXAdCKnfwSv7NvgSA1hKGzel+G31mCQCw7Ay8nFA32taNCSIi4rguQiA9gwA6tg2to7scQKvEiP+VlwJoLT8reB5q9fzg0N4GFt3gZYNaR7BcEEDPk3+T3kHXB1Tu374lJQC0H12E+P1XFzOjAmjVjwYAWHZ0M5e+nFA3Ycv4s1NERGzG586fnXEI3CbLAuk5BNCh82od3dUAWstEpTa0znbu7BS2etYy9N2lrZ6XsRSZ5jmr98zLBpcXAug5ooNZGE7p4AkA3SF9eWi4D7uLpfDvWE60AAA9dDzUDWd6M6a3n1MXGhERJ7ULwXORYSD9sEIA7e4pFBCrG/2qKL3P8N/V7KxaR3ctgNZ8q8yG1pVaPaushhU8K5DOr3XW19z6XtJffmm+s4YHWiawvBBAz4m4paQOZgDQPV782a/hnteFLlAXPAAA0Ec3sumNmVrFuItO88YFERHR8jdnV4Nnyy8qBtBfHeWBsPQtlJsMpJtsHd2lAFphs/8V1+77u4Wtnvc+3Ou3ev5oZ3kftOuXbm4ZaJnpXhmWGwLoOaEnZ3kw5Q66lN5oF69+3E82b+4nJ39Ns16ukku3fs//iYbx30fJ3jtbyd7Dy2Ro6P85TQ4/3E/u/fRi+LsyXr9Mzh+fJU/+nE0L20aXT8eIW0GXqQseAAAYRDfM6c2c/ObAvoFBRET0Knj+yRkHuNOo4akl8jxrSFcJoL3u3kLnz7iF8qwC6TpbR3chgNZy9K2eN65vpA8BrOD5+JvjZOPGRi94XuZWzwrc9Qs3txy0fvklMAgC6DkQt37WQRBmycvk0R13Mri2nmzdPUzu//pyKOx98XXvYLmytp3c+/EsOXs8vqdf7yZrGsabbhi/BuVV/j5KNvX5ylqy/YU7Oef9nCYnH2cnq5XVZOPuSfIin7CXyZPv3E724NQObB/3niyuvHucvPi/7LOY1y+SMzeMk2ejSr3MefmI/7mT/OOL5OWU2fTLbzWdq8naja1k56N7ycnvzZS58Rclo2RfBwCw0Q2eblDSc4teUENJDkREjG0qeNZw43HN46WG4wTQse5eY16BdFHraIW0VcbX9gBa89K7R19Jdu/umsGzHGj1/Onu8Da1LOoXbQrf3XLQ9gDgIYCeA2Hr5/PfztOXEcIMuTpNdld7J5DUa7vJo/8NJp15wFqX17aT47+ygecB9CjXkp0HWUvoP4+SjeDz7e+jIPO3g16Yu7abHP98mpwOBb7uguBOr+j/ypu7yf0/S5LdeS8f4QP1G/vJo7+taX2VPPlsK1l13azePEhOzW5eJ5dfZWFG5urdR8mrooB+CuKHSkXqAoZfOwAA2OhYqhfT9I7/lORARMRMBcGzCp6LnEUgPU0AHevuPeYVSPvW0Qqkqwy/rQH06ePTvDXz5tubaetmK3hW0L7+VnavvezXLwredd/9xmr6YAIghAB6xsRBlQ6YMFuuftpLg8v0BLG2nRw8OEsunr9Iwh+FhAHr2s295OATt5OM5X6ycz17+pmOZyc5/vVF8koPG8IAem0r2fP9fLjVC5FT15LNO4fJya8XyYv/JcnLB9v9Yb21kxz9dJ68cCfm8y8Uwq66breT9fR7nbyzk1+ZNw6T84Igdu7LR/gAuqqre8np0Py8SO6/1x/H2u17ySO3PC/+bubnP6PqP4fqwZMudl7/H2E0AECMboh9fcW0dqB1g4OIiIuvAt+6w95xg+cimwik6wygY909yLwC6VG2LYC+eH6RLhetC12P7H20ZwbPUnWg0+sVtXxe5msW/XLtZhbWu/Wp5Q8QQwA9Y8Kf6qetn2HGvEpO7/Z+DiLXP36UXPz+Inl1NRgEhgHrxieum7/cySo+oZV6mZy878ezlux88yQdz1UcQF8/SE7d52k/P+/nAfTqnfvJuTvxXf79yvVzmRy9E4S1pa4lW3f2kt07O8nObe92srEWd7eZHBqlNVqxfEQYQL+5GcxL5q3NgbB+6xN3kRaF5Mmrk2Tnmu9mMzn46Ty5cMvztR+HUO3sh3o6fz85M1tRV0fz5fdtv3+HfxdJGA0AMIyOqbqBSY/hN90NDSU5EBGXxyaCZ72s8LnTGl8d1hFINxlAx7r7kLYE0m0KoFVKZH2916BL01XU6lkvI8xbPes65el9e7tYBh8c9t7j4ZaFWr0DFEEAPUPil5Xp4AczJiwvcW3LbeAXyeU/r5KLH90G/OAsufxfr7PBgNWdZD7snVzW3g/rMgdcPUkO391Mtm7vJ/ceuHX7+io5+3AwYFVL5pQ4gP5DQfDr5OILXy7Cdf/tk7yl7tXjvX4wfX0rD2G3whbEgQqvL/8OTqxP7yVb+TxvJDufHSXH36tV82XyKp6XNiwfEQbQt4+Ti98vo4uE+/1w+dqOOxhdJC/+GWzZ/OrhTn8YVXTLZu/hmC9/DLBeRqjP9KsH7esDLx4tUE/bdREFAAA9dCOTHqN1Y6MbHOvGBxERu+8fzl+ccSg7rU0Hz0VOEkgbAfQ995kMA9tGdPci8wqk2xBAX7r7TV8GTHWcNd9W8Hz/gbsPdffi6bUJrZ6TlY96y0JhvH4RDFAGAfQM0UEwDJuo/TwbXv9zkdZBPv/narjl7vMXyav/nSV7b/gQci3Z+vgkOftysLtLd0G092bv77Xb95P40cHrX/utl1dW1pO9ny+T07EC6BfJ8c0sUH5jN7n/20XyQnnq6/Pk8K2sWw33+/Pk4g+dKM+T+7f7LZVXb91Ljj/InsC+sZMc/+HD2JfJ6d3sc7UU/lzzfJm8+O9VcpW1am7d8hFxAB2XzfjXTdNAAB21fg6Xp17o+G7Ugjp1O9nMpjnXrY8nQ6l8dXThEu7jusCJ0QWVLnRKW0i7C7G0X44RAADpDU3eyogXFCIiLpZNBc8a5jyC5yKrBNJGAD033T3JrALpeQfQJ9+f5K2et29tpyGzFT6r1fPaWnYPe8vdDy/z9cgPblvNXjSoFzOq0RXAKAigZ0gYOKm2EMyGl99mYem1tWTNB6lv7SePnql17+uBFsa97jaTvQ/6L69LA1bX3avvd7LayGvJ9rcX2dDFVfLkYx/yriabH58kT56fJycfjBFA/+c42co+W//wpFeOwv3XbxWdeW092Xlwmbz+70myk78oMCsv8UM/5N345CwtZ/Hq8X5WG3olWbtz7KbrInnx38GAtXXLR0wZQL9+dpjP98rKRrL/43lyqZ9VhRcb7sTpQ3O5emMnOfjmNLlIHwhMhi50/D7uL8bKUNkNHQvSi6+wv6B/XSQRRAPAsqMbG93gpMds3fDoxie+GUJExO6oQLap4FmhtjXONmkF0m0KoGPdvUlTgfS8AmiVR/WtmdfeXEsOPz80g2cF0prG9BpErZ6X/RdZvGgQJoQAekbEP8/XQXUeaDqWj1fJk496BfFTr20mBz+qJbGCxpfJSdCSeOXGfnLy63ly+slwwDpQnmJtN3mkz8Trs2Tf11jOWi9fuhNe9RIcL5KLr/z4emHy5T9Xyevf7yUbWXdrN7eSzTxwXks2b/pA1x34bx0l588vk5dXT5IDH6iubidHvz5K9tazv985TE6fFb2Ar2XLR0wVQOvlg8E0O9c/OEleRC8pvApftuhD/D/V4nvyfcQqw6GLoiqoO5XgiPtPdRdmuogCAFh2dKOTv6BQP/ukNTQiYrdUq2SVxYiD42ntSvBcpALp71ocQMe6e5RRgfTpT6d2v5HzCKAVLPvrCb1IsKjVs+ZHJTnS645l/xXW46Nk5Ua/pbiWMcA4EEDPCO2cYZg0N/7tvQhx6V549voiuZe/yG8t2f7yLHmpQPLPozzkzUtc/PkyuYhKUaQBq8LYW/1h7Hx3mYaeAy2E9cK8z0+TV+6b6gH0aXJ4vff36u3jXpj837Nk35feuL6fnPx2kZx941sYh24k+w/dNP+lKXk9UEIj96295P6vF26+XhW37G3T8hFTBNCvftzNl9Pq+npv3Ne2kqPnwTDc/IYvdsyXew27hX4qnu/rTu1v46BWfkX1ovUrCn7eBADLDq2hERE7aBPBs1oOqxVxl4PnUJ3P3LmtEwF0rLtXsQJpPTg2uw+cZQCtBj9b7/buZVV24+irIzN41ssH81bPXGsMtHpWWA8wCQTQMyIMlMYNpOpGB14d6HWwXhSqBOoDZRmubSb3nr1IzrKX56UH01tHyZO0JXH8kj0fsOpFgb6l8Hqy++A8eXF1ORBk9lxLtj57lJxUDKAfPfABrQ+Tz5OjvH6x881tt4NeJFf/vkge3d1I1nzw6syDU9+69+os2Q/rGl/bcju0G+YfL9OSHGW0ZvmISQPo/z5Kdn0ZkbWd5Ojxo+TgRu/v9Q8e5QGzXlA41PrZbB0+Pi/+fJHv695JfnmgbbooiNZTe8pyAMCyQ2toRMQO+JuzqeDZGl+XzQLonTs73QyhQ909y+nP7WoBrbDZXzfohYNFrZ73Ptzrt3pe9usLWj1DjRBAz4gwPJr3ThuWCdABe1F49Y+bl9JQ7jI5ersfhq6+tdEPXFWy4pd+iYowYF27sZ3svL+Xnoj2bm/kdY433ttJdm9vGq2SM/OguCyA3k32s3IRaZj860lyeCsLfa9vJpu+dIXKYvzyKnn9p+s3D1633A46XFbj1Q/9FsCqubyu4VbKVluyfMQkAbRaNfvg/tpGsv/9k7SW9suffakN99ljt++9Ou2XJnGu3b1fW+tnof073N+n3c/SFtFGaQ5aQwMAGK2hl70uIyJiW1Tw/JPTCpAndVGDZ+/zk2TtZr/UoVQ4q5bEelFefD+wKDYdQIetnjeub5S2et64kTWoUuiq8NVaT8ugQneF725Z0OoZ6oIAegaoJWN4gG1D+Qu1wm7T9NSCyov8Xl5eJH/h3oC9khMKK19lAXYYsK67k1BhiFpm1QD6VtYS+Ppecu/T3njXbu6nZTPOH+4FrZLXk80bPiBeS7a+OHUnUzfNQ7P7Mjl937cuznxrN7n/++gQtBXLR4QB9CgVQP92ltx/Pwvur20kew+euGXTa62t5ZGXBlnbTvZ8d+nfrl+VJ/lPfUGuwpBwf5d1/OpBF1FpK4Fo2LqoAgBYdgZaQ9925yhaQyMizscmgmcNT8O1xrdgbv5xmuw9PU22P9tPw9K1tf59nVrl6qV59z6/13/h3wLYZACtFwv65adaz1bwLPVd3upZ5SaMdbM0qiW+Huq7ZUGrZ6gTAugZoINifoB9Osf6zwHhNKkl5aL8nD8N+90y1knL5H/nyfFHO8nWug9ynWubye4nB8nRL/0D61CJiT8v0yenPZ8kx/mL+Xrhaf+74m7sAPogOf31ONnOwtjVd4+Si3+ycf2pshkKT6Mw2bl+937yxHXzYjh97vH6PLmXh9Xe1WTj/aPkyX9KHji0YfmIMIBW3Wh3obV1vT9Nq29ltZ3lte3kwL8UcSh87jHQcjx33Y23F6yPKk8yLvn+HlgH+vWCVZZDn1GSAwCWHT0AzG80FUZ/6c4l1o0VIiLWr1omEzzXZ1aO4/CLw7Rlrn5tqqA2D0mda2+upb8CUoves5/Phu4RumITAXRa2uPt3j2i/q9laAXPWnbr7t4yXaY3N2j1rIf4blnoob4e7gPUCQH0DFC9Vn9wTYOiFhCW4ZBpTdkFQU86NU86GZmoTrCvk/zmTnLvkyxMzcpciKGANa1x7Cl6gd5VcunGe552O85LCF8kF1/6n1qtJltfXQy8LPD134+SvSB8XXv3XnL67CK5tFrtKkC+u5Vs3r6XPPnrLDl8dzi8lqtvu/EWBdHzXj4iLsHx+2Xy5LP+z9E2Pt5PdoISHEffH6ctAY5VyzkKn3u8Ti6/GPw529qd47Sm9Yv/FSyHKYhfRCjrLJfhL6rC4SvYX5hfMwAATIGOwdxMIiLOSAXPKo1hBciTuszBszcIoK3QVC1283IRmWoxvf/RfnL/2/sD9wltt84A+sVfL/KH0QrrVes5Xn5SJSW0DNNlp1B/2R9aa/6D+tiUeoQmIICeAWGLxTYFvXFINsmL0tqKnzedkAZ51X+x3rXN3kv/fn+SHPvawavbyf2/Xk8QsL5Knny21StF8eZucv/Pl2ME0C+T11dnyZ5/eZ7r/1EeDrtpebibt/b14fPFX68GQmpx5XbA3bf6QbXKTdxzy+Dko6gO85vuBH97L7n3k+omZz3ntGD5iP+cJod3d5OdDw56ofLfV9E47yePvtxPdu/sJ4cPzpK0FMmVuwD555UxT24p/nXSD9W913eTo18LHlJMiUrBhPuWrLtUhsJm/XphYDxPF6ikDgDAlBx9fdQ/5vOSQkTEem0ieNbLCp87rfEtmyUBdKiCVNWI1i9G84evToWv2+9ud6J+dF0BtF56uL7eWwYK54taPWuZ5qVNbm64bfm+vQ6WQT2k1zJwy0Lbj3IUgKYggJ4BapnoD65tqtf64s9+y2ypMgqLwtWrfh3e/tO718mLBzv9MHZtPdl4MwhsM1ffO0pOg7Bz7fZhcv/haXL2+CzzUXLvPd/farL54VFy/Nn2YMi7tpVsv+O7qRBAJ1fJ+Sf+gqHXCvrq3yh8vrmdbK5m/VX1+mFy7ub/5U+Hyc47G+5EvJsc/XyRtih+8ffL5NX/ZdOU0pLl43ntpvvvF8mL//RC5eHQ+yq5+u/L3nxYqXOGGT5739hM9n98MRTmT0u8b8k66kAP8e/gA65UQmgAgBzdkKp+YXrMVz3Dbw7sGzBERBztH85fnATPzZsF0FvvbY0MoUMVuqoFq/oL60erXEdb60dPG0Cr1fPBJ+787uZTwXsauhvLRmG9lkG6TNTqeZmvCaKXDOqhPUDTEEDPgPDgqoNpW/ClKkIXqY5s2gr1myBQLfPaarKa1wjeSHbeH/w503RWCaAdvx306xq/e5Dc/3w7+3s12bh7nJw9O0uOP9hKf1pVTXci/+QkOffDv3In5z8vk8s/gxcXhuMsc5bLR+QlOFaT9Xf33AHnpRFAv0rOv1Cr6vVk9+GlGSJfPTtKdsLwWa3Cvz8eKGki199zy9uNo67Y1tq31Fq5KfTwaGB8hNAAAAOojiFlORARJ9QHz1Z4PI0aJsGzrQJCna+CexYFtaoFXdSy11LlOnz96HBYul/09aMH7iPm4DQBtMJ03+pZLb4VMlvLQaF0HsjfcveVy/yrKAXvWbkNbQN6WA8wCwigZ0B4cG1TLR1NSzhtcpEOPmkraLchb5W2Gl5NNj99lFw8P00O8xa5q+6EHDwtvrmXPlE9+GQv2Vrz/a0lWx/os2L3fNmKqgH01aN+XeNcN55PT9IXDqrm82v339V/LtPWtFV98U/JNnd1muy2bfmIsAa0c/UDtwy+DAPok+Tsm37rcA1j+9swhH6VnH+9MxiuX3cXaz+rpMiL5NV/TpP9KIROXd9O9r+4nzx6Nl0YbQXQskkIoQEAytF1D2U5EBHHsMngWcO2xomD6jylwPDudu+XPNk5TGGqWjkrWC0KXS3Vmlq1j8NyHVIhsOpHz6NcxyQB9Mu/Xya7d3o1nNW6u6zVcx6+a/k9OLSX8zKoVvU3euudchswDwigZ0B4cG1TAK1wKpw2qXIhi8T5s7PkXv4ivvVk57Pj5OTxWXJ823/WCz8v/3uVXOQvqdtIdm71T8hqbXvxl+pKPUkOb/Q+UzcHP10kL/7Tf+HBoJfJyd3BcYwMoJOL5N5bfviryca7u8nh97118sJN38S8fpmcP3bzGAa8Oa+S03w6W7J8RBhA33AXQr+eJ6efDz61H/LaTnL/v6+Tq99PkoObfthSLciPerWz3bLOq3X8n5uGj7eStaHQP3PtIDmf8BcBRQF00/t/HEKnra4X6FcNAAB1oPOQWvykx3q1AFr2Fw8hIsaqVbLKYljh8TQSPE+vfsGj89bNwdbRChQVLI9TriOsHx2W6wjrR8+iXMe4AbSmSWUjNK2a57JWz5qXdL6W+aGzalzrAYbWLeU2YI4QQM+A8ODapgBahNPmXaTASjeZZ98fJru3t5OdD46Ss+eXyYv/vkwefWCFn1fJxY9u4/3xLDn9pB929l+yd5kcvd37rBewXiYvCxuYWi/iy74qDKDj4V8kl3+pvnH65WS8fpGcfpy9hPCt3eTkr+EJfv3Xo+Tgzk57lo8IA+jbx8nFny+Ty6AEx+r1rfRCKXRb/785+CR/9fpOHuJf/mf4xY1u7pOrZ+7i5PbmQBC9dvte8uhX1cp+6aZ0fOYVQAszhAYAgCHU8idvAaZWUWoZZN24ISIui00Ez6oXrRcWEjw3o1r0KlzNWram90Crq70WzR/vj1Wuw9ePVr95cKt7o6x+tMp1nP18NnCvUYdVA2iV2FR3miaV3VCQWjQfeglhOv3LfH5X4P7pbl5uQ+tW+QjAvCCAngHhwfX168JEbi6E0+bVAX9R0PJO58tdSB1/fT85e3ahyDEIP90JdX0j2XhnP3n0n966eX11lVx8FdcbrjFgLQqg/32SHOQlLEYNvwKvL5OT9wcD2ZVrm8nBr8b6/e958uj70+T8b5X5mPPyEXEA7aYrrgF98ceL5MXvZ8n9L/aTHaucxuqWO5idp90Vhfj5CwqvrSfbn7qD2xeHycEn95IThc9/v0pe19wCWp/PgvjFhPy8CgCgGLWc8i2pqA+NiEvpM2dTwbM1PmxGtXT15TrCAHmtFyCPW67D14/Ow9xMXz/6/rf3B+45JrVKAH389XG/1bPGXTAfmt48PFf4uqytnrUdZCVb9DJm7gehDRBAz4Dw4NqFFtCzCslmhVq/PvkyewO+c/X6drKT1x/uPdFN//32veQ8C0yHX3hXY8BaEEC//nW/X7N4dSe5/+NBsuH/rlM3zvN4MwwC39Ubakk8x+UjKgTQ6UsIPwme9K+7C5cPDpOjr91FUvbZuG5+eZ5cuQuel+4i52qKXwLMO4DWrxjS7T4Y98Ufi1VeBwCgTnR9NlAfWjfvupG3buoQERfF35w/Oa0AeVIJntujHqgqhL0ZBcg3NtLSFQqYrRC3SJX3UJBt1Y9OazBPWD+6LIAOWz1ruoumWZ/nQblagy/rw+SozrNewgzQFgigZ0B4cO1CAK3Wk4tEGgYGAfTK2kayse4D1rVk58t7yc4bvX/7F9mNDljXk73vL6YPoOW1tWTz1naymU5D5rtHyZPnZ8n9j3bzEhOm7270ymvI1Y1ky+omcu/L07QW8sCkh4HvvJePqBRA9waulzIqbE11Fygvnt7rB9Bu2a5fd/NT4Hre4tz55pY7IKredeFEV2buAbQjrfH+NBo/P7kCAChFx0n9RDU/Nyxz6ylEXFybCJ41PA3XGh/OX53LfLmO4GWGai2slxmOW65DLZDVj/qN60frnvPe5/cq148uCqDvfXEvH276gkRjOqTCdN9det625n/RVeB+sxfAU+cZ2goB9AwID66dCKCfL1YArWV+8pF/6utOsF8+il6yd5qcfJA9xb1+kDz53+sKAesI3ztK7lcNoIdcT3a+devhL5XKeJ28+k+v1MSJSmT85f79d+Cvh/2wVa2pVcM5/L7Al68GQ9b+/LZg+YgxAugh4hbmbnu+/OPS9OzTwVrWF7+7ZVPDLtqGAFooSImnQRdzAABQjn6qqp+spucI/eSXIBoRF0G1TCZ4RunLddxy91hBuQ61mlWAnLZoNsLeIhVeq/yFwuS4frRKZpTVj44DaJ2DN9/u3afpu6JgXMPMW2MrfF3GXy4FLxiUCp7bljkBeAigZ0B4cNUBtU2E0xa6WFwlR3mgup7sPzxNju8Mhp+XD/1T0/Vk74fLgRfe9cPOV8npXd/fCK/vJQfROMwAen072Xmnf4KWa3eOkycKkoNA9uW32UllbSs5+OlFv/VyHLY+2Ou1iL7mLhy+OCtpgRxylTz5ODtxp8vnLLmfz+cclo+oM4COW3sHVB7mmLQlgBZxPWi1ilbraAAAGE16E+xuftNzhVqM6WbdugFERGyzCp5VGsMKkCeV4HmxVOkGPWwNXmaY3iPd2EiD5XHLdah7tUy26kerNXNYP9oH0LpX8q2e1YpXLaytYav1tULydJgKu790947WPC2yUfDMCwahCxBAz4CwFus8Aqgy/HTFLhYvksMb2Unvjd3k/rOz5OiWD32z8PN5P7Rc//AkefJlQTD5v/Pk/mduh/mk3MNv3Em3SgB9/SB55E72u3dUHmM32f/yUfJEpST+Dp5avjpNdsNSESubyb0/sumJw9bfnySPPtnq15K+vpec/DUqbHyRHPuaz+nyOU9OPoimfZbLR4wVQL9OXrp1evbrZZIutRYE0Gpdbe1X89j/8xdxBp7/dp7WiQYAgGroZ8R5KyuCaETsik0Ez3pZ4XOnNT5cDH25DgWcQbkOldrw5TrGeZmhulWLaoXGYf1otZTefnc7bSWtFs/+u62bW+ZwpOpQ5yU/1Hp72Vo9a93oQUHwQkaCZ+gKBNAzIGyBqPIHbSIMpUIXiv87S3ZWs5PcraPkXAH0e1EA/c9psnut183KO4fJyeeDpRkGgsl/r5JX/32ZHuiLfZE8iloRFwXQaUB69Sorj+H6HSiP8So5+zB4Cr26mex+epycPrtM0s7MsPV18vLH/WTDz8+1zeTg15KW92757GX1p9Pl8/tl8igujzHL5SMqBdBXyctfj5O9d/xwNpN7v7vpaEMA7ZahtV/N6wGUxhtPi0JyAAAYD4JoRGy9fzh/cRI8Y10q5FUrYwW+/j7LqfOhQmWFwlZYXKTOpaoRrX7zF9471er58HN7WEOtnhWQW9O6qEbBs8qE6VdaAF2CAHoGKFj0oU+rXvD375IE0M8OsxbBa8n2124dWAH0q7Nkzwes1/eT46g28PjBZMWXEJYGpK+TF99u918yeG0j2Xugbegyefnfq14/JcO6+nkvWQ/63f+lIIR2y6fXXbZ8/no5PO2zXD5iRAC9dmMr2cxflOhUyZHPT9LSJS//nH8Aff703Nyv5vYLCO3r0QsJZdtKAgEAdAXdPK8RRCNim/TBsxUeT+NjJ8Ezhqpch15mGJXrUCkNleuo+jJDBdd5v29vFraqVuvpvK60QvBleicDwTMsEATQM0Av/cpDn6ftCXdVnD4Mo0IXh+CFeW/sJMdPz5Pzp6dGAH2R3LveO/mtvHsvOZl7AO2m++Fuv5TGyrobxllyoYA1fKdA6bBeJ5dBqQy1hD78LX4hQbx8Ltx0GtM+y+UjwgD67d3k0F107L7tux907d2D5P7P5+myefFfNx3zbgFd8mBnniV4rFbQ6fGIUhwAABOjIFotttJzCUE0Is7DpoJnDVPDtsaJ6FVAqnNfQbkOhcdFwbI+V43oohce6vuB9zAo+LamYREleIYFhAB6BuiFX2Ho05YXgA0E45GLQ7++8foHJ+lB+/xXI4BW+Pm/i+TRt/eTR7+eJ6efTRuwhi/kGzeAfpWcf73TD59XN5N9tXxOX0wYTceoYb2+SO75+tdyfS85DYPeePn8/iK5+rcgHJ7J8rlKLn89S06/6L9Qoci1m3vJvYdaLhdpq+0rPwlzDqDLHuyo/MjcKGgFffknpTgAAKZBx31aRCPizFWrZJXFsMLjaSR4xml8fNQr13Fz8OWDKtehlxJWLdehltR5q2e1tl6WVs8Ez7DAEEDPiDDwmWsIFRCWBoldGP57P9nWSevaltuYL9KXrz0pCqDFv6+Tq/9dJZfjBpNh6DnkGAH0/y6S+3f7J+vVG3vJsVr3quzGn8fJlu/v2lqy8fZmsnndh7jGsDJe5yU25Hqy98OLJG8HHS2fy//om5LWyU0vn3/Pk8N1q5tMN9+bt/eToyB4fvV/vVHklI6r2LoCaLOlcaZCinmisLmN0wUAsCgQRCNi4zYRPLtj18qvToJnrFvVao7KdShYVstmvcwwLtehv9UqOj+PLkurZ9XZVitygmdYYAigZ0T4IsK2vPxLAV4YQoUuDlfJ5S+Pkvs/KrBU+Q3NX0kAnTF+y9hXyYXbiXbzF+KFrid735+PDqDD8PWNjaym8UVy8adv3fs6fene/nsb/brQgau3j5Nzs7Xvy+Tklp+ujWT/x4ugjEdv+Zyky+dF78WGZQF0RnPL5yp58vFgLbGVldVk/eZOsv/F/eTsmVsebplc/m0Ez55w+V5bS9avbyQbBa6v9cdTVwBd9AJCOe9fP8S/xvC2qjY9AMACoCA6f1mhbibVmmlZWm8hYjM+czYRPD91WuNDrFuFrHowq6DVt252qlyHXjCoFtJ5q2edN61hLJo+eM6WBcEzLDIE0DNCrZ7zwKcNdaBL6tQq4Fs0Xv71IgufZRMBdI/Xr14kTz7v96uX4219fL/3cjwf+ha2gH6VnD90O5sPWn/PahpHvL56lVz+dJBs+pcCyjd3kqNfXD9/F7VkdcP+/jgL4t20ROHt66ur5Cr/rIkAukeV5fP61/2s/MhqsvlxFsIrdHbr8OWr7OWLZcTLV/3+cWl6NnUt62Hi/Sm0DfR+BTA8bbSCBgCoHzOI1s2mdROKiGj5m/MnpxUgTyrBM7ZBlevQefFmUK5DLaX1udX9IqmW3UHwrNbgBM+w6BBAz4jXrwdbHr569Sr7Zj6U1X9exNaQcVmE02/2k51bu8n+572wNw5YXz+7n+y/v5vsfXqcPPr1Yrxg8v8ukpMv3M7z9UnWYvcyefFPEO797yw5cCfZTbXq/eY0uYhaLV+5bePVf0cFrVfJ+edbycaNrWT3Ex9Yq35z9nUBg0FzMVduB99z8z+X5ZO8SE7dhcjOnYPkfjrsMYPRbPluXN9Mdr8cXr4hL7/1YfhqsvXF2dQB9NWr4vrPbXmwU1R6h1rQAADNoZtKtWrKb7B100kQjYhlNhE8a3garjU+xHmqXwktQ7kNzaO7Vw2D57aUaAVoGgLoGRK2PJx32FNWJkBh7aJh1uV9ep62gn1ZFPZevUrDuvT7EcHuEP++TkP+V/8rGPa/V8lLtw2krXrjFwuOwdU/L9y29CJ5MTKwnoB0/l/OZ/m4T6/+4+br71cjQ3UTv3zd+n3RqytSyOv/XqbhsBzV7SheuHUxtJ1ltiXgLXtJoh6UAQBAcyiI1s1mHkTfdDehy/RWf0QcLcEz4uKp0iOqae3O/atvrCZHXx8RPMPSQQA9QwbKcDhVBmMexK2xY+fdOrsJigL3RQzbF415100eh/OndnkLqcC9LVjTJ7kIAgCYDTreKojWTWgaRPPCQkRUSQyVxrAC5EkleEacn2rVrRIj2bleJbnuP7hP6UNYWgigZ0gc/M4r/CxrpSnnFYw3iVq3WvNKAN0Nrv7nTtIt3y7Lym/INrUuDl+KGtqWMiEAAMuCbkLVCmqNOtGIy2sTwbNeVvjcaY0PEZtVNayD+s6b72ym74QAWHYIoGeMSgL4sEclOWbNqNbPixpAWfMqCaC7g1rmt7k1dLhvx85jXy+jqA60pAwHAMB80M2pblL9DWt680p5DsTF9A/nr06CZ8TFUb9kUmmt7DzOiwUBBiGAnjFx/dVZ/yy/rPazXMSf4JfVvF2YAHoBW61bvPjrRatKWXhGPdhR4NsmtN1b0ykpwwEAMF+G6kTfWKc8B+KiqOD5F6cVHk/jYyfBM+Ls9WU2gvrOh58fck8FYEAAPQfCn7+nLSNnFB7qIBgGTZaLGGSWtfZsY5g5KWnL1SUIolVCpm3rrSzQlW1ruV32UEYtuQEAYP7ouk3lOfI60fr/RzuU50Dsok0Fzxqmhm2NExGbU79QMspsUN8ZoBgC6DkQhz+zaIWrACwcp+Xln4sZPBXVf5YLd4L4t7d9LTRuHrVOW/NU2U1P2csH21Z+Q5QF0E+ePsm6AgCAtqCb2q1b/RvdldtbycqDQ/umGBHbo1olq3WyFR5PI8Ez4uxVa2f9Ikm/TMrOx5TZAKgOAfScGHgJ2NNm664qfC4LyLyLWPt1VGmEhWwx7ObpxX9eLOa8ebLQtw0PTUa1fm5jmZfSANq5iMcCAIBFQA9fdbObt4rWT355aSFi+1TwrHrMVng8qaoXrbrRBM+Is/Vx9lLB7Ny7/tZ6+gslymwAjAcB9JyIAyDrZ+/qRgc1hWwKrNWSctzSA+q+Svjcthq1dVFWfqONLVNr499eve82v7RvWvw+NNdyHFkQHm9boW0Mc0cF0PoeAADai47TQy8tVKtotcyybp4RcTY2FTw/dVrjQ8RmNFo7797dTc5+OcvOxAAwLgTQc0TBchj6KCyVZSUjpILFUQGRvh/1wkFvGsQuYmvZEeHgopYcyXHzrwcXi1TnOsY/YJjXPJY94JBt3cZGBdA8zQcA6A461wy0iqZWNOLs/c35k9MKkCeV4Blx9ka1nWntDFAfBNBzJK3L/NQOgEaZBm6vewGYfuLvrRJgxy5qK1ktI2t+va9eLW4wm6MQWvWSW1gGoi789j7r9VmlrnpbWxKPDKAXeHsBAFhUdGxXq+jtsFa0Wm6pBZdaclk32og4nU0EzxqehmuNDxHrVw9sVc5KZa2y86ce7NLaGaBeCKBnzb+9+n2VQ+KnT9JWrAqEFKimgVbQWnlUyDrKebUcbZwRrZ9luBwXGV8DfFFbfOdhqmqpz/BhyqhfGGi/bSsE0AAAi42uNQ8/P0xbbuVhtFp08eJCxHokeEbstr7Exs2N/Dypslb3H9zvZS4AUDsE0DNCB7G45Ialgmm1YlZrzqq1Y9MQetyW1K77hQ2fHQrQzPnOXPjyGxE+cFzU+falMLT/zOLBgm7sw+3Jss0XLjq+WNPsJYAGAFgc1IJLLbnyINqX6HAX+eZNOSIWq5IYKo1hBciTSvCMODv1IDZ4oaDKV+mB7bLlAwDzgAC6YRTyjmrtrBcQqrtpXlamlp9qcWkNP1bdLWrZDaHlaM136DI+1fSh/EKeXIMW79YLPetE29eo1vVNT8O0jHpAQwANALB46NpHJTq2whId+rnxl3vUi0YcZRPBs15W+MxpjQ8R61MPXPXgNSixwQsFAWYPAXRDKFA+/604pMpfDldza820pfUfl8Mtot3f+nwZgtdRgX/aSnZJ8ctmEUPosFVyky+JqPJyz2keJs2C9BhhTLeXABoAYLHReVI/Mx4o0aF60QqjqReN2PMP56/OJoLn505rnIhYj3qwqnNaEDqrxIYexC5jYzSANkAAXTOlwfPTXrDT9nCqy4xq2SmX4uWDBYQvzlvEkPH8WbbvuX2tif2syvbVheVa9nBMLuK2AQAANnooPVQv+vYWLy/E5VXB8y9OKzyeRoJnxGb1obMeqGbnM53b9MC1yQZKAFANAuiaKCuBobAnbe0MjaJlbC3/0Da/GG5WvPizVy9ZLtp2GW4Dda/rq1flL+6T2tfb/nLLKiVqCKABAJYTPchVvWjVxCSMxqWzqeBZw9SwrXEi4nQWhM7UdQZoHwTQ0/Jv/wVosQTPs0MPAEbV5ZWLXPu6MkG95LSl8IItk7wVtLOu/a/q9tWFn3NVeVDDcQsAAPzLCwmjceFVq+THTis8nkaCZ8RmJHQG6CQE0FOgsEkhcxzeEDzPlqrhoB4UQI+wlMSi1cQOa0ErYJ+6RbLrf1RdcdmV7WtU/WdJXTQAAAghjMaFVMGzymJY4fGkql40wTNi/RI6A3QeAugJKaoFm/50veU/wV8kqobPy/ziQYu4DMNClVwIW3hPO28Vw+fObF9ufqzpjwUAACjCDKP9CwwVEFjBAWKbbCp4fuq0xoeIk/n4iNAZYIEggB6XgkBK9WYp7zBbqpQSSF3AMhN1ENaClov0csy65i0ejmlDLzxsgqIHZ6E8rAEAgKqo7NXQCwwVFHy00wsOrEABcV7+5vzJaQXIk0rwjFivOnfoHLK+RugMsGAQQI+BQkyFTXFgwxtVZ09R3W1LygnYxC/VU2mGRUHrfGDeJrhYqRQ+O1+96k65HatkUCylagAAYBJ0rj36+ijZfGezH0YrQLi7naw8OLSDBsRZ2ETwrOERPCNOr8o46Ryhc0XwyxqdS+4/uE/WArBAEEBXxGptq5aCC9WytgOlQ7S8q5RE8FKLu5y4fMkihfXhywjlOK2Uq4bPXbogqvqLgS4F6gAA0E50flRwsHt3tx9GS183mlIdOAubCp41XGt8iFhNX89Z54TgHKFzxqMfHxE6AywoBNAVsIKbtLVoBwLbcUkD9TbOl5umKuUDQgmfRxO/kG6RWkHHreSrtuytGj537SdgVVo/py9tBAAAqBE93C6sG62fWf9wzw4oECdVLZNVGsMKkCeV4BlxOtXKOSqtsfbWenpu0DkCABYfAugRWOHzQr2wzeDqf1etagWpdVDlRYO5T2nFWRUr1F+UWtBpyZxw3hSulj1ccd8tavhc9eENddUAAKBpzFIdCqZpHY3T2kTwrJcVPnNa40PEYgtaOevYr3MA9x0AywcBdAlW+LwsrWp9qYs0bJ9Hi+isxXNcRmGUauW5UGVRGiaulSwXqQZw/OCicP9129s4pV300tGuoAcKVu16S/YdAACYJboO0c+th1pHq4WcWsqpxZzqg1rhBqL8w9lU8PzcaY0TEYf1tZyjVs46tusYr2P9IpV7BIDxIYAuYJnD55x/+yUa9H+9tK7RMNoNW+OIy0JUNS0f0eT0LSJuecXLUSH+ohC3aFbIHOMftoTdVbEr5UoUllvTH9ulUB0AABYT3zp669Z2P4yWNzeSlU93E8p1YK6C51+cVng8jQTPiNXVMVnHZh2jg2O2juF6DwCtnAEghADaQOUb4nBm6cLngHR5BC0oL3+/TFsn1/EEU8PQsDTMcHmPJSU3psJapovSEtZ6kBSWGNH2V7W8y8Wzi6GWxC//bnc5Hr3AI5zeMpf5GAcAAO1D52jVBT38/DBZf2t9INxIf9Ktn3a7GxUzFMHFtangWcPUsK1xImJPHXONshob72ymx2ods2nlDABFEEBHKHiLQyaCGce/xXVkVSZDAbJKN6ibMtWNuh23tEaRGiatnqfDXK4L8ubhdH8umDdtO/F3RaZP7912Zg2vrccHa1qLtFqGAwAAtAmdv325Dr24Kg8/fP1oAunFVq2SCZ4RZ2sYOAdlkvzLA3VMXpT7RgBoHgLokH+TtPxAGMwQPg+i1qMK46rWlG1EN25Nw6K8LG/eWMt4kX4uFc+bWjKPU+YlXhZWq+LWHSdUWmWMfZSWCgAA0DV8IL17d3ewfjSB9GKp4FllMazweFJVL5rgGXHYgsBZx1gdawmcAWAaCKAD4lBqkV7GVjtqEe1OPpPUzp1UjSs94dHiuVaKlvWiME15l7SFvYFVV7k1ZUvc/jHOftmVWtYAAABl6IGxao4qJBloIS1Vn5Qa0t2yqeBZLyy0xoe4jIY1nI3AmTrOAFAnBNAZcd1nXshVHQVvaRhd8WVn46hhatitCfcWEGu5y0VBD5Ks+Sv1aXmrZrW+H2ph7P6ee6v8McPnVkwzAABAA+j60SzZIW+4vz/aSVYeHCYrT91NixXM4Hz8zfmT0wqQJ5XgGTFZeX7SO+bp2KfAOTgmUlIDAGYBAbSIf67u/k0r28nJXyz452UvlI6DOkvXjbpVP+qXkgCzw1wfzkVhnFrPUmV4qjzwsIY715bj44bPTi4wAQBgWdA5z7/UUC/MCsOXlfW1ftkOWknPxyaCZw2P4BmXVV9O4+527xgXHPPClwZyPwAAs4IA2qHQMwxl1BoaYBlIW/IG237ooqCHGdb8WablKMZ4+KSwOh7GXEr3TBA+U3oDAACWHb0U++jro+E60lItBNVS8JsDakk3aVPBs4ZrjQ9xEdUvOQpaN+vYtn1rOz3W6ZgHADAvlj6AjsMpQhlYJq5eFYezi0KlAPrpZK2BVabDGt4sW/DrIcK44XPaUptfeQAAAAygawH9BF0tA7dubQ+EOGl9VAU7qpdK6Y7pVctklcawAuRJJXjGZdCX0jBqN0vfulnHMuo3A0CbWPoAeqBu8VPqocJyUVYfeWH4t7jMiFQYO02NcasVtD6bRcCbhutVStyE6jhHTXUAAIBKqMWgXsSl+qhDpTsIpce3ieBZLyskeMZFVMcU/6JAlQmKSmmodrN/WSCtmwGg7Sx1AB23jFRNV4Bloqzl7CJhzZ+sY58vagXd9PFk3NrW3lm2zgYAAFhEKoXSlO/o+4ezqeD5udMaJ2LX1LGipGWzD5t9KQ2u6QGgayx1AK1yG3kw8/QJP0mHpaKs/rNcJKz5e/FnfbWarVbQTf2iIi25Ef5yYwwVlgMAAED9lIbS8sZ672VgCpfUonEZWksreP7FaYXH00jwjF1WJTR0DPAvCFTYHB0vdAwhbAaARWNpA+g4fKP1MywbZS1oFXAuEk3PY9GyrLvummpTjl1yI5PwGQAAYLboOkB1WBUiqab00IsOw9bSCqMUSimcskKrLtlU8Kxh/u60xonYRrVP65cQvlVzVEJD6tigms2U0QCARWdpA+g4MKL1MywbusAJ94FQ1YZeJKx5TF/EVxNlrcnraAWtVg+TtnqWhM8AAADtQOd0XYMplFZr6aGXHUormO5Ci2m1Sm4qeFaobY0TsQ1WCJrDVs1nv5xN9AJ0AIAus7QBdPiTed4OC8tGUd1i76tXixVYWvMo66SonvY0v65QeK3jkzXcSj5dvHUJAACwiCiMGhlMS4VbehmZgi7Vi1XwZQVis1TBs8piWOHxNBI8Y5tUjWbtb9r39HBI+2L8qwZnHDSTNQAA9FjKAPr1/w22ViSggWWjrPWzXLRfBFjzKOuksKSJ6suPydTBs1QNanesAwAAgO4SBtP6mb5ZykP6VtO+zvQswukmgme9qFAvLLTGh9i0+qWB9hv98sC3Zlb99nh/c2pf1MMigmYAgGosZQCd1lENQhqA/2fv/EHbuvo/7CGDhg4aOmjIUEOGGjrU0CGGLDVkqCDDa+hQQYZiOhSRIZgMxWQpJkMxHYrp8GI6FNyh4A4FZ3ghXQrp8II7FNLhBb9Dhwy/wcM7ZOhwf+c50pGPjo6kc6V7pXulzwMfEtvS/XPukSw9+vp71omh+R8Ji3OuGrHzJEXCn9TG9kFSW2CwjbnFs4ntb622QkIIIcRKg5hGfPlV0xPltKucplUAkm3Wth7/MvneJCaQZ43Es7KIuAUA+YDGr2SOtMwgVDPvmMcVjzHXo1kLAgohxGyspYD2e6nqk0qxVvxt3qw8n1z9vIp/ERA7T1I0sX2QiVLfXBNb3eS1BZon87T8EEIIIcRqEJPTzdvxSk4r3/zqadd3mpYDvrwrQzyzPYlnpai4CuZQMI+pYiZb5rHhWmY4ycxrcyGEEMWylgLalzVanEusE4hQf/6HQYKuIrFzJUUzaaHAIf7u9eGedj3yhGunigwhhBBCTIMCHCQbsg3phnybKKjv7mQb5rZRgTxrEM8I7ZhEVJRY+EDEl8sEuUxilf/9IJhdFTNh7hMhhBCLZe0ENL1VfWmjHqliXZjWeoOs5Acyfy9OQL/681V0P4Txpzp5kqSeNexXLTeEEEIIUQT2NeMvL7K978+yxre0LDgtLhLPih/XEoPQGsaJZdrFOLkckcoutMjwezG7CmYJZiGEqB5rJ6DDPq1CrAPhwpuxrGr186TezEUzdiHCkvLy15eqehZCCCFEYVz/nWWHv19mDXoyxwTyrHl80KukdvLQ9aUmrje1ixOSZNY+1cpy4qqUQ6HsWmEkSGVCNT5i2a9cPjVzUnJZCCHqy9oJaF8QIW+EWHnMG4lpfZ/JqorM69eLE9CTZHeR4cMCtQ8SQgghRFGUJZ53fjrPjp+b1y6/vLAC0clEKlaRi7RHGNv6IxZ6+foiE7Hpy2ukpy+wiSR2Wnx57OKPLaFPuD/+Yxbvi4VrHUpl4qSy1mYSQojVZr0F9G8S0GLFMW8m+KDFl5exTFwkr+ZMqkoumtIFtHkDx/mo3YYQQgghiuDqf2+yzi8vspg8nic75nXLixkWtua1lBOSxPWpdkFeOnFNYqIzOaHM9hOK7XGJCe8y41cVT0ooiv3kkMZh+LDAF8mu9YULC19KKAshhIghAS3EqpIon23rjRUWmpMW+iuasgQ018iuxi3xLIQQQogCKEs8s83LJf5VHa+XfIFN/MprPyy+6IQ2QtVJbdKYsKhdHeJEsYsTxoTzjo2HL49dVvUvJIUQQiyetRbQq1z1KdacRPlMVn0hTl48x867jA+gihbQHKNabQghhKgq/I6lAtIJLb4W1QY5XJZ4RmqvGzHhXWZsQYIQQghRQ1QBLcSqkUM+r7zcNGMRO29SVQFtq53N89SbN+v3Jk4IIUQ9oKJ0692tQbVlqzFcLcrPuo+69nb6M/xqQDsM2mLE5PE8WVfxLIQQQoh8SEALsUJQzUx1hC80x2Ud3hBOWoCQ54KimVVA84HBqz9frXw1uhBCiPpC5SVS2bUmQDofvruVXT9oZ9k/9rKr++3s/O5O1n1nM9t5e7jHLPfhT/9dlbT+rH9xlCGeWaiQBQtZuFAIIYQQIgUJaCFWBGTri+eSzz5I3dj5kzKqv1MFNFXOXAOOQZXOQgghqgzCmBYbTiYjl0/f37bSeVouP9zNjt/byjq3WyNV0q1Wy7bvYJE5VUkXz6l5zyPxLIQQQoiqsN4C+lcJaLEa+PN6WtbpTd6kViRlVBtPE9CMvYSzEEKIqsPvM8Rw63bLyuLGrQ0rkalyjonm1FAt/YJK6He3rMhmu76U3qGC+lHXLoamXrezgXhu/XAWFcizhu1JPAshhBBiHtZOQIeCaGXRC8S1AJmZ2u+ZrJN8ZmxiY+BSBtM+CCij7YcQQghRFEhfqpIb/WplqpapYHZtNsoIVdJUVNO6Y6vf3sOFKmktcJhGWeKZ7QohhBBCzMvaCehQSq10z9W/e+crVhO76nZiyw1CO4p1gvGJjQMpq/3OpJYfRAJaCCFEFWGxQHo0O/HbbrVspXJMGC8irkqa49ACh+OhIpnKZIlnIYQQQlSdtRPQ4AuhMvrAVgrzwtSeoyqiVwY+VLj87XJoHk/Lys/zCJMqw8sSwYjt2P5cJKCFEEJUBf4qkMpiqowRu7TDoAp53jYbZSR1gcPTf572z261ceKZnswxgTxrtn46l3gWQgghRCmspYD2JdG6VE4gIFmkTtQY82ZjWouHkTxf8Sr/MUxrv1HWmMT25UcCWgghxLKhlQVtNpzApe1F6qKCVYpb4DAU0rz2WVXKEs8sVvji9foVKwghhBBicaylgB760/wVfpEaQqXL5b8v7b+iXvABAm8YfZk5LVzrda18n9gKo6THfNhfPhYJaCGEEMuClhW0r3CilkUFl9lmY95w7JyDO59G/99V7BV99b83WcecV0wezxOJZyGEEEIsirUU0FQ/+lLo9Tq98Po7s2Ly1e+v1B+6BiA184pnBOtarxxv5vik3thl/dVDSnW6PvwRQgixSHg9QL9k2lQgZ+mnTG/lMhcVLDMcN9Xafl/opkl3o5kdbvRk9CoJ6LLEM9uUeBZCCCHEIllLAQ0v/nUjqNZxAROkO6LSiug1bNFQdWiXkrfPM6G9zLp/sEC1eGxsXMqa75N6TrvosSaEEGIRIGHbD9oDSUubijq22XChBzT9n+lT7c5pe6ORnWw0s7ONTZtVEtCX19eliWekthBCCCHEollbAR1WK65lqwJzzq5VAbJT1ZnLZ5ZWGzbP13OhwRiTxo8PnspgWs9pFyGEEKIseB13/PVx1uq3pUDW0qKiiosKpoaFB/0ez7TZaG80BtLZzyoIaKqSaYsRk8fzROJZCCGEEMtmbQV0KIzWuTcrVZluYUZetNv2DWvaO3gZMBeZf5PaRkwKHyLoevWYVv1cVmuSlPYbPMaEEEKIouF3G4sKNvptKWhPweJ8dW6zwfH7bTY2TY68audY6iygyxDPLFTIgoUSz0IIIYSoAmsroIFeyANBxMJkay7xbL9hrzUJ7TlUFV0ets2GPwdzhtYx6uM9zLTq8bIe4/7jZlzsBwVCCCFEQbCo4M69nYGkbbfqvajg5Ye7Q4sKkp2gzcak1FFAn/7nqjTxfK3iBCGEEEJUiLUW0MhVXxCtcxW0j20D4Qk1Xsgjz9S/dn4YQ8Zy1mpnQiWtPhgYhQqw2Hi5lNXrfVrVtctaLXYqhBCiFPj9f/j0MGu1btpsdN/ZrHWbDXpT+202WiadROnsp04CGvHc+uEsKpBnjcSzEEIIIarMWgtocK0nbJ5fqKLUA2E2ND4mktH54c2ilc5TqnOnxVY8a9zjmDdb06R+WY/tlOpnIoQQQswKryFos+Ek7dZbjdovKnj47tbQooJbG42pbTYmpQ4CugzxzPbYrhBCCCFElVl7AR1WQdMSQQzDGCE//XEiCD/adFABKnHv8XevKpaxmafS2eZ5r3WDxncyjHV0/PpZdvWznleEEELMAm02tt7dGkhaWlTUuc0Gx+632Wia0GYjJpTzpqoCmork4z9eSTwLIYQQYq1ZewENoVzVn8qPwbyAps3BuIrPl7++tLJ07YS0GRf6OXPujEFsbPKG7TCOZfUsXiXCD5FiWXb1s72WQgghRAK81uo+6maNt24WFaRauM6LClKt7S8qiHjuzlHtHEvVBDTimZYYtMaICeRZs/XTucSzEEIIIWqHBDSYF4hUmg6EkRYknMqgKtoftyC8AaDyk97a3H5VxpRz4c2hrXA25xg795niqp3VZiMdM6emXYOyeruz3dj+RsLziRBCCDEFfp+1H7QHkpa+yHVvs0F/ar/NxnaORQXzpioCuizxzGKFL1QkI4QQQoiaIgHdh6pnXxrR+1ikwdhNk9EutKS4/O3SilYkLjK3ktXS5s0Dx0blKqKRYy5UNruYMWPsVHU/G3zAER1XF+RvCR98MGdT5jvR4qZCCCHGwWuN46+Ps1a/LQWylhYVdV5U8PzuztCigg2TdkFtNiZl2QL66n9vso7Zt8SzEEIIIcQoEtAeocxCkop8IFIZt9TWBH54w4DodVXTBAHMmzOXuemLZRckOPvhmO2+TWLHVmQYG/ZXyPmsMcyN2Pj6KUvsh4tzTor6dwshhAjh9QeLCjb6bSloT3H8Xr3bbHD8fpuNTZN5FhXMm2UJaCeeY/J4nrBNiWchhBBCrAoS0D78OX8gTtW7dXYQb4yfFfuJ1aIrGaqckermzaZkZDHQpiQ61l4Y8zLgOsb2F0tZix8KIYSoJywquHNvZyBp2616Lyp4+eHu0KKChEUFy2qzMSmLFtBlime2LYQQQgixSkhAB1ixFchSSehiGAjp3y8LW6yviuFDDM7RCme9gSgePih6PqXCvqzWGwniexBzDPrAQQghBH/xdPj0MGu1btps0Bu5zm026E3tt9lomXSWIJ39LEpAU5VMW4yYPJ4nEs9CCCGEWGUkoCOE/aCJJHQ5XP2ZXk1axdCKwcrm/6zWQouVxYxvyocXpbTeMPvOU8mv3s9CCCF27+8OJC2p+6KCh+9uDS0quLXRWGibjUkpW0CXIZ7pF82ChRLPQgghhFh1JKDHgHAOhZIkdLHExnhSwvYoC8nznmQmti/1fyu8cOKqkyifS+ndnrhvF+aqPowQQgixeWfTLsLnhK2Vtm81bAU0MpoWFjHZW6XQIsRvs9E0oc1GTAIvM2UJ6HPz2q8s8Xyt1wpCCCGEWBMkoCcgCV0eeeUzAtgHAYwIdrFyeJ70xbKL5GH1CBcJjSWcJ0WRt2WMnUNCCCHWHvo979zezF4+3M8O7u5kW2+3sqa3UB+hoph2FlQXI3ursBAhx4Ag9xcVRDx3K1LtHEvRAvrUvD5s/XAWFcizRuJZCCGEEOuKBPQUYqIUYSlmh/ELx3RiSurnK2qCufZJ8vnXl6XME1qsxPY3LqVUYAshhKglTkBnT49GcvaPvax9ZyvbbDZHqqQRv1QdH7+3tdAqadpsUJ3tt9nYXtKignlTlIAuQzyzPbYr8SyEEEKIdUUCOoGYhEaISYrmJFEkhtFCfmuMmTNJ1ccs+Ff0PEndtxcrwYUQQog+kwR0mNePDrLj+217++at4SppQpU0cvj87k7hCxiyTX9RQYR4u4JtNiZlHgGNGD7+41Vp4lkIIYQQYt2RgE4kJqGRTZKjaTBO9MUNx3BaVrLliT64SKNm8tkeh3qDCyGE8MgjoGOhSnr//W3busOvSiZUSbdbrUHrjphYnhTabFBh7bfZ2DSpyqKCeTOLgEY80xKD1hgxgTxrJJ6FEEIIIYaRgM4BkgvJFIon+geL8TA+4ZilZCXlcx+JysnYDyyeJ3xgUYJ8nvXDksIluBBCiNozr4COxVVJI45nWeCQ7/uLChIWFaxDm41JySOgyxLPLFb44rXWixFCCCGECJGAzot5wRqTUyx+JgE1DOPBuIRjlZJVls+O6//TQnUxkj+wKEE+2790iHzINC3rMF+FEELcgORMWXC2DAEdJnWBQ6S032ajZdKpuXT2kyKgr8zrho75ucSzEEIIIcRikYCekXG9jO0ChX/3b7SumPPPvdCgl3WSefbN67rPF4cZh+Qe4UXL5zz7DiL5LIQQ6wEfkB4+Pcwab91I3p27O/Z7LFgbYxECOpZJCxxubTRq22YjlpONVrZnzsedZ+xaOPEck8fzpP2vFxLPQgghhBAJSEDPwdWfcclKhfS6SinOO1YhnpTn6ynzrl9fJ1VRrTKcPxVL0XkRhPlVpHx+bd44zlL1TCSfhRBi9eH3U+dhZyBwqSKmdzKtLvz+yYjp9oN2dvrd6aA927IEdJiLj3vHv2oVz7QOGVyXD3bs2PuUJZ7ZJtsWQgghhBBpSEDPyZvreF9osk4iei7xTIquaK0ZnPurP16tXzV0zspjFgYsaozowz1r1TORfBZCiNWFD0aRmS2vVzJ9k2N9la/ut217CxYE9BcKbJmvCVXI108Oo2J4UXnxcL93DjUX0KcbrWzfnEOzP8b2nB52RqqeqUqmLUZMHs8TiWchhBBCiNmQgC6CvzMrxmKSiqyyiJ5bPJvQJ3rtxGuMvoxdl0UtOc+khQb7Gffnzbkx4zxPi5h1/7BECCFWGX43dR91B202qHCm2vn6QXtEPI8Lkpqey36/ZbJzu5Ud3tvNLj/rRiVxmam7gKbNRnvjZtFFxP7x18cjf0FWhnimX3TXvFaVeBZCCCGEmB0J6AKZKrWe93pEU3lZZzj+V3++mrltgR/bM1sMwZjw574r/aGFOb/YfIjGzLMixoJ5ax+jc8xbPmiq++NXCCHEKOc/ndt2GQNZ/HYzO7+7ExXMeYK4Zjsj7TpubdgezacP9rKrRwdRaVxk6iqgD8zx0rN6cF3MWHKtQsoSz4e/X2bXKpIQQgghhJgbCeiCoTJyUjW0C1W/VqrV5UWtOU6Ol+OOnU/eWJGnSpKx2J7I/3qxUiI6t3g2Yb7NK3wZS6qnY9vPEz50EUIIsTrw+4EqWqppnRRGFNNSIyaTi8jYdh1vNbLuBzvZ+cedUtp11ElA02aD43RtNhoNMzaPutG/EDv9z1XW+uEsKpBnjcSzEEIIIUTxSECXRJ5KS9ouIOeqVlnJ8XBc8/TJHUm/Clwk4LWKQNzaN151ezPEOdBqI6d4tvMk8kYzFVvtzH7nbA9D2Eb4J75CCCHqCx9K+osKUpmMFM7TZqOoLKpdRx0E9FGwqKAfWqJwzdwCj2WIZ7bHdiWehRBCCCGKRwK6RJBgeSsvqQym0vL168ULaSec2X9KFXfeMBaLPqdVgDHzK89f/f4qu35dbSHK8XGc/vVPDR94zDJPkMRFz11b9aw3okIIsRIgL2nh4KQmiwq+uDd/m42iUma7jioLaBYV9Nts+NcFQU8P7rBifKPZzDa4lp+a8/rmJCqUU+PEsxBCCCGEKA8J6AWATJu5BcDzXhsCKmGRw0i2eSUu92c7bI/tWrk5R1/caZF4LgaumV/RywJ+VZLRTjrnWVjQD+I4qdL4795YUAFV1ocltvWHWsQIIUTt4XfF4dPDwaKCSEwqjstss1FUprXrOOYcIrI5lqoJaBYV3DPH4hYVTL0u4yrGG7RRMT/b+HgvKpljkXgWQgghhFgcEtALZC4RHUtfTqemTMk8NmafEnnFwgcHvoh2ufzt0n6gYCVu2VW7TgKb/bHf8FjyhhYdsTnrJ3bORYf9JElwIYQQlYbfK36bDYQlMjcmNesS5CvV0b54vfikExXOYaoioA+DNhs7zfmuC5XSVEy77dk86kaFswuLFbJooRBCCCGEWBwS0EsAEY24W4RQW3Q4p5e/BBWpktClgChFmA6NtRfefNPOYqh6Pud14D7EVcuzvdz9nGsQiWchhKg/PI/TZqPlCUnkJOI2Ji/rFM7BF62uchixHBPOYZYpoFlUkDYbblFBexwFXJdQPrsx2Xh8IPEshBBCCFExJKCXDL2ebVX0MqqTi4o5ds6Bc3GMVHqb2yAxRfHwgQatKGo9h5aR/rzVhyNCCFFvaLPRfdQdtNmgfzJ9g5exqGDRoTrYbzfRMkEiU0nM11UW0LTZaG80BmK4iOvCfRkTv0c2YrvrjUkooNv/eiHxLIQQQgixZCSgK4ST0XWojOYYQ+kcMiKhTaiiFeWxEh9olByquPVhiBBC1J/zn86znXs3iwoialnELyYu6xQkK32OfcnKIn1HnjyusoA+MPvwFxWkzca814Xe0LQf8Xthb5t9nETGxAnozi8vsit9yCyEEEIIUQkkoCsKVZlU9CDLqiATrXCmnYM5pjwVowjncFtsp/QexcL+KXJZi/RNy+lP5+bJ4zzb+f4sa353av/la74fu32ZGfqwRPNOCCFqDb/bjr8+zlosOrfRW7wOMVmHRQWnhXOgpYQvWemX7MvdULZWRUDTZoNtuzYbVD0XcV0Q134FONulqjp2DG5Mds38kHgWQgghhKgWEtA1gTYLCDTXh3dS7995w7atbKZ3sNkn+54Hqk3DfSAF1fpgsfCmfTB/CpbSJz+dZ/s/nme7feHs/+lrGCekOz+cZUfmfkVKabbFNrvm/wdmjp3+eaU3oUIIsQLwQaK/qCDVwbRiWIU2G6FkReJOE8VVEdBH5jj8RQWLuC7cl1YdfgX4polfAR7LYEx+edGfNUIIIYQQoipIQK8AiEXiForLE+7j7l8mb67fRCu5OQaxPGz/6D9ejVyXPHlpruGx2QZ/6tr64SwqnVOy+d1ZtvX9mZXYyOmUcFvuw31j23RpfNfrAclxqg+kEELUBxYV3Ll702aDCmEWn4uJyzplVsnqsmwBzaKCfpuNIq5LuNAiQW77bTYmRQJaCCGEEKK6SECLxfF3Fu1vTcX1vFXWIj+M+byV9LFeylQcn7MglNn21k/nUSFchbAa/uHvl/ZYr9WaQwghKgPtvg6fHg4WFaQlBT2RV7nNRqpkdVmGgGZRwT1zf7eoYFHXZdxCi7FjmBQJaCGEEEKI6iIBLRZOtP3Dc1VDLxLGeuQa5Im5XnkW8qPqGNmL9KUaOSaElx1kOVXcp2Zs1LZDCCEWD+LQb7OBlEROxqRl3UJ1cLvft5ogceeRwYsU0OzLb7PBooLzXhekNfLaF/HhQot5IwEthBBCCFFdJKDFUmBxvJjYRE6X3Q5knWFs5+7//Pxi7v7dl+Y4imjbUWbUtkMIIcqH30u02Wh5rReoEKYdQ0xc1im02UDU+m026O88j2R1KVtAs6ggbTbcooL2vgVcF0S832aD7Y9baDFvJKCFEEIIIaqLBLRYGnZxwkhfaMJCeWrLURyMJWMaG+s8QV6XcV3UtkMIIdYL2mx0H3UHbTaQtPREXoVFBanu7b6zOVTduz1Dm41JKUtA02ajbY7Vtdko4rqME/HdAseDSEALIYQQQlQXCWixVKikjfWFdrFtOST6ZseM3bhq87xBYC/yWtShbQfV265tB1XdQgghJnP+03m2c+9mUUHabJzfrf+igiTWZgOZG5Ol86ZoAX1gvu8vKkibjXmvyyJEvB8JaCGEEEKI6iIBLZbP39nk6lzXH1oiOh0zVrbP85gK87ypQn/uOrXtQJyrbYcQQvSgzcbx18dZqy9nEZKIyXkXr6tKqO7d6ldyk6LabEyKk63bZkwP7+1OFdExAU2bDb52bTYQ5kVcF8S1v6hgmSLejwS0EEIIIUR1kYAWlYE/x50oTM3PqOZVa47xMDa24rkg8Ux1elV7cvttO6iSjgnhKoRj4xjVtkMIsW5c/n45tKggLRiQtavSZsNfRA/JSgVxWdW9YZxsbXrVxWTr7VbW/WAnO32wl11+1o0K6CNzX39RwSKuC/elVYffZmPTpGwR70cCWgghhBCiukhAi0pBS46URfJ4U6vFCm9gLBiT2FjNmkW33CgC17aDKmS17RBCiOVw8OQg2/lgeyAiWXSO9hQxcVm3lLmIXp4MZKs5HmQ4VcdUL/uVx6Rxq5Ht3N7MOu/1rofr7UyKuC4sSuiPB2E8FiXi/UhACyGEEEJUFwloUUlS20dQoUvl9Fq256DNhjl3xiA2NjPHjPvrFWkfgeBF9KpthxBCLIYznms9Gbkq8jnWZqPoRfTyxBfQseNFDFORzPj7VcmEyu1522wwHr7sbplMW+Cw7EhACyGEEEJUFwloUVloJ/Hyt+nV0C5U7L7+6/Vqy2hzbpzjxJ7Zc4T2Has8frTAUNsOIYQoD+QfEnCz2RxafI4gLJGfyNGY1KxaaCvB8foCd5FtNiZlmoAO41pkxH6WmrDtiBuPRbbZmBQJaCGEEEKI6iIBLSoP1bh5q3xXSkaXLJ0Jon9dW5qobYcQQhSHE9BuUbzXjw6y/fe3e0K6Ly0JErPdalkpWjUhHbaV4LiX0WZjUvIK6HnCPvzxWFbbkWmRgBZCCCGEqC4S0KI2TF2kcEzoKU1LjzoJVo6VY07phz1PEPtW1IsBatshhBCzEwroMC/N952QdkKTIKSRnLR2mLc9xKypYluJcSlbQFMxzXj41d/LbjsyLRLQQgghhBDVRQJa1Iu/0/tDjwtSl1YTiFcWPVw2HAPHwjGVLZwHMePHOIrp1LFtx1UF5rUQYj2ZJqDDnP1jL2vfGW5zQfjaCWlkaEySFpFxbTaq0lZiXMoS0Mj/7jubQ202tivSdmRaJKCFEEIIIaqLBLSoJwWIaD+IX1pcsE1kMBXI9KAuCrbFNtk2+2BfC5PNfpx4XoXWJEukTm07jv94pbYdQoiFkVdAh0FI79zezJqBkGYBQMTo+d2dQoQ0ohXB7YvWKraVGBcnWxH0sfPLG8bVr/6m7Ui7RuNBJKCFEEIIIaqLBLSoN/3+yLSSiArXgsL26ZOcJ2UfU55wLIyTKIe6tO2gSlptO4QQZTKvgA5zfL9thbQviglCmsrlvBXAoWilrURV22xMipOtZNb2JW5hQr/6e9Ok6tXf4yIBLYQQQghRXSSgxcpAhXGZC/XVMYxHnXpfrwqubQeyt8ptO7Z+OlfbDiFEoRQtoP2woOHB3Z1s6+3hymWCVEZIxxY0XDXRSpxs3W61crcvCRdZJFR/16HNxqRIQAshhBBCVBcJaLF60J7jv+Uv4FfVUO1Mm40iW4iI+aHqmHYYatshhKgbCL3UDzPLFNBhENJuQUNaRjiZipxut1pWOsfabNRdtJKBbPXGeVr7EsajLosszhIJaCGEEEKI6iIBLVYaJOxCF/dbUpDOnGcVFlUUaVBx7Np2UIkcE8LLjtp2CLG+8EHu4dPDrPHWjcxstVpZ52EnO/76OLs0zwsxFimgw7w0+3RC2h0zQU6vimg93Whle+ZcaB3CuV1+1o2OBRnbvmSj+oss5slJf0zchxDj5qYQQgghhFgeEtBibUBG84Z6Vdp0INVtpbOk80qgth1CiCqAQEYyO1lJxSytHGhvwf9HWl/c3cm6j7rZuXlu4HfsMgV0GFp1cCwxaVm3HG20bPW2G/ctrsuDveh5x3Lxce+arlrFsz8mOx/sZKffnfZnshBCCCGEqBIS0GJt4c+JEbgsGBgTvFULwpkq59dUov7dPwmx0qhthxBiEfD7EHHX8voC07oi1k/Z9RBGStPWgfYO7j6k1W/x0Hlve+kS2lb/mmOJycu6ZH+jaSuW3fh23tuaaVy5j71/zQU0FeCMiasAt+f0sKOqZyGEEEKIiiMBLUQfKolf//W617IDKf08LoIXEWQzb6YQ5FpEUDjUtkMIUSRULFO97NpssHgdfYJjC9dNy4t7O7ZKmt7L4aJ4VOt2qU59sDexZUTRqauADttsUHV+eG83u3p0ED3PlNRdQNNmo73RGLTZoB0MrWD0GkkIIYQQoh5IQAsxBd7cUHWMDHYV0zZz9JV226AdiN3uf3uiWe00RB7q1rYDea62HUIsH9pl7NzbGQhiWmuc392JiuVZc3W/bbdJlbS/8B1BqCKHkaqI0esnh1FpOm/qJqCRrLSUGEjWtxq52mxMSl0F9IE5Xr8CnJYvzF8hhBBCCFEvJKCFEGKFqEvbDo5PbTuEWBx8yEnFKJWjTgIjhxHFMYFcRmjdQYU17T3CKmlkK207WDivqCrpugjoULL641FU1XidBDQV4Byn32aDbNOL/OmhFdCqfBZCCCGEqBcS0EIIscLUoW0H8dt2UNkthCgG2jn5iwoifunfPEubjaLDMbjWHdEFDm+3bOuO8487M7WfqLKADiUrx8kHAifego/+WDA27Ttbg6rx2PlOSh0EdLjQInP1yIzFSf9Di5F+461W1jZziA9WWPxSCCGEEEJUFwloIYRYI5C7SF617RBitWFRQdoVOFmHwEP2xkRwlTJpgcPmrY1s792tqGCNpYoCeqTNxpQPBFzVeKy3dtN8/TpRzFdZQI8stDhhrvofWjAm4YcWrWbTruchhBBCCCGqhQS0EEKsObTBcG07aI8RE8LLjtp2CDEd1hOgRYFbVBA5h6hbZJuNokMfaV8ybjabUcEaS5UE9OFGK9v2exmb88j7gQDyFTnrtkEuPu5Ezz1M1QQ0Ip6FFp2In3WucvuRMfn5ov+IEEIIIYQQVUECWgghxBCubQcVyGrbIUT1of2A32aD9g1U1caEXV3C8fsVv1TI0q4CqRwTrLEsW0DTZoPqXr/NBrJ0VsnqRDzb2+pvM7UdR1UENCLeb7OBiJ9lrobi2c6N/nbVjkMIIYQQonpIQAshhJiI2nYIUT1YhI02Gy1PwiHkaNkQE3Z1CBW+VMH6Fc9UDZ/0pSkSug4CmuretjlWV92LSKeNxrg2G+PCtfQlqxXY/bFA5PK9OgjoUMTb45hxrlI17vfHbrGtcEwkoIUQQgghKocEtBBCiNyobYcQy4E2G91H3UGbjVnlZpUyrpo1FJlVF9CxNhu0EImd86SEkpXxOArEcR0EdFEinoQV8ZsmY8dEAloIIYQQonJIQAshhJgbte0QolzOzeNq597NooIIylnkZpUyqZo1lqoKaKp7OXZ3Hsj0vG02CJLVX3gxJlldqiygD8w+/EUFZxXxYUU819KviA8jAS2EEEIIUV0koIUQQhROndp2dH55obYdopLQZuP46+Os1eqJNURc953NmeRmlZJSzRpLlQR0uIhe61bDytK81b3cnqpgNx5sj/McJ1ldqiagabPBtl2bDc5j1rmaWhEfRgJaCCGEEKK6SEALIYRYCHVo29H47nTQtgOBLsQyuPz9cmhRQeQk0rbObTZcNWte0eqnCgIayVnEInphda/dVoJkdamKgD4KxmOeuUpFfLv/YQtBPOc5XgloIYQQQojqIgEthBBiKdStbcf5f6/UtkOUCosK7ty9abNBFShSLibr6hJXzeq3UcgjWv0sU0DH2mzMsoherLqXPsmxfU7KsgU048H1cOcxz1wNW4/Eel6nRAJaCCGEEKK6SEALIYSoDH7bDqqRY0J42VHbDlEkLCp4+PRwsKggopbK2Lq32Zi3mjWWRQto2krQZoNj96/NrNW9oXieZzyWIaDDtiPzzNUiKuLDSEALIYQQQlQXCWghhBCVxbXtQPiqbYdYJZBkfpsNFuObpZVD1VJUNWssixLQYVsJzmfWa8Pie/5Ci0WNxyIFNPsqou0IKbIiPowEtBBCCCFEdZGAFkIIURuoOKYVhtp2iDrCooK02Wh5lbCztnKoUqhm9RfSI/NWs8ZStoAuuq1EmeNRtoCm+pvxcNXf9r5zzNWwApzrMm9FfBgJaCGEEEKI6iIBLYQQotaobYeoOrTZ6D7qDtpsICYRtrO0cqhSqGbtvrM5qGYlRVWzxlKGgB7XZqOothLbBYtnl7IENG026EnNsXP7eecqIr6MCvBYJKCFEEIIIaqLBLQQQoiVQm07RFU4/+k827l3s6ggIo6WDDFRV6csopo1liIFNKIVWe6L1nnaSiCeFyXiSdEC+sB836/+ps3GrHN1URXxYSSghRBCCCGqiwS0EEKIlUZtO8Qioc3G8dfHWau/AB9SkirhWSpqq5ZFVrPGgsRs3Gpk3Q92stMHe9nVo4OobHWJCehQtLZbzZnbbLh+xm5bixLxxMnWbTPPDu/tThXRMQFN9TdfD6q/TeaZq9xvkRXxYSSghRBCCCGqiwS0EEKItaMObTuo3nZtO6jqFtXm0swnf1FBV1Fb9zYbHH/Z/YxT0xPQN3KTIKTbd7YGEvb6yeFAujoBXbRoRVj7Ir7F9hY8Hk62NoPx2Hq7NRD0l591owI6XGRx3rlKX+hliXg/EtBCCCGEENVFAloIIcTaU6e2HYhzte2oDgdPDrKdD7YH8g0RN2tFbZWCnI21lViGeHZBQCN+OT7GmDYP7VZrSI4TJGznve2s9VZPEiNE+Xde0brsCnA/A9lqxoFrRbsMpLp/fARBj4hnPOzX3s/mnavsMxyPRYt4PxLQQgghhBDVRQJaCCGECPDbdlAlHRPCVQjHxjGqbcdyOOPDir58I6sgn2PVrCxKFxN+i44voMMglRGiSPNQwtLPeJ7rUpUKcD++gI4dM9cRQc+1DAX9rIssknEV8csS8X4koIUQQgghqosEtBBCCJGAa9tBFbLadghAdCG8NpvNkdYQSFBEHyIwJvKqlrCadRltJaZlkoCO5cKc08t7s40/orVqFeB+pgnoMJwPQjr2s5RUsSI+jAS0EEIIIUR1kYAWQgghZgDBi+hV2471xQlotwDc60cH2f772z0h3Zd0BGlHqwgEYNWEdFWrWWPJK6BnCaKVqmEnWmkrsciF9FKTV0DPGjcebn4wHlWpiA8jAS2EEEIIUV0koIUQQogCoAWG2nasF6GADvPSfN8JaSfwCHITqYf8nbUVwjyJVfduV6yaNZYyBXRVFtJLTdkCmu2GFfFVHg8iAS2EEEIIUV0koIUQQoiSUNuO1WaagA5z9o+9rH1na6QnL187IY0cjgnBIhKrZq1ide+4lCGgQ9G6zIUF86QsAR1WxG/WZDyIBLQQQgghRHWRgBZCCCEWhNp2rBZ5BXQYhPTO7c2sGQjprbcaWfedTduXuQghXcdq1lgQ0IxNEWOCaGVbbkzqJFqJk62cR+z88iSsiKf6uw4V8WEkoIUQQgghqosEtBBCCLEk6ti24+p/b/pHL+YV0GGO77etkPZbYxBEKYIwb7VrnatZY0FAzzMmiFb6cLsxQbSyzbqJVuJkqz2PGVu61L0iPowEtBBCCCFEdZGAFkIIISpEndp2HP/xauXadlyase887GRtZOXXx9nVf6/6PxmlaAHthwUND+7uZFtv3yyI50I1M/I1tqChq2ZdBckahvNovdWYeUz8+9RZtBInW7dbraEPGQhfT2rpgrRnUUx3e8RzHSviw0hACyGEEEJUFwloIYQQosLUpW0HVdJ1bttx/tN5tnNvZyDlfFnZarWslD415+kL6TIFdBiEtFvQEKnsHycykcpepKM7bm5Td8kaBgFNhXjeMXHfR7S2V2RMBrLVm3vTWrowHn7bkbr0u06NBLQQQgghRHWRgBZCCCFqhGvbgeytctuOrZ/Oa9G2A6nc6ktKxCWVsq6NAdW0SDu/WpQgpLuPutnRl0c94bUAAR3mpdmnk6/+sa1KNaufA3M+yGfOj0UcY+NB1mFMTjda2Z45F86Jc7v8rBsdCxJr6bJKFfEuJ/0xcR9C8FcMQgghhBCiWkhACyGEEDWHqmPaYahtRxrXZv+HTw+zRr8alJYFiOZYuwI/tC5AUPsL+hGEZ/eDnez8405UBC4itKXgWGKCro5BtCKNnWhFojLGV48OoucfyyqNyZEZDyra3ZzbMnPw9IGZl5HzjuXCzE3ut0ofTlDx7I/JjpkffKAkhBBCCCGqhwS0EEIIsWJQcezadlCJHBPCy84y2nbQPoNWGgNhhcR7fzsqm1NyfnfHtjbw2xrY7d5uZYf3dhdaGW0rXc2+Y6KuTglFKz2fEa3XTw6j5z0pqzAm+xs31d+k897WTPOK+9j711xA88EEY+I+mLDnZB7TqnoWQgghhKg2EtBCCCHEirPubTvoCev3d6YvMNXMMak8a6iedkI6XBSOthG0Q5jULmHe1F22FiVa/dR1TMI2G7Y1zL3dXNXfYeouoGmzQf9u12aDNjgsEspfMwghhBBCiOojAS2EEEKsIevQtiPs74wcdv2dyw77oboa2e0LaY7DCel5hGKYOsrWsHdvEaLVT93GhPGg+nsgWfvV37Fzy5u6Cmi//zfZubtjFwwVQgghhBD1QgJaCCGEECvTtsP1d6ZC0kq8RsP2bZ7W37nsIKTdgoaIVifUkIyd97ataJxHvNZJtoa9e/0U2b6kLmMSSlY/RVXP10lAh/2//fC4puUGHy7RUkcIIYQQQtQDCWghhBBCjFC3th3Hv77M9j7pZI1+tTF9mefp71x2Lj/cHQjpIcFmjtstaJin73HVZWu0d+/tlh2HstqXVHlMRhZZNHEV+oxHrHre/7Aib0/sOgjokf7f5twZB8Zj7OPFfN191LVV0WrHIYQQQghRXSSghRBCCJFEJdt2PD7INt7bGggpBFXR/Z0XEY6ZSm0WRvQFW7PRyF4nVEZXVbaO9O4154NInFSRPrZ9icmeGaPY+cdSxTEZabPhSdbYWJBx8jV1bpAqC+iR/t/muk97DI99vLxlxuSvxSxqKoQQQggh0pGAFkIIIcRMLLVtx6f72UZfyNHSAmm1qP7OZYZz4Fx8qXbxcScqFf1UTbaO9O5tNm2Vc+ycJwU560voTbOd2PnHUqUxoe3IdjAeeT8oYW5QJe22QVLmBqmagI72/353K/djOPp4+fmi/wwlhBBCCCGqggS0EEIIIQqBth1USZfWtuObk2zj472s0exVPTppNal6tC5BtPrVnLRmcO0IUvohV0G2TmorETvncXGi1fXKZjvIbDsm5jxj5x/LssckbDvCsczyQQmi2q9+Zjt55gapioAO+38j4pn7sfOelImPl19e9J+RhBBCCCFEVZCAFkIIIURpXF5fD9p2tH44i4vlaXlmXlR8uJtt9IWka1sQE1N1CuIcgT5U4Wty1JeEyDor1CouoCf17o2d97iME61uP0joOgjoWdqOhOG2jKE/N5Css8wNskwBPan/d+zcxyX58SIBLYQQQghROSSghRBCCLEwXNsOFg6c2raD/s53tweyiYrHvG0LqhjOwW8bEIpWl6oL6Fl694ZBKiJnx4lWP1UX0FyvsM1G3rYjVEcjWV31N2GbJ8F41EFAFyHiSe7HiwS0EEIIIUTlkIAWQgghxNKItu34dD9r3LnpdTtL24IqhorWrbeGReskIVhFAV10795potVPVQU0Ir7VPwcyy3xNlawuVRbQRfb/nunxIgEthBBCCFE5JKCFEEIIsXSur6+z0+9Os5a3sOAq9HdGRMb6GU8SrS5VEtAci99mo8jevalStEoCOhTxrVuNmeZrTLJ2C54bpGwBXXb/71yPFwloIYQQQojKIQEthBBCiKVx9d+r7PDpYdboSzj+TB8pV3fxTEXrpH7GKVm2gF5U797UVEFAFyHikax+m408ktWlKgJ6Uf2/UyIBLYQQQghRXSSghRBCCLFwLn+/zDoPOwPhRFXsLH+mX6Ug3VL7GadkWQJ60b17U7NMAR1rs5FXxHN7fzyYG7OOx7IF9KL7f6dEAloIIYQQorpIQAshhBBiYZz/dJ7t3NsZEld5RV7VQkUr55Gnn3FKFi2gl9W7NzWLFtBUgNNmw1WAz9oWhvGYte3IuCxDQC+z/3dKJKCFEEIIIaqLBLQQQgghSsf2d+5Xf84qrqqWMsSin0UI6Cr07k3NogR02FYCmZ63zQaSOmw7wvHPWt0bZpECmn3547GM/t8pkYAWQgghhKguEtBCCCGEKAUWFgz7O8/SyqFKiYnFWfoZp6RMAV2l3r2pKVtAF9FWImyzUdZ4lC2gq9b/OyUS0EIIIYQQ1UUCWgghhBCFwsKCYX/nWSomq5Si+xmnpAwBXcXevakpQ0CPa7ORtwKcViV+dS/9oous7g1TloCuav/vlEhACyGEEEJUFwloIYQQQhQC4ifs75xXblYtiPMy+hmnpCgBXfXevalBQG+93cyunxxGxyDMtDFBiPqiNe+HJDERX1Z1bxg3N04fmGOJnHuYaQK66v2/UyIBLYQQQghRXSSghRBCCDEXYX9negHnlZtVyiL6GafECbXWW83s8N7uRBEdk63cH8nKNkhVe/emxhekW2+3ZhqTULS2W83cH5LERDzjvMj54eYGadxqZJ33tq2Mvnp0EB2LmICuU//vlEhACyGEEEJUFwloIYQQQuTG9Xdu9fv/UgVKVW3eP9WvUhCRi+pnnJIbAX0jTAliFfl6+Vl3IBidbK1j797UIDWprkV2bjVvhDiZNiZFiNawzcayRDxxc6P7TsvOWV+G84GFE9KuWtwX0HXs/50SCWghhBBCiOoiAS2EEEKIZF7++jJrP2hnjb6YRAjOUlVblcTaKCAWlylaXQZC7d6OPU7GGZnsHyvVr+075vjf6olRJCD/cpu69O5NDQIaAeyOdZYxySta3T787S9bxBN/brhj5UMGPjTwJTmhWpzx4P9uLAjj5t8/JYxH5R8vEtBCCCGEEJVDAloIIYQQyTQ9uUXVJcKLytC8onPZibVRWGQ/45TEJKN//E6+DrWCqGHv3tSEAjrMpDHJK1rDthKkSvNj0txw4Wc8PsNqcb6Xt/q7Vo8XCWghhBBCiMohAS2EEEKIZLbvbmdUmG42m0MyilAVyZ/kUyGZV/gtKgjKqrRRmJYUyehycXcne3kvX5uNULJSHbuM3r2pmSagw8wyJox12FaibfYbO55lJs/cIK5yOfazSanl40UCWgghhBCickhACyGEECKZnXs7treu67P7+tFBdny/bb/n/1m+C/IKyYnIylt1WVSQb1XrZ5ySvJIxNTHJWpU2G5OSV0CnJtZmoyptJcalrLlBav94kYAWQgghhKgcEtBCCCGESCYU0LG8fGheWLy/bXvPNgMpTbUt8hPBhTwrs3UH26dtwGDfJnUQrS5FSkZXAVsnyRqmaAHNByLMwyq3lRiXMgT0yjxeJKCFEEIIISqHBLQQQgghkkkR0LFQJc1CaAhpxJaTXITew4gvqlBZSC0mx/KE7VS9n3FKipCMdejdmxoENNd13g8t6i5aiZsbzPXYOebJyj1eJKCFEEIIISqHBLQQQgghkplVQIehdcfB3d62wippQqUr1ampCxzWrZ9xSpxQa5pzQphSwZwq6JGKdendmxqupzsfKrlnGZNQtHZrOiZubrjo8SIBLYQQQghRZSSghRBCCJFMUQI6lrN/7NnWHXkWOOT/dexnnBIn1MKKcYJwRCAiHF1vbcRjHXv3pgZBytywH1rcin9oEY4J//ptNlZBtBI3N9p3NvV46UcCWgghhBCiukhACyGEECKZMgV0mGkLHPrfq1s/42k53Whl7Y3e+b14uG/Hwwl6emvHhKP7/ypJRRfkItc4nHupY2LvuyJjwtzYM3Od83Jzg+jx0n+8SEALIYQQQlQOCWghhBBCJLNIAR2LW+CQqk8r1UzqXs3q52SjZUWpq3pu0fP4yWF0LIgTjht9+Vr3Nhth9s35cI05N8L5xsbBz6qOCXMDyZo6N8jaPV5arez6+rr/bCWEEEIIIaqCBLQQQgghklm2gHah8nOV5CKi1e9xTGsFv7p1WrgmSLjYtuuWULQ23mpku/d3s5dfxM99XFZlTKj+ZuFINzd2brey84870XMel5V/vHzUVuWzEEIIIUSFkYAWQgghRDIS0MXFtVKgHQLnQguJ7gc72dWjg+g5T8oqyNZQtG7c2cw2PjXX+Z+nN/n2NGt/c5Idf3WcXX55HB0LlzqPCXMDyerPjc572zPNDbKSj5dGI+s+6mZX/73qPzsJIYQQQoiqIgEthBBCiGQkoOcPopW2AVaymmy93cxOH+xFzzM1dZWtSEWuoZOKtm3G3Z1s45l5IemL53H59jTbHSOk6zgmVH8jWTluxoM2G7QUmdZqY1pW6vHy7lZ2+t1p/xlJCCGEEELUAQloIYQQQiQjAT17wn7GVLRyHrHzy5u6ydawd+8GPYo/3ss2vjmJi+bUfHua7fSF9NYHO7UZk1Cy0mZj3g8l/KzE4+VhR202hBBCCCFqigS0EEIIIZKRgM6XsJ8xYUG4ow93Z26nEEtdBHTYu9dWPL+/nW183o0L5QLS+uIo23vQyQ7v7ESPaZkJJSutNvbe3SrsgwmXWj9e7mxmR8+O1GpDCCGEEKLGSEALIYQQIhkJ6LSE/Yy3m81sr9XK2iZIRvd9WixQCU216zxCusoCOtbrmnHo3G5lW+b83VjYn9H3+UE723h8EJXJRaRlxqv98f7ShPRIm41bZg6YsdiPjEf7zpZtwXH5WTd63VOzMo8X5s3Djm3BISEthBBCCFEfJKCFEEIIkYwE9PiE/YwRjIjFq/vtLPvH3lAuP9zNjt/bsoLNyTUr2N5q2IUIzz/u5Or7W0UBPdK715zb6fvbI2Nx/aCdnd/dybrvbGatxrCA3TBjZFtzPD2MyuQi0vzyONv9pHwhfRSMx06zOXY8+D5zxx8P/8OKvD2hV/bxYr5mIcLzn86z6+vr/rOUEEIIIYSoGhLQQgghhEhGAno0YT9jpCGyDJEYirRxeWHG9fDdrWzn7eaQYGuabb1OqIyukoAe6d17u2XPL3besSAgYwLWtuv4YDsqkYtM89lxtvNptzAhHbYdyTse4+Rr6twga/N4ecuMyV+v+89WQgghhBCiKkhACyGEECIZCeibhGKx3WrmEouxIF8RlG6b5OLjTnQM/CxbQIe9e2krgSDMIxVjQUQPSWiEY0Qal5nmV8fZ9ucH2f69dnba2Iqef5hY2xHGI1bdmxruS5X4YCxMUuYGWavHy88X/WcrIYQQQghRFSSghRBCCJHMugvomFhECs4jFgmi1a/mZPuuXQPnGhsDP8sS0GHv3nFtJfLEiVbX+5fzQlzaMadHdEQSLzTfnGRbjw6y7ge7I0I6bLMxru1IniBp/epnxiPP3CBr9Xj55UX/2UoIIYQQQlQFCWghhBBCJLOuAjq1n3GeUB1MVaxf4btpctQ/J/bJ96omoPP07s2TcaLV7ddWz1ZBQAdhUcPtjztZy8yHjf61zNtmI4zrA+3PDcZ7lrlB1urxIgEthBBCCFE5JKCFEEIIkcy6Ceh5+xnHwv39tgGhaHWpmoAuondvGO7LNsaJVj8I6K13zLjQEuObk6gMrkK2zPF1vzjMzj/vZtcfx897XJD4SFZX/U2oMD8JxqOqAroSjxcJaCGEEEKIyiEBLYQQQohk1kFAl9nPmEpQJ9IQrZOOvyoCuszevdNEqx+OIZx7l1+aF51fHWe735xkzW+rKaW3vr4R0lefdKLjkSpZXaokoCv3eJGAFkIIIYSoHBLQQgghhEhmlQU0AmtR/YwniVaXZQroRfbuTb2GMQEd5urLo+z0q+Ns/+uTbMP8GxPCy07rm5Os8/QwO33UzY7N4ymUrN2C5wZZq8eLBLQQQgghROWQgBZCCCGtpzcuAAD/9ElEQVREMqsmoJfVzzglyxDQ7JPjdMe9iN69qUkR0H64LT2ZD++Ya/Hxftb68igqhJeeZ0dZ49P9rHN3NztpbkfPPcyyBHQtHi8S0EIIIYQQlUMCWgghhBDJtB+0B5IIwXd4bzc7/7iTXT85jIqvsjKvUFt2P+OULFJAL7N3b2pmEdCxMTm6vZPtfdTJNr84zBoV7CXdfHac7XzazfbvtscK6UUL6Fo9XiSghRBCCCEqhwS0EEIIIZK5vr7OTr87zToPO9nWu1sDcURabzWz9p2t7Ph+O1mMzZpZhVpV+hmnpGwBXZXevakpSkCHQfLu39vLtj8/yBpfV69tR0xIL0pA1/LxIgEthBBCCFE5JKCFEEIIMTMIaYTP4dNDWx3d8MQjQQJ2P9jJTh/sZVePDqJybJbkEWpV7GeckrIENNutUu/e1JQloJkfiFY3P2jbsfPhTtb+4tD2a45J4WUGIb35+UG28eFudvp5N3ruYdbq8SIBLYQQQghROSSghRBCCFEoV/+9slXS3c+72abXgoE0bjVslTStO5Bis7buSBFqCKmq9jNOSZECusq9e1NTtICmAhzRym049kltJV5+2sn2nx5mW18dZ81vqyWlG9+eZu1vTrJjc2yXXx5Hx2KtHi8S0EIIIYQQlUMCWgghhBCFgoCmRYcTTlQ9HtzZtHIPWenLKLL1divrvLdtq6QvP5u/orMO/YxTUoSArkPv3tQgoJkrqR9ajBuTULTOUgF+/bGZE5/uZ4dPDrKdZ9Va3DAmpNfq8SIBLYQQQghROSSghRBCCFEIiJ+deztJIguJeX53x1ZH+n+W74I8nLTAYSjU6tbPOCVOqDUbDSvo6a09TtCHsrVOvXtT458P/cZnGZNQtF5+uBs915SMiPg7m1nTfG/z8UFUDC8rCOmdZ+aFuTnX9u0tOxar/HiRgBZCCCGEqB4S0EIIIYSYC9pttPrVjvP0i0UGIrAQg1vNYSkdLnDoBDRVlXXsZ5wSJ9QQer70ted5u9dbG0FPb22+5vt17N2bGlsBbcbCfWiRZ0yKFK0xEc88DOfH4Z2dbO9BJ9t6fBgVw0sLfa0/71ohvWWu7ao9XiSghRBCCCGqhwS0EEIIIZJxiw0ePTvKuo+6Wavf/5cq0CIqKP2wLap22S6tO0Lh6ILwQgjOK1rZ16L6GadkINT6lctO0CP7QkHvp269e1OD1EQ8+8eZOiZFfDBBxf48Ir6yQtqENiK0E6GtSOzcY6ns40UCWgghhBCickhACyGEECKZ7Q+2B8KJFCE78wTJ7IQjQvrwzuZc0pv7LqOfcUpCAR2LE/RcBzLptinh/sh8NxbLlop+YgI6liLHhPnBfCtDxPtCukFVckQMLyvjhHQtHi8S0EIIIYQQlUMCWgghhBDJNL0KUCuA392ylaHzSOBlJNZGYZH9jFOSIqCLCpIVWevGYlltNiYlVUAXkbCtxCLmx9Htnazz4V62/flB5YT09rOjbOuTTrbxbq+tySLGI28koIUQQgghqosEtBBCCCGS2b67nW02ewvAbXkymlAVyZ/kUyG5CGk6SxCt87RRWGTKFtBV6d2bmkUIaMY6bCvBYn2x4yk7VRbSVG1TvU0Vd+zYlxEJaCGEEEKI6iIBLYQQQohkdu7t2MXdsqdHNtdPDu2CgIf3du0igX7FKEEYIjkRv/P2aJ41VGdXrZ9xSsoS0DHJWpU2G5NSloCOtdmoSlsJP76QtgsJRsTwstIyzwXtj/ezg/d3s9PGVvT4y44EtBBCCCFEdZGAFkIIIUQyoYCO5erRQXb6YC/rfsBtb0QnQVAjPxHCiNAyW3ew/ar2M05JkQK6yr17U1O0gOYDEeZhlduwjIudG2Zudz/bz9pfHmWNbyWkJaCFEEIIIaqLBLQQQgghkkkR0LFQJX18v22rpFter2FC72FEMVWolx/uRmVhntShn3FKihDQdeh1nRoENNd13g8t6v7BBHFzg7nuzuvqk052+qibdZ4eZq01rJCWgBZCCCGEqC4S0EIIIYRIZlYBHYbWHecfd2zrjh2vHYQLla55FjisWz/jlDih1jTnhDClgjlV0CMmGUM3nnWV8H64nu58qOSeZUzCDya6NR0TNzdcYo+XdRPSEtBCCCGEENVFAloIIYQQyRQloGO5/KxrW3fEqqTHLXDI/+vYzzglTqgxFuN6ayMcXW9txGMde12nxlZAv93KDsw5swBmypiEbTZW4YMJ4uYGY5H6eEFIHzzsZK3Pu9nGs6OoGF5WnJDev9vOTprb0XOeFgloIYQQQojqIgEthBBCiGTKFNBh3AKHnfe2s63mTTWvL9nc/+vWz3haTjdaWbtf8csYMB4IetqY7L6zmTW9cyf+WKyShHdBLnKNw7mXOib2visyJsyNPTPXOS83N0jex8tBc9MK351Pu1nzmXnhHhHDywrHw3GlCumhx4sEtBBCCCFE5ZCAFkIIIUQyixTQsbDAIYsbbvYFW8uk7tWsfk42WlaUIpHt+dHz+MlhdCzI2T/2rHzd6Ff41r3NRph9cz5cY86NIJtj4+BnVceEuYFkTZ0bJM/jBdGL8KUSmYrkmBheVsYJ6ZHHS6uVXV9f95+thBBCCCFEVZCAFkIIIUQyyxbQLlR6rpJcRLT6PY7bdzaHqlunhWuChIttu24ZEa2Nhu0VPk22hlmVMaH6m4Uj3dzYud2y/dNj5zwuszxe6M1Mj+YqCunGs+Os8ak5p7s72UazmbU/aqvyWQghhBCiwkhACyGEECIZCeji4lop0A6Bc6FPMdWqVK3GznlSVkG2xkQrPcFj55uSOo8Jc4MPJfy5QWuNWeYGKeLxUmUh3frhLOv88iI7/c9VdvW/N/1nKyGEEEIIURUkoIUQQgiRjAT0/EG00jbAiVYW1JtHtJK6ylZEK9ewKNHqp45jQvU3H0pw3IwHbTZoO5K3+jtMGY+XSldIf3eatf/1Ijv+41V2qZYcQpQCf3Vw+ftl/yshhBBiMhLQQgghhEhGAnr2hP2M6VPMecTOL2/qJlvD3r0sIDhLm41JqdOYxD6USOl3nZpFPF4kpIVYPRDMiObDp4dZ52HHvgZovHXzXOXC97nN+U/n2dV/r/r3FkIIIW6QgBZCCCFEMhLQ+RL2M+Zfqnz9N+7IRlpvUAV9+Vk3er7TUhfZGva6bgZjwdi072xZGc01nkdI12FMwg8lwrlBBTTjgYyedW6QZT1eDu/sZHsPOtnW48OoGF5WJKRFmSBskbXtB20rZfm6yotjIoydZO4+6trf863braHnIhd+5s4L2XxqHkuc69Z7W0O3Q1LX5fyFEEIsBgloIYQQQiQjAZ2WkX7GzWZ2+v52lv1jz+bqfjs7v7uTdd/ZzHbebg5uR5CQjDES9vSjtNYcVZat0V7X5rwZAzceL8y8On5vK2u3WnbRQX88EPS05UDCvsohYas6JiNtNm41ssN3t7LrB8PjwfcYj1BK0xubuZGnQroqjxcJabGqIHGRrb64DSUuXy+rUthJ5uOvj+3+OY5QGrvwfeTxweOD7OSbk96x/ucqe/369dRwW+7HwqDh+bNdZDXHoNYdQgixfkhACyGEECIZCejxGelnzPGZN+C+aJ2Uyw93rYQNhfTFJ53oGPipomwdaSvxVmNIwk8KMhZBj4T1x4KK4Nj5x1K1MTkKxiP8UGJSmBvcFiHtj0fK3CBVfbzs3tnOGuZabzw+iIrhZQUhvfPzRXZI+4HXr/vPfkKMgnBF1rrHJJIVweoqfvnXVRdzu1DKUilclJR2+6Iq2e2Pbfv7c9kyz6075jkWWXz05ZHd9+W/L6NSeZ6wTY6H/bC/sH0Hx0fVNbdZpJAXQgixeCSghRBCCJGMBPRown7GVPAikv2K1pRQ9Yqwdm/M3fY419gY+KmSbA3bSnBOnFvsnMeFsWMMw2ro7VYrev6xVGVMwrYjs4wHAtqfGy4pc4PU5fHy4tP97PDJQbbzrFo9pImEtHAgSpGmTqbyL5W9qVW980pp7sv3+bnry+zf38VVXHOs3Jb7kZgoXmQ4BiqrOa5Y6w537txOrTuEEGJ1kIAWQgghRDIS0DcJxWK71ZxJtFLZ6otWxBzbpoKYr+sgoMNe17G2EimJiVZamZz0xzrP3FvmmMTajjAeqdXwLswNvyKe7THn88wNUtfHC0L6mD/n//Ioa3x7EhXDy4qE9HqBCKVK15e9/J/vFSFJfSkd66m8YZ5DGsEHcsQK27s72d7He7bKmOOpgmTOG4Q6ldix1h187Vp3cG5CCCHqiQS0EEIIIZJZdwGd0s84Jdye+/n9fTdNjr3zqYOAntbrOjWhaOVcENr+vuogoMM2G3najrgg7ZHV/ocSVJR3Z5wbZFUeLxvvmPP+cDfb+LybbXwjIS3Kh6pm5Kdf7Uzl7qLaRSBcEa9RKW2CfN7/bN9WFNdRPI8LPaeR0uNadzAWrnWH+kkLIUQ9kIAWQgghRDLrKqARfvOKRUJf47DHM9tF1MX2yc+rJqA5VsZ91l7XLtwe0epLeLbpi1Y/VRbQB+aY/ereWdpsMB7cL/xQgurycH9VF9CLerwc3d7JOh/uZdufH1RaSF//3X8CFbWAamSkry98aZWBEK0C6yql6SftWnf4lejEb93BdVLrDiGEqB4S0EIIIYRIZt0EdJn9jPc2hit8w1RNQJfZ63qcaPVTNQE9IuJnrO7N86GES1UF9NIfL2Z/3Z/Os/a/XtiFBGNieFnZMsfV/e1ldv7fKwnpioKsReq6OUfrB4RmHRbHS5LSn+5nJ1+fZC/M4+P1X69XIuc/nmdH5jmOFiQsrOifM9ePDw5cP2khhBDLRQJaCCGEEMmsg4Aus58xco5q2dh+w1RFQJfV65rsThGtfqoioGMinnPLMz8mSdaU8aiSgK7c48UTTZdUsv7xygrp1g9nUTG8rEhIVwPkMoLS7zuMxF0FYUlrClpUxCqGiesdjcBF5MYEb91y9eeVPRdad7Tvt6OtO7i+at0hhBCLRwJaCCGEEMmssoBGYJXRz5hsmdAfOLbfcVmmgEaCltXrmuPsJIpWP8sW0GGbjVlEfKzNhhuP2D7HpQoCurKPlwni8Op/b7LT/1xlHXMbCen1hjYNVMcO5tx7W7aCeNVbN0yT0lQRr5qUvvytd85UgEdFvPmea91Rh2p3IYSoKxLQQgghhEhm1QQ0EpRtlNHPmFAZOq21xLgsQ0Czz7J69+apZo1lGQKa+UEFuD8/ZhHxiOp266bC0o0H4x3b77TkmRtkrR4vOSpXJaTXi5e/vsz2PtkbWlCQath1r4RdRylNGxLakcRadzAv/NYd6icthBDFIAEthBBCiGT8ijEE3+G93ez84052/eQwKr7KyrxCLdZGoah+xgRpmbfCN8wiBXSZvXu3TfJWs8aySAE90lZihvnBbZH3ZYzHogV0rR4vOQR0SNWFNMfF8XGcIj/N4EOxzXfNc9+n+1ZMi2GclEbCIqVHWlkEUprWFzHRW6f4rTv8liz2fM3zHR9WUCWv1h1CCDEbEtBCCCGESIZKIN6U2oWOgqqh1lvNrH1nKzs2b95SxdismVWoldnPmIX05qnwDVO2gB6RrAX27iXzVLPGsggBzZiHbSWo5o6d97hQ3Ru2HSG7JkWNx6IEdC0fL3MI6JAqC2mOR0I6H/Q8bprH9CaPz2A+EiQrsvXgyYGkdATaU9CmYpyUtov+mec/JO4qSGnXumPc+fI9qsa5jVp3CCHEdCSghRBCCDEzCGmED2/QqI4eeYN2ezPrfrCTnT7Yy64eHUTl2CzJI9SorCyrnzGhohX5Fdv3PClLQMck6yxtNrhP2GaDY+CazFvNGktZAppjRbTO21YCMRu22SDMvaLHo0wBXfvHS4ECOgTRS0sMWmNQkRwTw8uKhPR0EIZI6NevXw+CUD368shW84ZVr6TZatr7UfmKlBTDrJuUdq07qJyPte5gDBgLVUkLIcQoEtBCCCGEKAyENG++Gs3em9BQPjVuNWyVNK07kGKztu5IEWoIqbL6GZOiK3zD5JGM02QrUpGxKqt3L9WsSNzYvotK0QKaa4do5Tacw6xtJZhTzC1/PNhmmeNRhoBemcdLiQI6hN7MEtL1ISagw1yZ8UKo2lYMH422YqByGvHY/kfbSmkxyrpJac6BViRh6w5JaCGEGEYCWgghhBBzwxtO2nK4P2sOZR7VoXxNhWj4p/hbb7eyznvbtkr68rNuVKCFmSTUEH9l9TO24tZsv4wK3zBFCGiEX1m9e/mXbXOc4X7LCAKauZL6ocW4MQlF6ywV4KGId+OxCBFP3NzgMRM79zBr9XhZoIAOqYOQPv7jVXa5pouqpQjoWC7/3WvFgDDl/qFQpa0HUpqq2LMfz/p7Ez7hX0uFYp+vGVvGmLGm/UVM9tYhCGnOaZnPRUIIUUUkoIUQQggxM7xR5E29exOJYE6RVwgrKiWReLFqSeThpAUOQ6GGaC2zn/GixKIfJ9SajYYV9PTWHifoQ9nKsZbVu9duz2y7zGrWWPzzod/4LGMSilaud+zcx2WciKelyaJEPHFzw0WPl2oI6JAqC+mGee5u/2u9hPSsAjoWpPTJNyfZ/mf7dpvhYwBJzcJ1WuRwPNOktG1pUUMpLQEthBBxJKCFEEIIkQvXZqPV73c7a4/YMMgshCdCa6s5LKXDBQ6dUKOStax+xmTRYtGPE2q0QghbXiAc6a2NcKS3Nl/z/TJ69zpJyb9l9DNOja2ANmPhPrTIMybzilbmR9hmgzD/Fi3iiZsbB3c29Xjpp4oCOsQJ6cPfL7Odny+iYnhZWQchXaSAjoW5h5Smn3TYH5i4HsFa5HA8qyClJaCFECKOBLQQQgghktm9vzv0ZnAWeZUaJCEVpwhDKqtD4eiCXETCzSJa2XZsu8sSi34GQs2MAcfrBD1yOBSOforu3UvV8KKrWWOxPaDN8fnHnDoms4hW5h/zI1YBjtRe5vwI54Y7Xj1e6id9Xrx+LSG9IMoW0LG4RQ43zXNU+LghWuRwOr6UptUXleX+GIZS+oWZt6EUXmQkoIUQIo4EtBBCCCGS2bzTa2vgv/lDeCIAEXx5WxrkDRLMCUdE2KE5nrzVrCNtFPpCjcrhZVb4holJxjBOOHINyKTbxsLY+b17fbm4zGrWWGICOpZ5xyRsK1HF+ZEyN8haPl5qLn0kpMtjqoD+67VdEO+VOcdQKhYVto+gRJaGi9bZx5d5LkZWa5HD6fBYZ4xiUppwrWmBcvL1yUKltAS0EELEkYAWQgghRDL2Dfztzezik062/952ttm8aW/ggqBCFCIBkVd5hVcZ4RgQcbFq1qpU+IZJlYyzZJxkJVWoZo0lVUDPGubHUAW4J1qrNj/KnBuk1o+XFZM+VRXShGPi2DjGOpAioE/NeVGxTPj/hTnHl7+9tOI4FI1FhTYSVO4ipTk+Knr9x5yT0lrkcDqpUvr4q+Ps4vmFXUC56Jz9cGb3JQEthBDDSEALIYQQIhknoGOLnO2/3xPSvPEKpTQiC+FJtW3ZVdJ+qAB11Z/2uDyhhtBEWsVkVhVShmQMJasbD65XlapZYylDQCNa+aAkVgFe5flRloBeicfLiksfCenZSRXQyEmEMCLTyWibZ0fZ2XdnVkqzCOHr//buU0aQ0lTuIlFDIU34nhY5TGOalKYNCuMdk8mzRAJaCCHiSEALIYQQIplxAjoMC8EhpFkMLXyz54JMRHbRexjxFRNisybsZ9z03sBXtcI3TFGSkbH1e/faf/v/r2J177gUKaAZEz4QiYlW5keVRSspWkCv1ONlzaQP7TBoi0F7DNpkxMTwslI1IZ0qoE++PckuzXG70L4BqejktC+lWXSQn3GbMlt3EPaBlNYih/NBT2kWOByMnfk9wAcOMZk8SySghRAijgS0EEIIIZJJFdB+rp8cWiHd/WAna3qiL1YlzeJprnVHTJRNCtWsYT/jOlX4hnFC7eDO5kyCnjH022y0PMFY9WrWWDhmrikfWlDJPcuYjIhWb+HCuohW4ubGtjl+PV56WVcBHSIhPZ5ZBXQYWnLQvgHRyG19IU3YBn2Ay27dQdjPkfk9i5QO+0kTLXJ4A+KZhQwHFeXmOY+x4f9cy5hMniUS0EIIEUcCWgghhBDJzCKgw1w9OshOH+xlnfeCCmlPgLmkLHA40s+YN5dmW/y/ThW+YZxQG5yXOSdf0CMQw7GI9e6tq2QNg4B25+GSOiZDotX8W2fRSgZzoz/PXfR4kfQJqYOQPv/vVXb9d/+AS6QoAR3Li19f2NYcZ9+fRVt3sN1FtO7wFzlseh+2+Vm3RQ6RwrTfcOK50WzY68I1P/+pt2CgBLQQQpSPBLQQQgghkilCQIdBSB/fb2ftO7SJuJGMSEK/atd+79aGrWBFOIb9jHlT7f5fxwrfMKGARiT7rREIwhGZyFggHhkfd9vBm22TOkrWMK4C2j//aWPCv4Mx4XaBaK3rmIRzg+jxIgGdQpWF9NZP51n3t5elCelZBTStLxDH/vdSwv0QnGwzbN2B/EVUum2HIrnITF3ksLmaixwigxHP7jz5feHEs4sEtBBCLA4JaCGEEEIkU4aADnP5WXcgpN0bR8KbZPpetryKXivdWjcyjgrfo5qLNBcn1I4+3LXtS8J+2pt3Nockov0ela0rIlnDIEmZe35Ll5QxsfOjPyYtk7pW+PoZyNaH+3q89CMBPRtOSHfMuLUQZ54QXnaKFtKzCGgEMT2VCfLy5J8ntsKYeebL5qT8+3K4dccz8wbak9Ls27bu+KX81h1ukUOkM2PinhNckNR1XeSQa+P3eG6907LV57FrLgEthBCLQwJaCCGEEMksQkCHQbId3tu1+3VvKG36UtFV+Na1tUQsSOP2Rq9KjfN3YzGpfYn7P6L2YAUkqx/kIkI9NvdSx4RtxLZdtzA3mO+clz83XNb+8SLpMxdX/3uTnf7naiWF9DwCGvFM1bKT0S62kvn7s0F7jSHhnBC/dYeV0p6Q9lt30E+6zNYdhHN1vaT9v0ZyQUozhpx3FaU0j32Ozx3vJPHsIgEthBCLQwJaCCGEEMksQ0CHofoV2cgbPCo4V6XClyAFOSckoX0Dbd7wU/EbGwfi2pc48boq1awuVCtTtcy5Ec41Ng5+VnVMmBtI1tS54bJWj5dWyy40JoqjLkKa45zGPAK6+9VVtv+1efNMvnqddZ+9zA6+PM8OvhiW0ojjuaqkTdinbd3x3ZjWHd8tpnUHqcMih4wT1dr2mG6Z5zlzjV/9/ip+jYMMCWgzz4uIBLQQQsSRgBZCCCFEMlUQ0IQqT97gdVak0hfRSpWufQNt0r6zGa1uHReuCRIutu26ZUS0Nhq2ojdFtvpZlTGhcnvbmxs7t1tWKsfOeVxW/vHyUVuyZ0FUWUhzPBwXxxcT0oUJ6JG8ybrPXmXdL81tn54OCWkyb5U09+E4EJux1h0n3/SEN607Xv3xakggFx1/kcM2H/QFUpo2P7T+WcQih4jnwf6deP53vvPnXLi/BLQQQpSPBLQQQgghkpGALi6ulQKtJewbd/MGmr7GVPDGznlSVkG2xkQrrTVi55uSOo8JcwPJ6s8NqphnmRtkJR8vjUbWfdS1f/IulocvpKlIjonhZSUU0kUL6BC+13H56rUVkIhnJLEvpA/NY/Lk216/51mrpGnJkdq6YxH9pCctcsjif0jpIhY55C8cDp8eDolnqrNjx5USCWghhFgcEtBCCCGESEYCev4gWmkbYN88m2y93ZxLtJK6ylakItewKNHqp45jQvU3kpXjZjxos0E7kbzV32FW6vHy7paVXaKa0JuZlhi0xqiakN4wc6coAT2OgYAO89V1tv/sMut+eZEdPD0ZEtJk7ippE/pJD1p3mO35Utpu/7ub7YcitugUvcihE88Duc3vik860X3niQS0EEIsDgloIYQQQiQjAT17wn7Gu+/ka7MxKXWTrWHv3uaMbTYmpU5jEvtQIqXfdWpW4fHSediR0KkhlRLSdzaXKKDfjOaZ2eaXL7Lu07Ps4IvhKmmk8by9pP3WHZxXrHUHP1tE6w7CsSClqVjmgyT32HaJLXLIXzjw2HfimWpqelLHtj9LJKCFEGJxSEALIYQQIhkJ6HwJ+xnzL1W+/N8F2UjrDaqgLz/rRs93WuoiW8Pevc1gLBib9p0tK6O5xvMI6TqMSShZw7lBBTTjgYyedW6Quj5eWm+3bNWjFhZcHZYqpKsmoEfSq5Kmihk57AtpUkSVtG3d8XxM6w6TRbbuIAhghHJsgUM/RYtnFwloIYRYHBLQQgghhEhGAjotI/2MzZvn0/e3s+wfezZX99vZ+d2drPvOZrbzdnNwO4KEZIyRsKcfpbXmqLJsjfa6NufNGLjxeGHm1fF7W1m71bKLDvrjgaCnLQcS9lUOCVvVMRlps3GrkR2+u5VdPxgeD77HeIRSmt7YzI08FdK1e7yYx4babKwHCxXSlRfQ/Ty7vsmXZr9PS6ySNqF1B9I51rrD9pM230eKWymNZDXXq6xQiY3Apb97yzz/8Xxw8dPFiDguKhLQQgixOCSghRBCCJGMBPT4jPQz5vhut4ZE66RcfrhrJWwopC8+6UTHwE8VZetIW4m3GkMSflKQsQh6JKw/FlQEx84/lqqNyVEwHuGHEpPC3OC2CGl/PFLmBqnF46XRsH9qj4QS6wtC+sXr19nh75fZzs8XcZE8a+oooP18SV5n+09fmpxn3S/KqZImnDcilfE4/mpYStvWHezjudmHuW0okYvK9gfbtvVGKI2LjAS0EEIsDgloIYQQQiQjAT2asJ8xFbyIZL+iNSVUvSKs2QZx2+NcY2Pgp0qydaR3rzknzi12zuPC2DGGYTX0dqsVPf9YqjImYduRWcYDAT3r3CCVfryYa4o0U5sNMY7ChPSKCGiy56Xz9JU9TiqVEcS+kLbCuIAq6UHrjh/irTv4HvugdzNVzDGhnDcS0EIIsVpIQAshhBAiGQnom4Risd1qziRaqWz1RSsVoV2zbSqI+boOAnqkd2+krURKQtFKkJUn/bHOM/eWOSaxtiOMR2o1vAtzw6+IR+wz5/PMDVLJx8tHbQkaMRMzC+k5BPT+V1dDQnkc/m2GEhPN4xKTz2SMgN576ufKpvPFi2z/i/Os+6TEKul+6w62FWvdYaX0HK07FiqgzTm8+vNVIWFb9vlZz29CCDGEBLQQQgghkll3AZ3Szzgl3J77+f196YGLaHX7qoOAHundm6OthJ9xotXfVx0EdNhmI0/bERekPbLa/1CCcz+acW6QyjxezDnR2xW5JERRJAvpNRLQNl/cpPPFy56Q/uLUnE85VdKE8UI6x1p38LVr3WGldCCcw0hACyHEaiEBLYQQQohk1lVAI/zmFYuEvsa+aEWQUjk8bp/cpmoCet5e1y7cHtHqS/hQtPqpsoA+MMfsV/fO0maD8eB+/ngw52L7q7qAHnm8mOusRQXFovCFdMPMOwlo8uomT3rpPOnJYqqXfSFNiqqS5r5DrTueHQ1JaZ4XxlVHS0CLSTC+zN/Dp4d2/QBen/IBp51TZv4IIaqHBLQQQgghklk3AV1WP+NNk3Gi1aVqArqsXteI7HGi1U/VBPSIiJ+xGj78UILtTZvXVRXQI4+Xhx1JGLF0Lq+vs+M/XmVNFnmVgB4IaNJ+cjnI3uMXWefJebZv23aUWCXdb93helaPq4aWgC4WxpTxrxN2vphxRDIjl3kN2vJeP7gwT/hZ7HvcF1GtdQaEWD4S0EIIIYRIZh0E9CL6Gcf2G6YqArrsXtexfcZSFQEdE/GcW575MeuHEi5VEtAjj5e3W/YNv97si6phf39JQI8V0O3Ho+k8vsj2n5xm3SfFV0kzthLQ5cLzMKI/lLN87aqFuRbLhGvNWDGf+N3BscUksz1u8/hl/YCDxwfZyTe9HuNU0PuPY77HvNr7eG9kO3zd5vev2VfVPiAQYh2QgBZCCCFEMvaNwVvN7Ph+O7t6dBCVXYtIGUINqbeofsYpWaaAXmSv69QsW0CHbTZmEfHj2mzkHY8qCOiRx8vdHSszhKgqEtD5BXQvLwfZe3RhW2q46mVfSOetkpaALg/Gl79AYfw4Fv51wtlVErvnbpcypTQinPFg204yb723NXIMhO/zc27nRHEomfOE+7pWHWzXjYm/v6rIeCFWHQloIYQQQiTDC3T/xTsyuvPednb6YG+hQrooobasfsYpWYaAZp8I0cE5mGtddq/r1CxDQDM/qAD358csIh5R3W7dVGLZebaguUFKe7w0GlZyIIuEqDrIp5kF9LNXQ5J4HP5tZk5MPpMKCOj2o9F0Hp9n+4/HVEn3Fx5kHN2Y+mM7END0gQ4SE9ChpJ439Kbmuezsu7Ps1R+vCgnbss/PCxbQSF6ErS92qfZFvo6D61CklPYlM/uObZNQiczP9j/bt3OAY6SKPvq4LCHsi+Nk/zwnhMfHsXEOtsLazBMhRDFIQAshhBAiN7wR4Y0ObzD8F+0I6e4HO9n5x53s+slhVIYVkXmF2rL7GadkkQJ6mb2uU7NIAT3SVmKG+cFtY21HihiPRQvokcdLq2Uf/2qzIeoEUkkCungBHYYq6c7js2z/8XAvaeSkG1c3thLQ88N++CCQfdrnZ/P7G3nK+c0C12aSlN42v9d47WfzUU8yh1XFhO/xeEPy0jIDmcuxRh97FQjHxnykdQcL5/rn4lp3MK6Luq5CrCIS0EIIIYSYG16Q2z9vDCpJtt5uDYR0TIzNmlmFWlX6GaekbAE9IlmX1Os6NYsQ0Ix52IaFau7YeY9LkW1HxmVRAnrk8fJRW2++RW2RgF6MgB7Oi2zv8bkdw5e/vhyMqxtbCejZ4Nh5zeX3OC5z0Veu1yQpzYeSiOn9T/fth5PRx1fNwhxEmiPP+d3njzWh0pwx53wZHyHEdCSghRBCCFE4vGjf+8de1mwOV8UgBQ/v7SaLs3HJI9Sq2M84JWUJ6JhkXWav69SUJaBjbTZmacMSa7Mxb9uRcSlTQI88Xhq93qEIDyHqTJECmoSEP585MflMai6geQ5x4+rGtioCmuvuH9s8YVv2+bkEGcxrK/8vz5Cgy/prFHuuE6S0q35msUDGIvqYq1lc6w6kdFhwYc/ZjAPjodYdQsSRgBZCCCFEYbgehK5SBFm712pmp+9tW3nrVw2T9h3z5ul+O7v8rBsVZ+OSItSQdFXtZ5ySIgX0SO9ek6r0uk5N0QKaCnBEK7fhPGZps0GYU8wtNx6McdnjUYaAHnm8mOvMG20hVoWiBXRpiclnIgE9JI+LSB0ENMeJ1HRtLviXylv2VTXs+U+T0p/uZydfn9jr71/buobz4HxirTu4Vn7rDrWtEuuOBLQQQggh5oY3SLwholqSF92TZB4SE2mHAPWFdOOWeaHeF9LTFjScJNTq0M84JU4yHn24Gx0DP+Nkax16XacGAW2r1xNbuowbk1C0zlIBHop49sPxlVUNH8bNjW16MRf9eCnxz7iFWCYS0BLQYaoqoBGViFxf4vJ/vlc3iWnHZM2k9PmP59mR+d2LfA5bd/C1a92h37Vi3ZCAFkIIIcTMhG+QaEGQV/Yi85Ci3NevrGVBw85729npA3ObQLCFQq1u/YxT4iTj4Dhum++NaV8SytY69bpOjRPQ7lhI3jEJP5jgesfOfVyqIOLJYG40bs5nrsfL271Fq1SdJVYZCWgJ6DBVE9Dc336Y71U7I2451lXCjtMaSemrP6/s+brWHe76Ds7XjAFjwW1W7VoL4SMBLYQQQohcIKns4jf9fre2KnWGnsrjghR0Qtp/gY5gc9WvxL5o32jUsp9xSgYV0O9uTW1fgmzle3XsdZ0a24LDXCPEOG1R8ozJvB9MMD/CNhvLEvHEzQ0EB2/kqaTy+4KSpMeLGUfe8AqxDkhAr5iAjtwnb6ogoHlNxXM4/ZzdczPP5/QRXifs2K2RlOYcOBfOiXPzz5V5zxjwWpt5oA+HxaogAS2EEEKIZHbv7w69SJ5F9uYNVadIQ18Q+0EuUpU6i2hdVj/jlAwkozl//5gZc843lK8udet1nRonoMPjThmTWT6YQFIzP/xtcgzLFvHEF9AhfI83reEbWhfa5FBhpyorsW5IQEtAh1m2gA5fU7Fon56bb7DjuUZS2rXuoJ90rHUHH0yodYeoMxLQQgghhEhm806vrYH/ohjhSTUqgi9vS4NZ4qpfEceH5njyVrNWpY3CtMQEdBjkK9XiXAMy6baxMHbL7nWdmnECOsy8YxK2YWG+V21+TBLQIVRPdT/vLWClNhtinZGArqiA/vVl9urPVyNZuID+tzmuApJHQPOayv2u8bNpXuO0/9GTjWIY5s66SGladyClx7XuoGrete5gXISoOhLQQgghhEjGvoG/vZm9fLifHZgXw1tvt7JmUHWKGEYUUj2K/MsriMsIx4Ag90XrstsoTEuKgJ41Vep1nZpUAT1rmB9+BXgV2rCMSx4BLYToIQEtAR1m2QLazkkTe7/vxvcI5i9XkNKI1bMfz/r3Fg7m07pI6cvfeucaa91hz9Wcv2vdweNEiCohAS2EEEKIZOybpdubQwucuZz9Y8/24N1s3vTcdUH8IjypTF1ElbQL1bCuWtodSxX6GaekDAFdJ8kapgwBPa7NRhUrwP1IQAuRH/v7a1YB/eWruBReZCSgV1NAj5mTbOvkmxNb5RoKacL3+BkikjEUwzDH1kVK28eSeR1Oey2/lzihdQfjIEQVkIAWQgghRDKTBHSY148O7IJw3L55a/TNEzIROUxLDURxTBDOmqr3M05JUQKasa1yr+vUFCmgGRM+EPHHpIptWMZFAlqI/EhAS0CHqbKAjoVtIqXpEbxlfq+731825vcZi0OzTcZbUnoU5t06SGm/dQcCmnMVogpIQAshhBAiGftmKVFAx0KV9P7727Z1hy//CFWobfPmybXuiInDSalTP+OUOMl4cGdzJkHPGNah13VqENDMGT60oJJ7ljEJP5hgTOpSAe5HAlqI/EyVfX9JQMfz8iZRyTwp9RDQXHMWQywibCv1+XnqnEwIrRYYx9jCdaTZatr90E+aMRTDMBdXWUpz/JyXEFVAAloIIYQQydg3S3MI6FhclTTieJYFDuvYzzglTjK6IF99QR/rrV3HXtepQUD740FSx2SVPpggEtBC5Geq7PtLAjqelzeJSuZJkYCexNQ5OUM4L6Q01a/IZ/d7z48WOZwM83NVpLQEtKgSEtBCCCGESKYMAR0mdYHDOvczTomTjF3zJpze2oxFTNAj3xkLRL1fVV6XXtepsS04+nOPDy1SxiTWZmMVxkQCWoj8SEBXVED/8jJ79cerkaQK6Ji8Ts3Z96snoGOxrUG+0yKH88CcraOUloAWVUICWgghhBDJLEJAxzJpgcM69jOelJONVrZnzsed5+Vn3aGxoLc2gp7rMCLoTerW63paDsxYuOpn5oA/FqljsiofTJz25wZV7Zwbb4iFEGlIQEtAh6m8gPbOvehc/nZpZSnSlGNwvzNdmm+b371a5HAizOOqS2kJaFElJKCFEEIIkcyyBHSYi4879sX9qlU8U6E7eOPSamWnD/ai5x+GanHuE9tuHYNo5do60UoVc/eDnezq0UH0/GNZpTE5CuYGi0/xplcIkc5cAvrpq74AXnYkoNdFQHNuzEcWk2OMWFjOH4sywjVBlo5b5BApzTFzPSWl4zC3qySlJaBFlZCAFkIIIUQy9s1SBQT0i4f79oV83QU0onXfE632nN7bHql6nhauCZW+sX3UKaFobb3VsBL++slh9LwnZRXGhLnh977ufNJR2w0hZmSS7LP5a5KAvhzI3ypEAnr1BTRjxPgM5dmRnaMXP1/Yfb3+b29cygwC/Mj8TtUih7PDtUyR0odfHGYvnr8YnudzhscR+xSiCkhACyGEECIZ+2ZJAnru0GaDVhmuzQailb7Gs4hWUnfZOiJa39uy1zh2rqmp65iEbTbozXn49NC+kRRCzM4k2WfzlwR0PC9vEpXMkzJdQPOv/32X7fcXKKC/ObEVvUWEbbHNogQ040NYWBCJefzV8ZCURvyefXfWG8d/Xw6NVxmhEhspTT/ptnndEpPSWuRwOlxfJ6X9MWy1WsPzfM5IQIsqIQEthBBCiGQkoOeL38+Y7Jg3Hecfd6LnmCd1lK1hr2vabBze283VZmNS6jYmjAfV3248eBOqNhtCFMc8Arrz9HJY+lYpEtAzpy4COhwbRDPfP/vhzM5XKqN9Kc0xuNYdVJP7Y1hG6CfN7yvOhWvG+fvRIodxmMedh72WcjbmdRB9t4fm+ZyRgBZVQgJaCCGEEMlIQOdPEf2Mp6VOsnWeXtd5UpcxCT+UaH/UVpsNIUpAAnqFBXTQviM1VA7zvFs7AR0JLTlozYFUt1LaE9Jh645F9JOetsgh13ZdFzlk/vriufVOy14bxglhPDTP54wEtKgSEtBCCCGESEYCOj1hP2M/SGh6PSNeixDRVZetsV7Xfrbebtrq53nbbvip8piMfCjRaNg/w+XNohCiHCSgJaDDrJKAjuXFr17rjq/jrTsQn4to3UE4l0mLHPKXP4wJ84WxXDWYtzHx7K65BLRYdSSghRBCCJGMBPT0jPQzvt3KXvDi/x972eWHu9nxe1tZ27zJQkIP3oSYN9lOSK/Sgnsjva4bDXv+1w/aNufmzVb3nc1sK/iTXc4HIZ13MUY/VRyTcW02rq+v+48wIURZzCWgv7j0JG+V05fPEtBJqaOApoIZeczvDuQyX/s/nxivdQdzPda6g58tqnUHmbTIIR/OrsIih8zXIfFsztMXzy4S0GLVkYAWQgghRDIS0PFE+xm/u5Vd3W9b8TwuCGlut/N2c/DGhFARTJsOFiaMnX+YqsnWkV7XzaaVzbExcEFIn76/bYU9otrdl7Fs39myQvpVDiFdpTGh7ci2Px5mLNRmQ4jFMp+Afjksd+uQNRTQse1MCteb52TkJs/JRYRtsU3+P41ZBLSbk35YqNbK4+/7ixF6t58W27rj+ZjWHSaM0SJbd4SLHLrfm37qssgh83RSxXMYCWix6khACyGEECIZCejhjPQzbjatRI0J1pRQKY2AddsjF59MX6SwCrJ1pK2ECdXN0yT8uHA/xtKX0VSKx84/lmWPSdh2hEou3ojyhlAIsXgkoCssoP9tvhdEAnqygO5+ddXLl+brp2fZwReH9vsutu/zLFXSJrTuQJTGWnew3aHWHf/tXZsy4xY5REozXswL97rA/X6t0iKHzM884tllIKD7c7uISECLKiEBLYQQQohkJKDj/YyRxlQzx0RqakL5jDzl35S+yMuUrWGva4Qx4piK5th5poT70qrDl89ku9WKnn8syxqTkbYj5ph5A682G0IsFwloCegwZQro7ndn2eWU5/15BfT+19lwvrrOus8ubTUzotjJaDJPlTThPq51x/FXw1Late7gNlwH/5qVFbfIIb2kQyFN+N6iFzkcEc9jWm2MiwS0WHUkoIUQQgiRzDoL6En9jGMSNSWu7YQvWhHbXXNeVFfzdVUF9KRe17MGiR9WgCO3T/r7yjP3Fj0msTYbVJ4JIarB3AJ6SOjWLRLQsZQpoDceH2QbZvuN706ztjnHY44vENKFC2gTx+B7/Srp7tMzK6GdkCbzVEkPWnf8ML51B600FtW6gzA2y1jkcEQ8U/H800X0GCdFAlqsOhLQQgghhEhmHQX0LP2Mp4X2ErSn8BciRF4iWt1+qyigZ+11PS1IeL8PdsskvLZVFdCIeI7XHbvabAhRTSSgJaDDlCGgd+/v9n4f9AV0GF9Ib5v5WKSADuF7nTBfXWf7zy6z7lNzXb44tttymbtKut+6g/szpr6QtrLbnP8iW3eQSYscknkWOWQeFiGeXSSgxaojAS2EEEKIZNZFQBfdz9gFce2LVrZLVXXsGKokoIvudU0YS+S1L+GRzEdjrmmVBHQo4ltvt+wbd7XZEKK6SEBLQIcpWkA7+Wz/7QvnibmzWZiAHseIgHb56s0g+89eZd0vL+zcL7JKmnC83JexDlt3MO6udQfX3L/WZcVf5LAZLADtMm2RwxHxTKuNOcSziwS0WHUkoIUQQgiRzKoL6EX1M940GSdaXZYtoBfV65rtM+axY/BTBQE9IuI/2LFvzIUQ1Wc+Af1iWOLWORUT0LRxQGyGmVlAByJ7UgYC+qtjezzzxAlJ5DNfR4VzmIoI6NG8zva/fFlKlTTjPtS649nRkJTmmtjWHb8srnVHnkUOqaR235+34jmMBLRYdSSghRBCCJHMqgroRfczjh1DmGUJ6EX3uo4dQyzLFNCxNhu8kRZC1AcJ6H4koAcpSkBzfmwHSem+FxXOYSoroIM8u872v3yVdZ9emJxmB18UXCXtte6wUtoT0myb79lt//qyd939eVBS2BfzAumMxHW//0nR4tlFAlqsOhLQQgghhEiGF7Gtt5rZ4b3dJDFaVooQ0MvsZ5ySRQvoZfW6Ts2iBTQV4MyPQRuWRkNtNoSoMRLQ/UhAD1KEgObc2AbyGSkZFc3jUiMBPZrX2f7Tl1YaI4k5Jpe5q6RNuJ9t3fFdpHWH+Zrvu7kzNC9KDDI3nJNFRgJarDoS0EIIIYRIhhf8rCLuZCLZeruVdWlF8GAvu/ysG5WBRWceAV2FfsYpWYSArkKv69QsSkCHbVhYSZ95L4SoN3MJ6CcvhsTtqkQC+tQ+z88qoDkv7o98bvliOTW1FtAmX5LXNnv8+/Qy2396nnW/OC28lzTXi3Mf17oD4U3rDjdeQ3OloEhACzEfEtBCCCGEyA0vxHkT0X3UtS+YnawjjVs9UeiqpK+fHEYF4TzJK6Cr1s84JWUK6Cr1uk5N2QJ6pA3LJx27qJQQYjWQgB7NKgvo2DbDcK15vp9FQHNO9vfcO5vZZiiWU7NiAnqQpy7mGL+4MDkrvpe0CdcwtXUH82No/syQRQloO6cLigS0qBIS0EIIIYQoBN4MsGI4/XGbzeGVxWnb0XlvOzu+3y6kSjpVQFe1n3FKyhDQVex1nZoyBPS4Nhu80RRCrBYS0KORgJ5NQHN77od8vn7da8t0eX2dHZtjaJufN76LyOZY5hDQ+19dDQnlcfi3GUpMNI9LTD6TqQKaXN3kC3PMX7zM9r84t2NfeJW0Cf2kB607zGtSX0q71h1u+0PzKSES0ELMhwS0EEIIIQqBF+e8meDFuRWRt3qCk5YOtGPw21MQBCGtO84/7mRXjw6iEnFcpgnoqvczTklRArrqva5TU6SAZkyQ5G5MaCujNhtCrDbzCOi9Jy+GZe0qJiqfycubRCXzpCQI6J8vbIVqmKoK6NNvT+2HlYTK23E4Id355UXW+uFMArovoG/yqp/LbP/JhcmZOa/iq6SZC9yX1h08vmOtO9z27Zzy51gQCWgh5kMCWgghhBBzQZsCqp6diERKjuupTLUsP0PkbkWqpNt3tpIWOIwJ6Dr1M06JE9AHZv/TBH1MtnJ/v81GVXtdp4b90N7F9RufZUzCDybaH7XVZkOINUECekqi8pm8vElUMk9KfQQ0ldjTwu2dfEZEcw6pXP3vTXZqjndISEtA9xJU5fN4Q0h3n5yYcy2+Spr7cT3D1h1sd2iOBZGAFmI+JKCFEEIIkZvr62v7Qr3ltV6YtacyLSCQmu1Wa6itBRm3wKEvoOvYzzglTkC7IF99Qe/31naytY69rlNjBbSrru8ndUyGPpgw15Te5byZFEKsDxLQUxKVz+TlTaKSeVJWR0D78pn/zwtCehM5KAE9IqDDObln5l7HzCOEMQLayWhSSJW0CdeUDM2xIBLQQsyHBLQQQgghkuFNIYuzORFYRE/lMFTZUnVM9bJfeWzlYX+BQ/pJ26+9nyFI69LPOCVOQDO+ZJygZyyoHudrNx5FXJdF9bpOjW3B0X8TRdUyvR3b5hhpn+GOj4wdk36bDT48EUKsH3MJ6McvBjJs/fLyJlHJPCmrIaC5nZPPl79d9mfU/Eyak5yLBPS4vDTzirYdp1n3yXEhvaQloIUoHwloIYQQQiTT9Hv+mjdiCMp5W1ykBDGMUEUOhxK2jv2MUzLoAR1IdcQwgp7zDgV9HXtdp8YX0CFIZd5o8iaUN3BDY2K+VpsNIYQE9Kx5eZOoZJ6U6QKa526eo8Nsmd/5cwvoiNj2Q+UsvycmCejzH89Lkc8gAT27gA7n5J6Za1RJ7z9GSo9WSR9/PblKeiCg+/MqlpiAHpqTc4btWwHdn89FRAJaVAkJaCGEEEIks33XvPi+1RiRwHyNHJ639UVq2AdCOvaz1Cyzn3FKxgnoWC7MG9iX9+Zrs7GsXtepmSSgYyAOEAxCCAES0LNmVPalp94CGvm8+c6mvc35D+f9mVQccwnoZ6+GJPE4/NvMnJh8JhUS0LHYKunHvcd02Euaa27nSn9cJaCFKB8JaCGEEEIkY98s3d4c9Nk9+8ee/boZCOkt8wKdKlqk5iKEdJ5UoZ9xSvII6FnjRL7/gcKie12nJq+AFkIIHwnoWfPyJhHJNzn1FdC+fD54fNCfRcUiAV2ugA7Tq5I+y/YfI6QPhsZWAlqI8pGAFkIIIUQyoYAOc3y/3Vv8zasqJghpqo3LlKmTgmitUj/jlJQpoKvU6zo1EtBCiHmYSUD/0pN9vRxl+09Oss6T8zUT0i9vEpF6k7NcAR3brh/WEuD3XyigQ/nM98qgSAFNQsKfz5yYfCY1E9C93MxJ5o4b18oIaPNa1b/e84bt6bWTqAoS0EIIIYRIZpqA9vP6kXkhYd5YsShcKKRp9YCQRoTGBGlRqWo/45SUIaCr2Os6NRLQQoh5mEVAE2Tz/pMzu9jZjYzuhe/xs87jC0+OrVpe3iQq9CalfgJ6EZXPcPW/N1nTnGORApo4Yj+bOTH5TGouoP05KQEtRPlIQAshhBAimTwCOgxCet+8EN5sNm1/YSdBkcPtVsu2gihKSFe9n3FKihLQVe91nRoJaCHEPMwqoP1Y2fn7KysBz344s+LSyeheXJX0WUb/2SFRtgqJCr1JqZ+AZr98ryz5fP13lh2a42x8d5pt3NksXECXkph8JhLQw3NyzkhAi1VHAloIIYQQycwjoMO8fGhegPSFtBOjBFHqFjREnsakaix16mecEiegW42NmdqXcPs69LpOjQS0EGIeUgT02XdnVvodPTuyMgrJHApAP0hPJFjn8Xm2/+R0QpX0qb3NkDirY6JCb1ISBPSP5/b/YZYhoHfv79qv2+b1BF8Xzbk57paZUxv/PO1FAroXCWgbCWix6khACyGEECKZIgV0GBY0bN8ZFsiEr52Qji1oWMd+xilxAjrMpPYldex1nRoJaCHEPKQI6Nf/fW0Fn61u/vq4J6P74euz78+smERuxmQPefWfngylCppqaKqinYzupcZV0lGhNyn1EdBOPnc+6fRnTHHQbmPn54sb8SwBfSOfJaAHkYAWq44EtBBCCCGSKVNAh0FIs69mIKRZ0JC+zlQ717WfcUoGLTge7ie1L6lrr+vUSEALIeYhSUAHufrzyopMJCntOYaE9FfH9nu2hcSvE6qk/3xl5dXlb5dWXnOfGxndi62Sftyvko5Ks7qmHgIa8ce/Rctn125jRDy7SED3sgoCOnL7vJGAFquOBLQQQgghklmkgA5zfL9t9+1LVlLHfsaTcrLRyvbM+TjRfPlZd2QsxrYvMalbr+tpOTBjwTXm/PizaCGEmIVZBHQsyM2Lny967TqemTfBnpRGYA3adiBCI0KIIML2Hl1kncdn2f7jMVXS5vv8nNuNSrS6pCICOrJ9wocI7vdn0fJ5pN1GLBLQvVRIQNv5NCYLE9D9OVxEJKBFlZCAFkIIIUQyyxTQfi4+7vTeMK5YxTOtQ9yb4Z1WKzt9sBc9/zBbb/eqpWPbrWNOzVhwbWkfwnk1Go2s+6hr3+QJIcQsFCWgwyA+kYK050Bo+kJ60Lbj5yltO/58Zdt/2F7Sjyf0kq5dlXQ9BPQuLa0K4vL6Ot5uIxYJ6F4koG0koMWqIwEthBBCiGSqIqBpS8GbxroLaETrvida7Tm9Z958RKqeJ8VWhpv7xvZRpxwFEr6FhP/uNLs2b+iFEGIeyhLQZCCh+iLq5a+9th0IrSEh7bftCMSiH2Qq27Fy+5cXdlvc18noXupQJV0PAc1t5oV2G12zz6hoHpd5BPSXr+JSeJGRgB6Zj/NEAlqsOhLQQgghhEhGArqY0GaDVhmuzUbLvKGhxcj1k8Po+U5L3QU0Et612bDX9ZNOIUJACCEctPDh+QWB1P6onR08PrAieCD9PKmUNwMJNSbIUKqg+UBtXNsO+kNbaeTJRj8sbohAq1eV9HoI6FNzHA1zbaOSeVIkoHuRgLaRgBarjgS0EEIIIZKRgJ4vfj9jsnO7lZ1/3ImeY57UUUCHva5ps3H49NC+kRNCiKLhLykQensf72Ut89zrnoftc/HdHSukEcQsPOgLppQMJNSkeKLJVjb/q9e24+SboEr662N7HFPbdphtsF3+rW4v6dUW0LnabcQiAd2LBLSNBLRYdSSghRBCCJGMBHT+hP2MXbZbzezw3q4V0LNWPrvUSUCP9Lr+YMfKFiGEWCRII557Og87Vnb6z89b725l+5/u259f/nY5JJxiGUioSYkIp0H+vLISNNa2g4rplLYdhG1xPPyf23K/Gxndy2KrpFdTQNNuo2PuE5XKeSIB3YsEtI0T0MzdoiIBLaqEBLQQQgghkpGATs9IP+NGIzt6dys7MW+qO7db2ZZ5E+N+Zn9uvm7f2bKtODi/2HmPS9UFdLTX9cOOfdMnhBBVgAppWmFs3Lp5nnKhHz2V0ydfn1gB6AuoIQk1KRHh5CeUXfSRtm07/nlqRakvpRFldnHDaW07zHaQblQ/L6dKOk1Acx5hqiqgj81+Zmq3EYTK6e274/uScy4S0ONi5lZZAro/l2JJFdD+4zhPJKDFqiMBLYQQQohkJKCnZ6Sf8e1W9oIX///YG8n1g7b92eG7W1m71coagfhAWr9+dBAdAz9VFdAjva7NOfLn5VpUUAhRVag05vmKv844fnZse9JbGWqej91zMxKqfb+dHZnnXwTqQEJNiieoYokJKZu+/EKqImYRzzyP+kIakeradrz4Na1KejG9pFdHQL94/TrbYm5EZHKeIK/pGQ32NZUEtAR0PxLQYtWRgBZCCCFEMhLQ8Yz0M761YaXy1f12VDyPC7dHWDvJQS4SekRXTUCP9Lo2b7CROkIIUXV4rmq+3bTPXQePDqzUdaFf8/5n+1ZOu9u4II+6j7q2ihpZNRBTEUEVS0xI2QQSbCAj/92TkewPceYLade2g5+FAjMMixtakWaOARGLEEbMOhndy6xV0tUT0P4+UgR0Ye02TA7N8bE9x1wC+umrvgBediSg/fk4mJMzRAJarDoS0EIIIYRIRgJ6OCP9jJvN7NS82I/J5UkJxTOtKtx2U9pxVEFAh72uqRZExvDGTAghqg4VxIPFCRu95zD3XIYMpRKaimhfSHMfJPXuh7sjQnrQR/qfp1Ze+YIqlpiQsgkkmC8jh4KQ7gvk028nt+1ATEW3YeKOFVk3f5V0vQV0ke02rv73pr/VGySgJaD9SECLVUcCWgghhBDJSECP6Wd8u5VdfrgblcuTQvuNHU9atNhW/5yQ23yv6gJ6pNd1q2WljNpsCCGqDs9Th08PB+KZf2mrwaKALD7I/+n9zPOae44jyNH2g3Z2+MVhdv7D+UBI83++x88239kcuo/tI22e95Ge9Hf2hdVEaRVIMF9GDqUvXv0gVp0oH9e2wy5uOKVth62Sft2rks7XS7qeApp2Gy36gUdkcp6wjXNzrOOYT0BfDuRvFSIBHczJGSIBLVYdCWghhBBCJLPOAnqkn3GjkR2bN8j0cY7J5UmhSpr7OzGxaXIUnEvVBfRIr+tPOmOryIQQoko48YxM4vkL8cwCg75YCoOQRthS1bz57rBcpvqZKmiqoWnT4YQ08ftI+/dh37v3d62w5nYxIWUTSDBfRg7FE8++hA2DeKUSmuOkVcdASpv/2yrplLYd5riQbk6UcnsqvW9kdC+9KmlkdT0ENFXKbXObmEzOm7DdRox5BHTn6eWw9K1Saiyg/bEOg8xdiID+1TxWC4oEtKgSEtBCCCGESGYdBfRIP+NmMzs3bxhjYnlSENX0hXYLDSKMt812T8acQxUF9Eiv60bDShzefAkhRNXhuarzsHPzfG6eyxGgvlBKCdtBXjbN7wO7rWABWZ4b6RMda9vh95F2bT5cEFDdz7tWEA/ElCefB5I1Fk88+xI2Gk9QvXj+oiekvz2x5zQQ0iZUTae07SCINyv3Hl1kncenI1XSjJl/e0RqVQQ0x9E1X5fZbiOGBPQKC2jvMZsaCWix6khACyGEECKZdRHQI/2MTbrvbOZeVJCM6+8c26+fKgnokV7XH+zYSkAhhKgDSEhfPNNWYybx/OdVdvD4YNCSg3+RmMgphOakRQoRqgjpsG0Hz6Xj+khTac1xs10qsJFUoRQbxBPPvoSNJpBUA1FrwnkwNlQ0R9t2mO8nte34s7e4ITKV/4P/c0Qq21ymgOZa+eO9wQcC729nGw/a2Ya5zhtm3GOSORbabdC6Iw8S0BLQfiSgxaojAS2EEEKIZFZdQI/0MzZvRmmXMUubDfo7t72+oYjnPMe7bAEd7XX9sGPfhAkhRB1APvJ7yz2HIZ4Rub5ASokTz8gntuPEM6LJStu+TA7j5HKsJzRfu7Yd3M6/z7g+0pt3Nu33EZMI1CFB5olnX8JGE0iqgagN05e2Vkib4xpp22GCtBu07WC//jFNCLfn/ssQ0Bwz22dMkf6cG4vm0hIl7Pe9QZX7BClN1TTtNmZhLgH9xaUneaucvnyWgJ4aCWix6khACyGEECKZVRXQI/2Mb7esQI6J5WlBWG/1JQVB4Ib9nVOyLAE90usa0fL1sRYVFELUBoSiW1gQYYQ8nkU8cx+ktRPPCCJk6zTxPC5UPo/tCd1v20FVrt+2Y9J9eH62EvvJgT0uJ199CRtNIKkGojaMJ279XPx0YfeHsDv66mhISA/adphjZ18xkUfYzqIFNMeNwHfjx5iyf7sNL9yfc6AdCuPrrv8gSOm7O9kW7VKez772gQT06gro2P2nhe0z74ceg3OG7UlAi6ogAS2EEEKIZHgR23qrmR3e200So2WlCAE90s/41obt0TxLmw3X39ktLMg2Edrj+junZNECeqTXtXlTzJ9ZCyFEHeBDMl8886/tUf/n1ZAwSs2ReW51z4fziudJQS6P6wmNPHJ9pP22HePugxxDYvEzWmUMSWc/cwpoP1YYm2OyQvqfJ5PbdpjbO9nG/xcpoBGObqz4/cZcccI5JWwHQYmU3mA9h0BK22v10Fwrc/7cNoX5BPTLYblbh0hAT4wEtFh1JKCFEEIIkYx9cx/8eerW262sS0/gB3vZ5WfdqCAtOvMI6JF+xs2mrVqOieVpcf2d/YUFU/o7p2QRAnqk17V5c86fIfNmSggh6gDiGdHshCDi+eTrkyFJNEsQg/y+Q9A6AekEcJmxgtOcB+02Ym07qOAN23bQGmNcH2mkFlXciGDkZSkCOpJpbTv42SIENELYjSPXc2iBxznD9p2U5kMKf9wJ58DvVNuuxRxfiAR0xQS0matu/sRSVwG9ZeaYEFVAAloIIYQQueHFNtVMvLHizZP/hqtxq2GFqKuSvn5yGJWm8ySvgI72M77dyi7Nm/WYWJ4W2nP4Cwsif4tqB+JSpoAe6XVt3pQjA9RmQwhRF/g9RMWpE8+uqtUKPE8QzRq2h1REHFop6knisoM04pyQylQ+0xM61oID2ezadiDP3P0Zh7G9p+9sWiFtF0P88bw0AR2G1wzIX44TIetktBXQ3rm7cK7zCGiOjZ7OnDPbQRK725UZzgfhztz0P7Dng5EQCWgJaD9lCegN85inX/mOeVzRrzzvYplCFIUEtBBCCCEKgRfPVBrxpqtJf8T+my77xuutZtZ5bzs7vt8upEo6VUCP9DNuNLJj82J8lkUFCZXSO1512az9nVNShoAe6XX9Sce+QRFCiLrA7xp+z7jnMQQecnNI4HmCaNY4AT0QTCYIRkQUz5sxaVpUkM5OHPM8Hf7c9YSe1rbD3X6SxG693bKiFkFLqwxfXiE7pyUmmyfGncdPvSrpwddB5hHQCHn3wcQef5312+XgNosI+2M8/WNgLoXMLaCHhG7dIgEdpgwBbZ9H+gI6jIS0WDQS0EIIIYQoBF6A+38GvXGrV2XcNS9+kbauTYUL0pTWHecfd7KrRwdRsTou0wT0SD/jZjM7N2/yYlJ5WpDVSGvX35nM2985JUUJ6JFe1+Y8bF9Uc72EEKIuIFMQdu55mCpepFBM3vmCaNbEBHQYJ5psFTEyNpCo8wRp7GQxEskXymEQZ+NacHBfKqER0FRGu/uMk9j8n3O3/Yz7bTsmJSqZJ8U77kmZRUAj0F3VMZXeZ9+dDYnhRcQXz8wfjoHxjPXhlYCWgPZTtIDeM69h7ePaPC/EBHQYX0hf/92fpEIUiAS0EEIIIeaCF7lD1Wjmze+4nsq0vOBnSOmtSJV0+85W0gKHMQE90s/YhP3Msqgg4X7c3xfnRfV3TokT0Afmzek0QR8T0Nx/qNc1fbq/O+1fNSGEqAc8bznxjPyhuhUZFJN2g3iCaNa0ze8At09bIfyoaxfaGwinMbHyyRwfUjqPcB0XW83bF8TIZNeWI3ZbF1fxjHh2EtsFQY2oDtt28H++F5PYbIPf8whRKpedfCYjgnlavOOclDwCmuPguDlW7sNxxgRfmWGf4+S3BHQs1RTQg4U6I5lJQHsCe1oGArr/2JonnB9zkfkVk80p2aLVnjnvc3N+EtKiCCSghRBCCJEbegUjBehp6N6gztpTmX7Kh+9uZW3zxs2vMibjFjj0BfRIP2OzDST3rG02OIey+zunxAnowXHcagwJer+3thPQ0V7XDzv2TZAQQtQJ5M5GY/i5DLkTk3Uj8QTRrLn68yo7Ms+vVFr7v+sIla37n+7bilsE40BCxWKOmedgBBYf2MZk67QglKlWdiKafxGuKTLaxVU8W7Hr/a7l/1YwB207XB9p9uPagbjwNdWVCFJbVR0TzePiHdOkpAjoV7/3Ko7dcXEOiP+B/FtA/Kpr/nXy25+P5QjoF8MSt86RgLYpSkA7+czjlA+MYnJ5lkhIi3mRgBZCCCFEMryxs2+CzQtw+2bLvHGdp6dyLFQe0y7Dte5wbyyJW+CQftL2a+9nSGNkdmybKWGfYX/n7hLEs4sT0PTVJlSy+QsaEQQ9Y0H1OF+78eB23EeLCgoh6gpyh1ZO/nMevwMQNFQjIx9j4s7GE0RFhb6+J1+fWPG89e5wVTFfI2RpWcHvyYGUGpN5qqSRwvxFi7//cW02JmVaxbPbnhPcU6uq7+9mB48PrMgbkc5+guMYl2kC+vTbG/FrW138eHYj/RYQxDPCkP1znEg//1j9SEBPiQS0TRECmscFc7Jo+RyLhLTIiwS0EEIIIZLx36S6SuNZW1zkCVXJiG4kc1glTfX0rMeAOOcc/G3S37mshQXzZNAD+pcX/dHvgVRmwS36ONs/rewfN+FrfiaEEHUHecPzGgvVUZlLJTKtDfznPNJ6p2U/GEVaDgSeJ4jKCMKJymdaciDDEaBDx9TqLezH8zTSdSCpJoTtIaHyVEk7IRxWKBNEFnKZsUFaM4Z+hXMYxPW47bm2HWwHSefuM6mqmt9HCG6kfJECmm248XYftoYir8xwbL545hxd1bV/rH4koKdEAtpmXgGNfOaxR86+P7Pfi4njsiIhLaYhAS2EEEKIZLbvmhfftxojEpivkcPztL7IE7cwYOxnKUFYI67D/s5lLyyYJ+MEdAzekPMGWAghVgWe+3gO5EO1UM7xPaptkUHuOdxlIKR/uhgSRUVmIJ2CIKSRzsjn8NiQpql9pImTWDy3I5JCQRsLQhgh6qqUfSkcC2KZ240LYxlWRxMrmD/YsePsS21XVc3PwvuxPXf7lLYh3N6XfbREofrcbY/WGy9/eRkVeWWEY2Jc3f45F/bvz4txKUVAP3kxJG5XJRLQswlohLOTz61nR1FBvOggpDvmefyUcfnfm/6sF+uMBLQQQgghkrFvlm5vDnoPn/1jz37dDN7kbpkX6LTQoK3FIoR0ahDPfn9n2my0F7iwYJ7kEdBCCLFqTBLQYZyQRuaF4hcRyoKCVAf64mieDKTTlPDhIBXAtOcYaaH07lZ6H+l+Zm3dgVhD/FLhjDh1caJ6Wga3/6id7d7btcfeDBYSdrfz23b4faRDIe23DYkJabbnZB+tT9x1ZVtc75ggLCPIPV98Mwap4tlFAjo9qyigY9uKZVYBzYdt7q8Wzs3cRPgifls/nEXF8LLC8UhIrzcS0EIIIYRIJhTQYY7Nm3y7IF7QtxMhTcXxPD2a5wn79fs7t0yWsbBgnkhACyHWmWQB7ckgF6QMCwginssQ0gPplCeIqd9f2f3uPxztI42gdn2kkcvRbYQx20RyIa8Yr1Dilh0nmGNtO/jate1wfakRzZy7vW3wOoHr4t8eEcdt3DgxPkjCUNqVFeYQ4tnNH+QgVab8LDYnJkUCOj1LF9C/mus/JlUU0L585sOsEEQvLTFojUFFckwMLytFCenL6+vs0Iw158i/fC2qiQS0EEIIIZKZJqD9vDZvIg/MGysWyguFNDIYIU1v55gwLiphf+dNkyr0d06JBLQQYp2ZR0CHQdQgpJut0XYSTkjz89h9YxlIpzzxBJWfcX2kEV2uj3Rq2w4ya5V0EUEw+32hh86n3x7AfU0/byfOYrd3YRwQwTFhV1YYc1exjhRETsbmQWrKENB7T14My9pVTFQ+k5c3iUrmSVktAc38YZ5yPinQm3lVhDS34faxbXF+onpIQAshhBAimTwCOgxCet+8uN5sNrOG/+by1kbWZiEh86K7CCFNyw+/vzP72q5Yf+eUSEALIdaZIgV0GMQNbR1Y2LDltWWyvzPe6i2gN0lID6RTnniCalIQubSlQD6HbTv8PtKpbTvILAsczpXnF1a+sW+/L7YV6ix0eP+mlzLV035LDaqMu4+7Vk47GedLujLji2f+zfOhxKRIQM+YqHwmL28SlcyTUn0BbT84SgiPJ/cYmpU6COljnr+CqmYqnRvfxe/nwv1EtZCAFkIIIUQy8wjoMC8fmhcgfSHt3ogSxLFb0JCezTHJHEusvzMLC8bkbh0iAS2EWGfKFNBhLn+7zCWkB9IpTzxBlSeMw9GzI9ueY/Pd4TYXro80bTsQZNH9RuIEGfdBaEYl8gzhWNl2bJ/si3Nwx04v5fMfzwdyb5lBPCL/OC7EMyIaIejPkXkiAT1jovKZvLxJVDJPymoIaKQz8xUJzddFUWUhjXDeNs8zze/TelsjsEW1kIAWQgghRDJFCugwLGjYvrM11DLDvhk0XzshHVvQkP7OVFC72yOeq97fOSUS0EKIdWaRAjqME9JU4fptI0jjVsOK3+7nXXu7gYCaFk9Q5Qkyyw9CC1nWedgZaduBPEXyIlCRUtHjGBO3bUSblVyBXJ6USeKZCmj/OKskns++M8fWF89cZ2T+i+cvonNinpQioB+/8ITsuuXlTaKSeVLqL6BZcNU9lsrGF9I75rEeE71VjqgWEtBCCCGESKZMAR0GIc2+msGbfxY07L6zaVt28H/3fcRzXfo7p0QCWgixzoQCmjYSVvoEos6XQWXl6s8ruzAegjJcPDBZSHuCKk+ceJ4U27bC7J9F/BBkg2Mz/6dC0rXtiB7XuJh9I9AQY1yLosQz91l2ODbXvoAg8/O0NMkbxkECusi8vElUMk/KeAF9/PVxdL64IIfnEtARqe0nRUA7+cztrpe02N4LMz9pgVEHIS2qhQS0EEIIIZJZpIAOc3y/bfftL2hIf+etGvZ3npSTjVa2Z87H9cnmDYwQQqwbCB+eAxHQSB2EEUES2Qra34prkZA3KUKadh4cZ0xQ5Ykvmifmj5uw38Mnh9neg71oH2mO+/Sfp7mlK/tBqBH+H7uNL56Rda6q2Em2UOotMkhzvw0IEprj5WexcykqEtBF5+VNopJ5UuoroDlG5u0y5XOMqgppteCoHhLQQgghhEhmmQLaz8XHHfsifBVabbhQ8UzPavfGeOeDHSs4hBBiHUH48FzoKqAROYhVJJGT0VZIf3Wcnf/Qa+nw+r83YmjR4dj4HelXILvQV3ogpD1RlZKBYJ4WT0CHQVoiMzufdLLNO6N9pJGyeftIh5kmnl1CqbeIIJ6pcnbtVBB4HG/sPMpIGQJ6/8lJ1nl8nu1ZERuTtKsczrmfqGSelHoKaI6P+UvYX5WpipDWIoTVQwJaCCGEEMlURUC/eLhv30TWXUCfbrSyfXMOtA9xMoA3ybxpEUKIdQbhw3NitAf0X6+t0LFC+qvZhfRAHpUQBCetL5yU9eOEND1nfXEVy4hoHpdAOocZCDETxoYK6P3P9keOj4ppKoNT+0gz3q7KepJ4dgml3sT8a/7QmmRZ4tmlSAGN0Ow+GZ7zB08OzfdOsv0nZ9l6VEa/vElUMk/KcgV0bLsubD8moClGcPKZbdaNZQhpelaL6iEBLYQQQohkJKCLCW022hvmzYT3hp83PlX6k0ohhFgmCBmeH5MWIfzvayt3EM95hPRAHi0gTkgjd8Mq6ebbTfv9mJAeEc3jEpHOfgZCbEwQ0oxX2EeaIFDDPtJR8fyvF1MrPUPpNjGeSM4bzoVxdePL8fJ9/5osKoUKaBMnYpHNSGfkMxLan/fdJ0fmZ6crWiXN+fQTlcyTUi8BzYdsLIbKPOYYV4FL81qX6uS2mduN7+ICedZsmd8XCG9RTSSghRBCCJGMBPR8OTDHS89qjp3wxhO5IoQQYhiEDM+TSQI6TKKQtsLICaQFB7nU/kc7a7Z6ktSPL6RHRPO4BMI5zECITcu/e0E2H5nft+0H7ZE+0k5Q830qpQeCzRNt4xJKt4npy+Q84fo6Ycc4OtG4zMwjoKl+Za4wriPXqp9X/3nVu5+Z+1w7xDMC2p/3vSrpY/uzvcdm7vkSt86JSuZJqY+AHpLPX6+GfA5BRm+b5/iYTM4TRLZablQfCWghhBBCJCMBnT+02eA4XZsN/oSSSjLesAghhIiDkOE50wloJKqVPp6kc9JtaqYIaWQr+1u2kEbmIp5jwheJefjF4ah4dvFkcywDITYtfQEdxsldWofQqzYqnl084RzGF25TE8jlSeHYkHeD37Ofmd+znhRcZmYR0MxbqtKR0C6cI0Kax8SLX0cro1243swptsPcYHzOvj8z831SlTStO17WL1HJPClTBHQwr/wsWkAzN5jPR8/Ma98V4/rvzLbJiMnkvOmYsWN7ovpIQAshhBAiGQno9BwFiwoiFHjjqDYbQggxHYQMz53INqSOk2ZIIioDETq+CMqVvpBGPE8V0ksKx2eF7z/20oR0IJzDDITYtATi2WUg0VLSl82x+MJtaiISMAxiFWlvx6XRsOsoXPx0ER3TZWUmAU3685XxZyFFK6SfHd1IafN/xKmdr2Ys7LWKXVMTqqQRtohmhPPKVElHJfOk1ENAuznNBz6rxqkZoyJab6jdRv2QgBZCCCFEMhLQ08Oign6bjc4nHfvGQgghRDo8b/Ic6iqgETl20cGv03s8T4svj9jfWCH9fV9I/zksmhYZzs8Jaff7xcUJaRYVfPmvl2shoH3xTPg/24+N3bIzr4AOw/V8+Uv/AxTzeBiqkjZfMzYIa65F9BqbsA3mPvtBmO4/Rkgz9yNV0uZntkr60YuI0K1bqi+gaXvDnN57sFrymXYbRSxEiLxGYov6IQEthBBCiGQkoONhUcE9cyxuUUGqsPjzZN6UCCGEyA9ChufTaA/ov15boWOFdEQYpwrpgTwK8596COnTb0+zffP7cOvdXuuJQW5tZJvvbg4J6YEQm5ZAPLsMJFpKzLGNi5NtSYlIQKqbqXLm9yznasXzL9UUzy5FC+iRUNFvxp3HQ7Rth/netLYdJOwljcQeWyX9uF8lHZW8VU5FBPSY7bdu9/7agcVAVwXaY9AmIyaT84a2HWq3UV8koIUQQgiRjAT0cA6DNhs7H+zYNhtCCCHmA0nD82pUQPtxAu7X6YsOhkJ6II8mBan0Z19If19dIf3q91eThfSdzWz/0/3sxfPJEtKXzn4GEi0lfdkcy0DApSQQdL54RtYx7kNjQCuSCqZ0AR0J14HHDq9Jhtp2mCS37fjj1UDcIptXo0q62gKauc1jdVXatbEwYBHtNqicpoJa1BsJaCGEEEIkIwHdW1SQNhtuUUF7HOZNMW80hBBCFAOShudXK6D/6i3INtT7eZKkSxTSVhg5gTQunlgapEQhTYUvMow+sEjl2G1S4oQ0i94izdzvKxcqLWnngaAcyLK+MItlINFS0pfNsQwEXEr6Yo5xbb7dtMe9+Y75XfzDsHgenHMgfquSSQKa64AU5nyH5PO4uZ2YcB5zbRlL5ubJNydDQhrxyjyY1raDhFXSPSldpyrpagtoPmBZBflMb2Z6NMdkcp6o3cZqIQEthBBCiGTWWUDTZqO90Ri02WBRKN6saFFBIYQoHiQNz7VOQCPNfMnF868V0r8m9H6eIqRtNajZnxVITihFxNK4UCmKQJompEMxGQvn5d8fQYh8Z/vsJ3af1HAc3c+7Vogytn6GhLQnnl0GEi0lfdkcy0DAJYSxc+KZf/l60nWJnXMVMk5AM9bhhwNURB88PhjM+1kzNIdjMeNF6xL2g3z1hTQV04O2HWbeDWRqJGEvafc4qG6VdLUFNHOlzhTZbuPQjJ/abawWEtBCCCGESGYdBfSB2Ye/qCBvDnlTJoQQojyQNDznWhHnVYQicuZejLAvpMf2ePaFdEJ82WgzRkgjo0ZuG4Tz4j4X/7qICm3kYB6hPSmThHSz2cx27+3a/S1aQDMGrh2BXVPhi96aCkOZdh2Q9RXJOAENb/73plet/s9Tu2ix6wHsYnt5f7pvZTUV9dH5HMnIeMUSjB/Xjipo9jWubQeV+fZDCSdYI6FKGtmLaEY4V6tKutoCetw8qQNFttu4Mo8LsXpIQAshhBAimXUR0LTZYNuuzQZvgPkzZt5kCCGEKB8kDc+/QwI6zF9prTbGCWlfHrG/sUK6L3zHtdQYEp+x/PHKCqjoz4IgwZB/iECb571/OTbXOmHo+MztGaPU7U8K20H2Nlu9qmM/CGleA3BsA6E2Ln3ZHMtAwEXCOfri+eDRgR27wXXyM+069OXvsnP526X9i6k8YpHz41rwuoOWI/51oL/33sd72cnXJ3bbsXlNRsYrlsgY+kGgMv+Y/5Padkxd3NCMA/vjMcu16QlpHmfLqJKWgC4a2m20zGM3JpPzhG2cm7EUq4sEtBBCCCGSWXUBfRQsKsibRt5gqc2GEEIsFiQNz8MTBTTxZNC0VhuhkB7IozD/ySekh8TnnBkI6L54tv8G/3/xc7+6mtua34nu2A6fHlpRyG1Tqq2nxQnp3Q93R1pFOCHdfdwdls990TYuAwHnhXHevb872DYLKbpq3+j1IZ7wcxk6/kAELyNUl7tx41rNyu5HvbFhvJ2gd6Fiun2/becBEtM9FqJjFiYyhn6GxrM/plxD/gJhXNsOriXHMRCwYxL2kmbOLqZKerKAHjzeIpGAHoYq5bY57phMzhu121gPJKCFEEIIkUz7Qdu+4WncamSd97az0wd72dWjg6gkLjNFC2gWFfTbbPBnsLxBEEIIsRx4Dub5OJeADjNFSFtZZvZjxZETSWH42Z8Jiw7+60VPPIbSjnhScloGAtoJZ19Ce2F/g3/NbfiwlPsijN2xIQZt/+jn5th+j+8vTxCPHNue+d3PB7TudyZBzG2/v90T0n3ZHIuVb/1w3Czi67ZBD+qwqjd6TYgn/FzGjflABi4ojLkbn8075nXGd2f9WT0bfAhORThhLjNux8+Os/3P9rOdD3bs9/3rQKswqqeZ39Gxc4mMoZ+h8fTjjS3XlMco58xjwZfStm2HeWwwTxGxsbFyYVtOEiOby6uSro6Ajm2/LgIaYax2GyIvEtBCCCGESIY3QbxAR0S7qh7Seqs5ENLX5s1CTBoXmSIENIsK7pn7u0UFeQNH9RhvJIQQQiwXJA3PzXMJ6DCzCGlPLA2SV0h7wm5ahgR0P2wTQYZkZjycsPIltJ+Ln/pCOjg2tosM5dhj+84b9sU2N/oLBfoZCOlHw0KafTvx7MQpt2NbsWs2uA5hItdlnCQdyMCSw7XgXNz5I2H5/jxwHf2qZ1pyIJ4R0P4csYt0Pjqw1epu4UYXelDbPtL/PLXjMWkM/QyNpx9vbMPxRbRyPPaxwVz2hDTzkfPh59PadpCwSronpeetkpaAnoci222wLbFeSEALIYQQYmZ4cY20pdrGf7Oz9XYr636wk51/3ClFSM8joA+DNhtUD/GGSAghRHVA0vAcXaiADoIsYj+I56hIdkJ6TO9nFyQcQmmskA6k70BORTIQ0E5M/dwT0P42qXLme0gzqpKpcGb/g/QFl/3XhDHktmzX3w77svc3t4kdS95wvIhGPqSm8tf9nrW51asGpnraCVJkLfuPXRuXgeALE7sOYyRp7FiLDGIRKezOlb+imqd1F/fldYlbkBDpefD4wLYm8T/8J0hL9oeQdtXRhPsjpO21iPSRRkgzhzj22FiSofH0443txPGl6vm3y95jwzyWbB9pMwcHUtr8n3lpH2fmNtFteGFfXHse9xyH3a55zOWrkpaAngWqlKlWjsnkPKFqmuppsZ5IQAshhBCiMHhRjZDmRfTQm523W9nhvV0rjmNCOW/yCmgWFaTNhltU0N73Yce+ORBCCFE9+H3Cc3WpAtrJI08isd+xQprKZvPzUEgPyTnyR1xII+MmCjuTEQFt4mQVx4VYZJt+72eC0EPwWan8Q08q+3Hy6+Uv/R6+/UXl3P1d/2jGG1kWO7a8YZ8cD4LUF9IIaM6RsYpdFz8j18jFG//odejL0WnjPW8YQ9duA6HOdeL7s4B45jo4yYyAZrHBcEyYR3yfxQiRyW5cCbIZ6Yx8dtXGhDnBBxdci/A1GsdP+xN+zm2j4+nHG9uJ44uADsLcso+NH81c/udo2w7mC48bxjFlHlIljVhGNCOcp1dJn0tA54C+zAjjmEzOG/pFq93GeiMBLYQQQohS4I0Ub2T589vwDRILGSKkLz/rRgXztKQKaNpstDcagzYbvMniDcY8lUlCCCHKB0nD8zaSDZGG2CldQIcx++Q4xlY294W0FXGhpPPze69X7lRhZ8LvKF9AO1Hl/zvI854sdyLPPz6CzLRCr19hyjEMBRlojh8hffzNsb29uy8y8OSfNwsaxo41bzhOrin7TL120etCPOHnMjTm/bGeNt6zBoHq2m241xazwvnwWsmJZ/6qLCaex4UPRBhbthFWOyP7+UsvKrT5gMEJaULVNEI61keaRSFZRJE5PjSuwdhOHF9PPLsMZKwX5sOgbQzz3xfSZl7zfV5PJrXtMMfDeDK/ONaekOaxcTO3Xbidu19VBDSpCufmvNRuQxSJBLQQQgghFoL7k1Iqj121kH2jc6uRte9sZcf328lCepqAPjDf9xcV5M0cb16EEEJUD4RM+MEgX1MN6J7H3XM5rQiGqqI9GZQ3A3k0KZ5YmnkxQk/WkYGcimQgoH+86InC52Pks0tfZlHZzP/9YwozENLmONm2LwEJsoxt2R7Z5nb+fTkmfofz89hxp6QSAtqTobOEcR4syPxWw4rdWeE8/EUY7WuVKS1JYmFeMv/cayv+RUbH5DJBcrq2Hb6QRlBzPuP6SCOkEbWukj86vn5i4xfMuUGCD0d4jA+EtJl7Aylt/j/UtoPtxvbtJewlzbkyF3mOcbepioAeukZmbnBMbGeRFNlu49jMDyEcEtBCCCGEWAq8YHdC2lX9EIS0W9Dw6tFBsoCmzQZfuzYbvOHiDRj7EUIIUT0QMa7PLUG68LyNfLJC+u8su359bYUo8ssXNGQgpGeQdmQgjybFE0sjSRXSv08QokGccBuI3y894eb3eu5LrIHQMkGO+vdNCcdpK0zNGCLInCh0x8M++Hm4XY6T+7DfwX2mpO4CmrnmXq/s3tu1IpPv54Xz9z9cocofqRs7/0lh/vnHhHhmjK3Q7EtlF+TyuEUKXdsOWnBwrd19+L+7T1hZTUsVXr/Zqmqzv6ExnjDWQ9LZjyefh0RtPxwPjwEris2cHQhpE+ai/6FK9Fi8MCeYQ8xB971lC2g+EGBcbX9u8xoX4e+PN2HO8PzIdWHbRVNku42OOUe2J4SPBLQQQgghKgEvpnnxz5sgX0i33moOhLRb0NAX0EfBooL2DZh5cR5W0wkhhKgGCBgn4Hi+57kfsRIKZr6mapfbO3huR1Dbv6bx5DVBSNMbGbnjS6JxGcijSfHE0rj40pN9R4W0OUcnogdyKhJuZ+U1su2bnmzzt8P58X0r3J5f3AitfqzkMseAtOd2SEX//i78jN+V7M//PuPtts92rDj8o1/xao4fCY7kRPz593nxc6+Kndv4wtFPXQU0x+2qixGvfD0LjLc/75nDs4hn7uOLZ2TlOPE8Lq4nNK+5wscdghrpHLbtmHQfxofvMy9oTzJurAcyNownn4dEbRgzJ23MPOQDEM6bOTwkpPlQxXyf54mUth1kWQKaY3UfCLB9buNvi3HnNjw/hn8RQnwpzXHMyqnZFxXLMZmcJ1uMuXlsCxFDAloIIYQQlYQX7rypRSj4L7ZZ0JCWHfzf9XYmVI/wol4IIUQ1QZAg3ezzd188v/EXpaLi+f+us/Ofz638Glk/4N7OiJBmm8iXUEiz/fb99kQhPZBHk+LJoHEZEp9+/ugL6e96lZupAppqYyvZvAxkWyikv+wJaeQgsoqx8UUeufhXr5rVr2JGMPti0Ak9tsU2/X04ocf27Tn0z4/78T3ODSkKfH9ILHrhdlwbjrEKAjp2jH4QmOEHJbPA2Lu5yXaQx1Qvx853UhhjqqXdHEc8c82sIDXXYd64ntBWtPo9oc3/+V6sbcfY+5jzpEqcc2XuTB3zYM5aSRtL8LjwYx8jZqztHDZz3ZfSzL1JbTsWLaDpeU2fbTe+jNPQ/J0Q5iUfBLBw5Oa7w5XpHJ97nuR2HNskLq+v1W5DLAwJaCGEEELUAl6w84KaNwCDF9u3Nuz3pr3AFkIIsTyojOW52j13dz7tWAE5lZKF9EAeTYonlsYlJomG4snQESEaBAmG8HVSbSR9gYVcctWffpUz/+d7tkL6X6N9ngmiDuHspGDsOAi3QdqxPbd99hk7R8YT+H9sn6QuAppx3v90384Zjhfpy/fy4Oa8m4P8y8KCs4hnF+avPZ5/7BUqnscFkcvjjqpvXm+xbxdei7m2He7DD/8+9J4e6SP9/rYdV+YB4zk07gUIaBcnjHmM8Diwctk8pnwhzZzmeYJjZv+LFNA8jpys33twcy2H5m/OcJ6pUpq5SXuMrjmmmEzOG7XbEKlIQAshhBCidvDimTcKQgghqg3P1U7kIUGQNjODkDbP/8iaaAuOiJBGAnEMI+2dzH2RNYgpxNCQ3PTjiaVxiQmhoXgydESIBuFYhwS0k278G8QJLf5lTJBQ3H9ISJvxOP6mJ9uGpDOJ7J+Ex+vOA4nmf+3HfaDA/wfCLUgdBDRj79ptIEwZU76fCsfGmLu5hrRk7GPnljf8RRgC1wrRvvBdRDh+hCmPGSp1eSyFPaFd2w56RiOh/fuO7T19Z9PKfTvfzdxkHrv483wo7nExIXZ8YjHHwwcq7oMbX0g7KR29Xz/zCmhEsyuiYI4xt4bmbMFh+/TO53qFz5X2AwX6TAcyOU+onKaCWohUJKCFEEIIIYQQQhQK4slJD6QLC+SNA5FjxdHPF1Y+IU+s0JxWVWd+zn0RO4isuYR0a4yQ9sTSuITiZySeDB0RokEGAtrJNl++ReJLO5u+7KL6mXFB+iLXnJAm7AM5xfb9fYfHOUjsnEyo5nVjUHcBTZsUhLObC7SWyAPH5NrLEGQx1ab2PBPPdVrYpl2wkGM319qK0b7oLTtIZM4L8exXPPstONy5E4Q1VdBh2w6/j3QosW0f6Y96VdW2XUYw1236knlSQnE8KTxGeK6iOp054I4zlnkENB8cuPOkQtyfn4sKY2Or2d2Y84FARCxPC+026BktRF4koIUQQgghhBBCFAKSCPFrhdLtVnb+/flEkYykickeF0QbQievkKbNRyikkV7IV/bp4P98zx2zC/dFSJ9+e2r7HvuCKcyQ+IwlEEEDORXJQEAj00L5ZoLIt//60tnFE6o2/355I1vNz62Q/ucYIf3dma1CdX2qbWLnQv4zOh4DAW3uN3Jc/VAZy9hy/FUR0Iyz31cZUeiqcVPgXJhX7v5sa0g8u0TOLW8Q0PR9DsfBnqM5H44l9hgqKk5CI5eRxLHbTGrBgcBFSHPfZIltzpkqXqqWOT/7uJiSmGieGO/4J2UWAc1x+xX1HJ8/NxcReoczhu4DN+YQx7GBjPbEckpo26F2G2JWJKCFEEIIIYQQQswFEsaJOEQHUnNogcEp0FoDeYMUjMkfF8QgggeplyKkr19f2/shxXwhzTHGhDSSi6rpUEjTf3r/4X5USA+Jz1hCIeRkaCQDAY1s88J5+/8fihPOXnzROoi/L/M144J4Zn9DQtp87Sqk7TEH52PP26t+JvZ6GLj9yPH1UzUB3X18I+W43gj6VDgHf464yuSBcA4TObe8QcYiM5mfiNPouJhw/pwrY26FrPf4mTfIY9e/GCHrVzfH4lpwxCqe+dq17eB27j6+xHb7crES+2Hn5kOaSEYE87R4xzspeQQ0Y+8/H7Iooj8nFxX26+Y44pnHO99nLuUR0Gq3IYpAAloIIYQQQgghxEwgjruPugNBROUxCwfOS24h/dfr7M2bKcLbE9JhhfQ8QhrxOBCfsQRSaEiIBrHn9bx3Xk44u/C9oQTS2careh4ksh8ydFy/v+otOvj98KKDhIppKjk5Lu7nyzYXJCvw8/C4XdguY8f/U6WsL1aHEjmGcWPunzPjwbm4VgTMAY4nlcMvD7Nmq1fZy5yhJzL7HpLNsUTOLW9oE+FkogtSkccfLSs41+hYmTAmnDvzJo90jYXqZSqWnRym0hlh7EvkceG+09p2sC1fbDuJHe0j/c6m/UsF5ujFTxeVENC+9OU5hTEfmoMLCOPhKq9tSxnz2PPnY6qAbpl5dW7OT4gikIAWQgghhBBCCJELBLG/2Fr7fjt7/d+ehIyBHLai7q8EURwhVUgjoBAwqftBlnMfZLIv9/h/KKQ5BtorIPxCeWZF4Ofd+MJingwdEaJB2IeDCnLOw94Heegk8xj5PBDOLpHtuwwdU3i8/SBmEZtRIY1sfH5h92Ov6+vqC2iO169KpYo2D4y7f82R2MwF5L0v96KJnNusoaUCMjrW99x+MPLpvpXsHG907PqxY2OuH9cjj4h1cSLal8IIYb43rTLaD7edWPHc355r28HcG9dH2lZV39+1Hwy4OTo1wfGMyzQBzXjzPMBxIH25Bm7uLSrs0+9lzmPV/cw/7hQBfWjuo3YbokgkoIUQQgghhBBCJIPYceKLymDkxjiQwPw8lDl5RXFIWUIaWUglJRKvMCHtyVBfiMbCzzlWK6ID+cPxI8wRXtx2IJ8Tq56H+jv7ccLWF7j9+IIXweYWNuTDByek+T/7BPbjS2c/yxTQCE53PamY9UV/KtwH2Yp4btwaFqV87WQp825IPiee66yhHQrikTnrBKgLEtItrolsjY5lP4wbY8Wc4hqFj6VJoW0Gj49Y32e+TwVzqpT2K55jgtltzwpmc/tJVdUcD7KV68+8HZHPJNj/uEwS0P5fgex/vj94zC0qvnjmGDlfHq/+sfqZJKBpt3GVo32SEKlIQAshhBBCCCGEmApSygkeBPSkBQbHiedxqbKQpjWFv4iXkzz0okWCIaDACWm+H1amIgYPnxxageuk0dh4Itn1m7bHG0ohWoqYffIzKw9/u7yR0f72/ggqnl18YevnP6+y8x+usvb9y2zn3mXW/exVdvL1KzN2V0PCl/0wpog9/g/szwnnMMsQ0IhR14oA6cbxzQrHzXb8RQb5P9W2Vuj1r7VL653WjZCOnFuRCceHynWkKPMunLdUCPMzbhPeLwxjybVFZqbK2kkC2R5DoyfrCePj4iR1mKOnR/YvFNhe+LiygrnftoNr7Y6B+8Wqqt2+2Z+T8v6xT0pMQDOGbn4hgLmdffwtKOwPIW/PzRwb58wHEv4xxhIT0Gq3IcpGAloIIYQQQgghxFgQUa4HMpKDP+seJ2/ziudxQRQjv5B84yT3JFKFNAIKkcM5piyaSAUy96HK0Rd7iLFQSPMvX4dC2kpAFl97cpCd/Xh2I4pdAsk0qHTuh3G5+uvKnuNIlbTXtsPKaKQ09wmrn52ojYRxQz5vvz8aJ6RfsQihOT8rf82/9joZOF6uXSwIP85/EQKa/blqYMab6zAvMQEdJkVI0zc8dq7zJDpGXpizVKojn50wdbHV+o+6toqWuRG7vx/G115nMx6pAhc5TNsMzp+57wS0fxyzpNE0j8Fbw98bCOZnNxXX7N9J8XFV2hyfa/MRiy+gkby0QOH+9jnx6dHI47TMML/bH/XEM+H4OUauSzg3YvEFdMM8NtRuQywCCWghhBBCCCGEECMgm5CnTnIgaMYtMFiUeB4XKjARX0i+Kgrpgy8OihPSZv9+Qvk0iBkTYo+XqkczNuExc11s2w5z7nZb/dtbIe0JW2Il7n96/1IBHRPQLgePh0WlvS4Gtu2Ec5hFCGj2PzJnEfUFkCKgw3BbPrBxCxf6QYTSO70IIR0dowlhHnA9qCymb7R/XK6PND/ndrH7D4Wx5wMPMyetlI49rhLCY8OvfI6F28TuO0kwu7YdzAV3f/7l9nw/pc0HcQLaXwyS9ibM7ZHHZklhX357ID4YtPMxMicmxQnottme2m2IRSEBLYQQQgghhBBiAMLOX2CQSr9xCwyWLZ7HBTGGcETyVUpIm+0i4fhTeCe0SExIM260pUB2ubG2t2217PeoquQYQgk1iBmDMOybsG32Yz8wCMbHnrv5ma2E/nev769t09GX0C603Dj55pWteKby2RfQe/8w2+d2CEgTex0MyxTQR8+ObsTc3R37vSLhuNn2VAEdOQ8XxoHrinj2rzmZR0hHx2havLHjAwn269p2+MfFfKRymucEHg/RbQVxHwbYOWnOeeRxVXKoZEY48zgKK60ZZ0Q1j1ES/jyMu70vthkTWs9EH5clpfv4pg0Q7T5o5xObCynh8bFlIsQikYAWQgghhBBCCGFBkPoS7+UvL/s/GWZZ4nlcEF2ItFmrXXML6cR9DVp2zCukP2pbAYj8HEgpTzy7OAEdhts7YR+rkub7nJNt2WG2w7HYdgzmezbmGJ2QPv1uuPqZcH9YhoCmD6+TpowV2y8Dtss+5hHQYRgXJ6T9qnjCHOAxyM9j9/UTHaNp8cYwFtdHGvnsz0f+79p2pPSRdvGlNI+J6OOrxNiKb/M45NjDxxdCt9nsCWa+trd/1lvYMOwjTQXy4DG4gPC455jcsTnxHZsHqWFeUT0txCKRgBZCCCGEEEKINQe55gQY/57/HF9gsGrieVwQNEi00oW0SZ59IaQZa1p2OOHlxhyhh9x023FC2vXfHty21RPSCDIWSEwR0DaeDOaDBSvS/9s/bv9am//b8zc/4zZIaf4dVEgjFN2//SBeYZECmqpdWiCwTYQioq5MOG72VaSADsNY0+IhunjfBCEdHaNp4RrmCHOda8iYOyHqgtRFzKb2kbYx2+S2ds6YsQ0fV0WFbfNYCvePBKdfty93mUM8nmOhQvzs+7Poz8oIojk8tvC6zxoJaLEMJKCFEEIIIYQQYk1BzvgLDCJYkMwhdRHP44LQQXilSOIYVsia+7Od2Pb95NkXt+Ea0P/ZF9K0BQiFNLdDQoVCevPOpm2TgpBm/9wumogU9oP8HFRJB3OAqmm+73r9ssDhoEL6v8MC2la3RlKkgGZsXBUrleSzXtc8cNzsr0wBHcYJaa7vuAppxoLbxcZpYrh2M4Q5QhgPJCnjv/nusDBHmCKqueZ8MBLdfyS2Sto8z9gPU8ycDB9becLx2Q9NIvvhuIbk7heHQx/kLDP0s6Yi217jRsNe39jcmCcS0GIZSEALIYQQQgghxJqBhHGLtdnq0TELDNZdPI8LopQxSOnrHKNsIX345eFQFWwuIW3uh/xj8Tv2z+1sAuEciy+M+dpWjsaOnSppt7ihuQ1SC8oW0LR8cOKQMWFbi4J9sd9FCugwiGbatlBtHC4e2LjVsN/rfp4opM21myVOQIfh2vMBFvsP+0jzHJO3j7SL2zZy1s6l4PEVhuvEfWLbioln+9ioQJjbiGE7Xo2GvcbuLxxi5zJPuD4S0GLRSEALIYQQQgghxJqASEQCOTFkq0fXSDxH83zBQvrX9AUUuQ7cHlE2SUgT/s/3wkXV+JrrjHzzZXMsThaPC+PEsTNnwippKEtAMwZOaiIzkbCLhuNm/1ZAm2Oj3QQLwXHNFyWgw1z9eWXHgmvs9ym24zRNSAdiOTVc/6T88cqOz+GTQ7uIn6tYd+F6Ml8Rr8ltO/oZat3B/DKPK/7PfmO3n1TxzP2WGc4fOe/Ghf9zPrHzKCoS0GIZSEALIYQQQgghxBpAP2EngZAPCOZxRAX084tetSvitM9KSmrOs6pC2hxPmULayeLUINCYA4wV++Tr2O3ILAIa0cg5uGNHprKfZcBxcwxOQNMqgdYpLnzNz5g74XksKk5I09vYVdP6oY0H7TwQw6FYTs2QZJ4Uc+3CMMeOnh1lew9G+0gjy10faea4L0xnzSTx7MJ1XUZ47PM4dB8cIJ6LOu9pkYAWy0ACWgghhBBCCCFWGISU6x+L5EF+TBOdDkQ00smXzo6VlM+xPO+L979GeyOnUpaQ5uccG1LP9Y211/m9LVvpbq+1wQlphFfYS9jK68+7dpG1UBoXmbwCmt7HTh4iyxBny4Tj5lisgOb4++fANUXo8gFPTEizWGJ4buMSisIiQoUtEt9VkPuZRUiPiOZxiQhoP8xb5jrj1vmkM3J8XHvXR5r5Ezu3cUkRzy5c1+QEH9jMkoufhsUzjz/GgO3HzqWMSECLZSABLYQQQgghhBArCEIDyWAlzO2WlUyzCtSQtZHPkSCRliKkU/bnhPRXw0KaeeALaSQUH0yEQhopRuXs/mf7doG5UCLPk1QBzfi66l07b386t8e8bDhujmlIQAfhmnL8Z9+dZXwo4GQ0Y09lL+MwSUiHorCM2F7DZj6ELTFI8+2mrcRFnvvS2c+IaB6XiHT2wzyNhXFi/iFJ/WPk/xyba9sRO7cR8WzGncdYKJ39cF2T05fIs4a5wBhzfFY8m+ONnUfZkYAWy0ACWgghhBBCCCFWCARD+0F7IG2o/iu6bUEegbrqQSwhzhCIixDSufb3d2ZlIDKZPrxO5iULaTN/ihLS0wQ07SOoxnX75fiqBMfNsU0S0DbBOXG9JglpbjO4vScJFxWOgePx+xC7xIT0iGgel4h09uNL50lBNtNSZPfe7kAuuyBSEdIcf1Q8u0TEs8tALqekL5LzhgVBnXjm32WJZxcJaLEMJKCFEEIIIYQQYoVw8hmZhzBKbbcxDxLSN0E4IeCQkbOOfWlC2sCx8Sf/k4Q02+M2zCW/ChW5h5BECCKsB4I5clxhjp+NF9BHT48G+2l/1LaSrGpw3BxfHgEdhupnxgv5zHg7IY2cRlJf/OvCytlQGC4yvpD2rz3/d0KaD7WGZHMsgXAO40vmifn3cJhLzBee3zbv3PRBj4pnl4h4dhnI5ZR4UjkliGYqne34NRr2WvN9J/OXFQlosQwkoIUQQgghhBBihUAsULXqS7Hr/+stTGcF5QKFtBVGiYJyVYPkQshxHaoupJvNXpVmqpB2QvLgUV9IR47HJSagaQvjKq4RdW5/VYRj4zitgDbHjkTm+Lkm/mPNyeaUTBLSdjz/ddGThhFRvKhwfIhU+jG76+7CXEBmRoV0RDr7GZLMkxIIaBcnl5nvVOe7r6MJpLMfK5ZT0xfL03L2/dmQeOYvC7jWTgAvOxLQYhlIQAshhBBidt5cZS/Mmy/egL34zby5/l//+ym4+/5s3ij/NdufLAshhBglJqDDLFpIv/nfGyuzEEcS0uULafbBeKcI6BDuhxBFODohjXhGQCMEgX/5mrnmC0krpD/sVcie/3A+dEy+gGYetO/ftIlhW1WH4+Z4nYCmLYUTxsQtOsi5haI5NVxPXlOF20YA04qCY6BlRygUFxnmlhPSYUuMISEdkc5+hiTzpPSFc5ghwTwtfdkcy0AupyQim/0gnvlAxo3H/sP9SolnFwlosQwkoIUQQqw0r7/lRWAra399mY17C/ba/MLb+3g/O/rZvFHrf288b7JX5pfl3sedbP/xYXb8nXmTt2R5ev3jfrb17la2c3/PHtPRt+bNyaIO6fVJtnvr5o0HY733o3lDnUJ439ud7Oyv/s+EEELMTIqADnP9ui+k/2d+gSxYSCNufFG5bkGQzYsT0rNK50mEQhrJGApp5Fznk86g6tNl851Ne1uEJOF7VIO6Kmr693LsdYBz5JiHWnB40pjx8KWxE9KTFh0Mw1j7cduOCunv+0I6kIuLDhLXCWlej7prb2Ne522+u2l7iL/818uVFdAXP10MVYgjobk+sfGqQiSgxTKQgBZCCLHS9AQ0LwYb2dbnZ9ll+OeBf77Ijj7sVfdwm82Pj7OX/9e/c5Q32YvPb/rN2Xx4kiUq11K4OUeXzaz7S5FvPl9lp5/tZXsPu9nhl8fZ6Y8vsleu0jmUyG/vmhcEiW8kg/s23tvPzqMC+k326sfj7PAr8yZuua5fCCFqAWKBtgYsfIWo8UXz2AQibOFC+s0bu1+EkxU6EVG7iuH6LGJ8i4TqeaTo/qf7VjCPE9K0lAiFtAsfkLjb1gXOiWMfEtBBkHvM30mLDk4S0qGAHgrbNseA2ET4+kLaym5zTRCqvmhcRji/029PbfUv7SeGrr0npF8877WKmRpPOvuJiuZxCaSzn4FcToknne3z1E8XvQ9U+ue5/f529vKX5V+DaZGAFstAAloIIcRKMypnp6f1+aT+g4GAvr2XHf+2TP0cnmMraz+9KLYC+u8XWbfltk8a2e63/cWBhiRyTvGdct83r7Kzh1tZo7/vxvsH2YXadQghxEToHesqTAkymgW7kFSIm5g4i8kwP0NCegGsvJB+fmHHfYS/ez2Z3W24XgijKlcJI6RpDxET0hw3Qdryc1p0nPzzpH/PeoGA5PHkBDRVvPbx4T+OiPe4oV0G83eSkOY2g9vHxHMYJxLZtjmmSULazZ95glCeZzu+kI5WSN/ZtNXDPG+NyGdi9h1LVDSPS0Q8uwwJ5mnx5DPj7IvnWMXzcNFLdSIBLZaBBLQQQoiVZkjOvrWT7ZsX/Lzodzl44FczN7Otj4+yi/9MenMdCOglVz/D0Dne2s1Oij6gQEC3Pjq8GaMRiWzeaJoXCYiOqXmwnTXdcVN9/uHobXbfddXpXt7eU6sOIYSYAqL48rdLK6baHw0vHOcLaSRJKM1SgpB+c/2m8HYPY/nb/Moxx4k8QRqNCN0aBXkWq3pmXKf1x+bcGQNuu7CxzwlCeu+TXjsCRPSqgIDknBDQPG6c7EW08z2u67THEjKWaxxbdBBJzaKDiO2oeHbxBKefwba/O7V//eC2zX5YpI9jRMb6IjIlrrUI27TS3MxDzjV229Qga7ufd60Idc9LLvb5yRfSfeEcZkQyT4onnMOMSOZJ6YtnPkixx9pqWbk+7rrEzr0KkYAWy0ACWgghxEozJGdb3ezF0Bs+8+b8i5tKjEaSTJ5BQP+PN8xX2XVJf2I7+RwLYEhAe9XPEKlifvNzxxPLJaSxkx39Uc033UIIUWUQKMgoxIP/vEpVItWpCB+/GjNPJKQT8jxe9cyHBUiy6H2mxWwTGYfsqkqVNOeIOKQqdJUkF48fHi+uAppxn9T7mZ/HHit+JglpHo8IaSszEwS0Hx4X7J85wrZDIc33fSE5KXyIxf2R2P4x8n1EMlLW9nWO3Dc1Tkj7H5S5WCH9YM+OCefkMiKZJyWQzn6GBPOEcJ1dSxnEM+c/7brEzrUKkYAWy0ACWgghxEozWc5eZaf3XYVt6uJ5+QT0mz9Ps867vRfTjTud7OT34t8cVk1AZ39fZ1eRF7sj+fUw2/Hu2/k+sZpGLTiEEKIQkCoIpbBPrxPSyLWYNEvJQEgvqIc0+0DAIn0QTkOStgJBmI2Mg/ma32ux288Szt2Hr+3PnvcWOuRrxGmZHxKwDycIV11AD8XMecYYkeq32iCu1QayOXychGEbPO6Q2P42rOz9ob/o4J9x2eln5LWTid22OXZEMvMidptY2D/HwzlwP46DbYTniaB1xxjbTp44Ib374e6IlGYhzN17u3b/nFNSIuLZheOdFF88cywsnBmtUp92HZD0FYkEtFgGEtBCCCFWmoly9s151mn2f9ZsZyf/Ni/K/BeK0VxmZw89AX33MHsZvd2r7PLHbrb9Vv92Lrc2s/ZXL7MiNfTQOd45zApf0ievgB7iTXb5/XFv8cKfX2SXvjwee9/+fZ4eZyffX2Qv/qxu30shhFgVXJ9e5EoopFkw7uDxwUxC2skZ/k9rhoUJaUMlhPTzMb2eDUja6H1yhvPzpbKtqP51yjkXLKW5P2LLyee1E9B+mPf0Z/5X/sUIh4SmCddorJCm+tgcky88XWKvS2cN+3PS2knowb8mHAfHN9L2o18JzjnEtpsnbOfwi8OxQpp5NlFIB9LZjy+b/SDTd+/3XmOzz4NHBz35H1yjQaZdh0ACLyO0ZULsc06r1B5H1AMJaCGEECvNJAH95pdu1ur/rPX5Uda9c/NittTk6NP8xvxy7XzcMb+Qh6uabhhuI5Lak/r1d51s693tbPfzk+zFtIriuQT0y+zQH9fGXnbmfPLY+15lJx/6by62ssPf53tjLIQQIh++kOZP4G+ekzey9v12dvT0yAq2UKCFiYoaE362LCFtxa8n0MoK+0k5N8aAMaFtBWMa21YsdvxfD//W5/xit03KjFKacfXFs8s6C+gwTkiHrTb4P5Kan02Um8RcFytGvx+/6CBCdUR8zpM/IgLal9AmL56bOdv/P2ND6xCOxz9P28Ljn71tMDei+8oRJ6SbrdG1QpDFzL3u4+5MAppjdOKZ0I8acTu4lrFrQ8y4hxk67kAGLzoIeifvqYDmmIVYJBLQQgghVprxAtoXt8jP19mrH6m6Nb/ootnPdgbVzI1s80HvTUP+HGXHP74ye0/DHX/r8xf974TMsigigtd7wX5rM9v7fsKL0HkE9F/m542bn7e/9qq/x93Xr0zfaGY7jy+yq9QBE0IIUQrICsRS52FnSEgjNCYJ6SFBMyGIO0Rmme0hQgbi999xIY0Q5pg4j1xy2GyL85kZ81qF+yOwkGexffAzX24nVT3niTkH++HAFBi/geQLIgE9Pim9n5GG/mNkECc4kdrmmGJC2rXD4DoMSdCcMpTtsz27QCKPkZ8urOi2//diHxvev4P/m9tzPhwPwtgdH+dpxfvzF3YsYvvOE/bFNukVTX9m9/zknqOskH7UHZHPxBfPPL81Gj1Jy/OaL55doteEuOviZdyY28UVFxTmGOfPOdne1eZaCLEMJKCFEEKsNOMFtFeZ+95h9qr/3bFMkrClcSPJkwV0Qg9ov/Kbc2m+v2d+sU94ozyzgH6TvXq2kzXcvt4/yoZGbcx9r3/cu1nEsLGbnfxlvy2EEKJCIFwQS/wZt6uqI/x/7+O97OTrEytvRiTNtPTFDaLHVkgvQUiz/3H75fv8fETY9oPMTql6diIr9fwmHduk45klSMtp58AxINJ84RxGAjo9TkiHrTasqHW9n8119h8jYQZS2zwuR9phfBu0w/Bk6CQhithlGxwDcwN56R8bx8v+2LaTz/w7EiSv+ZfbIUSjwpyWIuY2sePIG46DMeD5aZyQ3n+4n138aI7XHJtdALEvnnc+2JnYbsheg1hi12SJAhq5zvm7c97/bH/wMyGWgQS0EEKIlWacgL6RsM00mbwUAX2dXTzsvWgeL6BfZ2cP/GrmKe093rzMDt/32lu0OtnFtBbLswro6/OsM7hf775bn19MqYB+lR3f9Y6PvGXeJHyfXjUuhBBi8SA1kEihkKZamj9hRzghRKLixk9E4hDEz6KFdAj75jxDYWvzPK3qmfNAsvn3deOS99wKr3o2Yayn4VpuhMI5jAR0/rjHAeM3tfczLTuCx4kLwtNW9ptrivANhTTfTxGi3I77WAFt5rjdXr+i2d+m3e4Xh/b42J8T1k4823/7eflLr+qYf89+POsd37NI/2hz/twudlx5w7FzzPS3d6I5TPPtpj2W2HXxM3iuCjPmOixDQDOO7nmY52TOX4hlIwEthBBipYkL6OubquEUAQtDEraVdX5OudO8vMqOrCyeJLzDfsmTjs28cX7qVSRvbJrbJvyJcCCgd56+uHkx/eththMV0P6+Gtnmu63B/wcSekRAX2fXP3cG1dnN+/tZ5z13boG8FkIIUWmQIIgkBGTvebyXrXe3sv1P963oQcSkSJxYEEGDHtILAkHMMYbSN6x6niiqx+V5WssLB2MQ3c6sMftHLE/DnX9KJKDzZ+ix4AUhjdQdqRw2X/u9n12GxGc/VmqbY3f9nFOEKLKb/bg5QuwHKN7/OS6kNNKYVjz+8bmvbQ/o/n6tfDbH6/51YVtWupvb+XLb3vefNxXcsePMG/bnPjDjmtKeI/Xaxa6PjTf+0euQMN7zhudVV/G9eWfTjrEQVUECWgghxEoTFdBej2Eqi5Pe7l2fZW2vl/Fwq4mSGPRPniCVh+QwaWTbz+INRd78dphtDc6hkW198TLt3Ef2MS434/Lm98Nsu7+v5kcn2atrs43b7nb9fYcC+uezbN/d5vZ+dvF/Zjt/HGU73jFvP9OfDQohRB1BhEwT0uMkzqQ4ucN9FymknYxGWvkgca2cc2I3McijlAroMqqekXpT24aYnyPOfGE4LasmoLlGQ/P2s/24jI5Iy9QMZOakTOj97FcOD8nPMJ4MnSREBwI6kM/+v7FwDDymkbz+8REqpX0hzfyzc4Z/vdAH+/yHXhU4zx3u/lRLI7y5Lx/+xI47NRwj13NwHSPXJEz0mpAJz0/hmA8dB+cwZxiL3Xu99zxUPjO+bFuIKiEBLYQQYqWJCejr7/f61bg72dF/+jecxpAs3coOfy//De7V17vTj3NIjPfSeHA2Win8f+dZZyCAe1I4uYlIUAE9tADjk3a22d/mQED/30XW7VcuN97rWpEMXItB9fWdw+xyaEyb5s1cv0ff2+3s5A83vkEf6aRFFoUQQlQdhA9Vh/xJfO/3QC/bH/QWC6OqMiZ0wgwJHi8IoWW27EBmIYDyymhEHMceO27ON3afecI2p4H0pp+3L5enhcXlqMSsk4Bm3FmEjqpYxGlM4HFeiGcEtD9vd+7uZAePD3oiMyItUzOQmZPizX+bvpAOez+Tkd7PLp4MHRGiXtgm22E8kLVWbv9req9n+y/5tddDelp4TenkOeI5JlnZrpXugdTma9uWxPw8dg6TUncBTRsT5qObh51POvZ7QlQRCWghhBArTUxAv/njJGu/3fuerc5NeW/qy9JpfZYd//ciO6HC45cZlOkbr2L4nYPs5bjKpP8cZdvu/FyanezCP6eg73PyOTsCAT25B/SL7OiDUfls8XtCjwjofobkc583r7LTz3ayFrd9z9wvz7ELIYSoPFQNTxPSTpZOFDwTgjhalpDOK6MRuH4ldxlVzxxLSssNxm0gExPjL+iGHKw6jAMC1PXM9XuY8/9xQnrSvB0I6R/zCemo2AwTeRz4sYsRmmuMXPWFtJW8fSHNbcYKUS+cN9uganlI+vZ7PVsh/bx/7X3x7IXbhG01UsK+EeBOoPvHxfGz37PvhqvAB+f4w7n90MSeW0TcutRZQNPexLXb4K8N2JYQVUYCWgghxEoT7wFtvv/9Xtbsfz+pGniwaKFJw7wZ/ue5fUE9PsfZvutf3NjKOrkW0Ruu+m0+PB973zc/dwbncROvQvvNZXby0c3q37nls+Vldninv+23d7PD37w3rCMC2rwh+Na8UPjqLLv8X/82Pv/Hi/Gr7DU/C+7b+f6y9/2Q/5k3QA/6PbtNGu/tZ+f/yX0SQgghagIyB/FENSqLGA6e/99qZLv3ze+hL3qLqI0InmnxBNDr/y5HSE+T0ZyTD1/HbjdPkHmpLTdiQnFckHmb7/R+X/NvHeQz88zNMaQx1wbhz7kjNtsfDS+qOUlIT5q37fttKwyRtDGp6TIkNMelLzcnxZ/3yEquO2IWQYuo5Vr5jwcrQiPhPAnHjaSl0jja65mCC7N9FhW01dHB3BhUxrsq5m9GW3O4KmZeR1th7S1MSDh2joW/jkA+O8Fsj79/jr50ZzvAz11bjzDsh2tUFQEdO8YwjBPCmeNGQDNPua8QVUcCWgghxEozTkCzwN/x3Wb/Z9P7IcdFb56kt+0Y7ns8ecHDq2deL813tvo9nvt9oIfksznHz86yq6LfZw9J5Ga2/WAv2/s4MQ+2vTFtZJsfRm5jsvvOzRu/QVIXjxRCCFF7kDtO7IUycPfD3QxRheQakj2xeALIDxIIWYSA8iuPy8aX0QupejbhPKfBvhFaoUQcF7a794+93jVpNOx14vtVhuNz/ciRxVyDqJQ33+NDCuYJshL5XKaQHhKa4+IJznGJzv9+kJipFdA8tpyAjgUZzLiEvaitkP7mxMpSN78H8WQq4pcx4vbcdiBjvWNgP8hkXy77+2H+Rc/RnBe4r2Opk4BmHHhd7OYQvfNT/opBiKogAS2EEGKlGS+gDX8cDRbKo6p5qLI3YGg777Szg6fmF+KkDPVGzlF57PVPtrltjnns/V5nZw+cRDcvRh+YX9yu1ca77azzfv9nja1s79vLHBXYOQgF9Ps3b7BKjQS0EEKsLUgbpFgoA6kGRISOFdKeAPIzJIP6QR4tWkj7ID2RWoVJ6OeJLTfMOdND1gnGaUECunYbVBBzzFWG40MIc7zMHQRm3ip4K6TNfEKwzlIhHZXY99vZydcn9npbmTkpgeSMZWTuh0l4DBCuL8ccu/Y2/Q8hXKxQ/uepFdJ+2w7+T9Uz22I+Oqnqy1ebyDFc/tFvpdH/17bfMPty8pvt+edGT2w3BsC/vsj1UxcB3X3cHcwZPjjheIWoGxLQQgghVpqJAjp7nV089Fo7jF3g7k324nPvdrFF/kJGWlMkvLkJ5fNGc7jfcsjfL7ODd9xtqXo2L+S/GO5B2Hh/Pzv9vURTO+48//favNg2b9x7XwkhhBClgcRxQtr/HYiQRjYimZA7vgDyMySDxgSZtLRFDc1rF8QX54BIHhLLCUFgTW25YUCSjQjGMTn99nTQ97j5dtMKR75fVcI+z51PO3ZMx+E+AOC6IyYnjZ+9rbkdY4JIHpHLY4Q0X0c/SLnd+yCFMY0K6b7cnJQh8RlL4mMAeexaY9ggmt2/QThW968L85X78xgMq5c5dyekaacR239YqT049vB8yH9ejYwB8G8odF0qLaDN+PEhx+adflsb8y/H634uRN2QgBZCCLHSTBbQht8PvUrlcW0yrrKTD2/eGGx+kfCib2i7KQL6zag8vns0uWp6aAFC9nE9tN/G/ZPsKuEN51yMEdC9cW9kW5+bF/RzHsO1edHR+Xg/O/y52lVVQgghqgESDNnoWiy4bL672RPS35wM94/1ZdC4eJIIKYZcWuaihggtRGAom8NwnNPgHBiPgWSckIufLgYVxIT/8/0qg+Qc9Hk2c4JrGMNJZytOI2PJ9xn3aUKaT98Zd8RrtNp5XiHdl5uTMiQ+Y/Fk6NjHgBmnqICeEI5vKL5QNeE2tp2GuSZhj2e+Pvlnb5FEbhseo03sXExc1XM4BsC/4XG4VFVAczzu+Yu/MGChS8ZTiDojAS2EEGKlmSqg/QX2TKJy+c151mm62zSz9vfjK2YG+IsWbuxkR//pf38CV+ZY3cKDjfcPsov/6/9gDJybu/1Gs5Nd2PfA3vm09vvfm5XhFh/TEwro3veb9w+zM7sw4wz5/jDbfdttv5ltf3o6wyKKQggh1hmkFwLHVey6IKS7n3dty4AhIRSLJ4n8IIv4F9mEwFq0kKZFCPILOTUkTBNbbnCb1JYbVLBS7czYMZbst8pw3f0+z7yumFbJjGDkenO+Q+MZCWOOWJwqpM3PGKuz785yVUhz/LEPUrbe3cr2H+7bimv3YUiYIfEZiydDR4RoP4wBYphztXPAHE8YO3f41wlnl75I9RM+dlzYNpKbMfCFNOeOIB4I6dh59Kuew+pn+z1zXsC/I8fXDx9GMaZVEdCMBb2d3RyhxYv6PItVQQJaCCHESjNdQF9nFw+9vsWxNhxD1cxpMnlIQN/azU4SnDW8+YsXqymtK1hE0XsDM2gL4ldST2nhkcBr82KABU/arp90f7uDxQaHFhKMC+hC09jLzvQ6XAghxIwgc5BNMSG9/cF2tv/ZflxIe5LITyjZCN9HPi1cSJvXOFaQmX1PFKJ9kGZWLE4JctBvt4GI5vtVhfMa6fM8Qy/vRQhpKpvLENJD4jMWT4aOCNF+2B8i2Mnmofx68/+B0GX+u3+DhI+b2P4Ix8I2+bAA+cz5+lKacaH3M7fhtlb0RqqfCdsD/nXHGobtMYZVENBUuNM2iOPhGjM/GE8hVgUJaCGEECvNdAE9/TZXz7wX+ncOs/gfbg5z/b15Q+Huk0NAJzMkxVvZ3o/eDv5znO24xRUnLmKYztgxmtiCo//9t3ayffMGgjcRufPpzs04bmxlnR9fqa+0EEKIwkBI0w4AYenaNBBE4O6Hu1Z6nf14NizPvMRkWxhuhyRbuJAeh/kdzjE5wTwpYbuNKldjcmy8dnBCt+jjzSukuQ235T4Tr7u5HtyG++x9kk9Ixz5IQUhz7nxwMCRA/XgydESIemH+cmy0m0Go8j0nbwfi2SWY98R/rAwS7MMlPCZ3rNyHseGDoZE+0l8d91qEmOMJq8HZJvCvO+YwVRDQnNv2+9v2OBDQPB8JsYpIQAshhFhp5hfQ9H++qf5tff4iSYAObXPQHqMohhdPHJXM/jHPXwUNcwlod/v/My+yf7zIXv41fjCufzFvLp6aNxNu4cQZK8mFEEKIWUAkjRXS93azg8e9lgROpsWkWzSeqKPf8rKENJXAiDe7mOGEIPb8dhtUo1aZsM8zYz4OJKITyNwOUTiLqPaFNNeV7U1KLiFt5gb9tqlsThHSHP+kyn5azQwJaU+GhkI0DMcbwjziGBk7bjM018m/06qeRxYZdPHFbRAeO8xhzocWGr6QRlAzFxhv9gnsx5fOfpYpoJkznU9uPuDh+Kv8AY8Q8yIBLYQQYqWZLqCDFhxhhXNsob+pBAsKjhHfM/OHOSZX4bzRyLafDVfEwBtf3LY62fmc4rYQAe2O6a3trPPEvKAIq52f7t/0e761me19fyUBLYQQYqkglpBUIwvDtVr2e/z+Ql6NCLgwnoD2gwTj5wiqsoW0lZoR2ewHebdz92bxMyvc+z+rIozfUJ/n78f3eUYeOvE8LlwLxOFMItDslzHmWnJtY9v3kyykDfbaFS2kvzsbEqIT8+9ehfLr//aqoUeO15y7rZI2jxekMuM4TT4Tt/9BfGHr5eJfr7LjZ6/M/GTxzVHRy3jbth3f3LTt4PyB/fjS2c+yBDSi3F1H+jxzfyFWHQloIYQQK82QCH27nf1/e+cPGrm1t/8UKaZI4WILFyliSLGGLWJIEcOviSHFNaR4DVtcQ4pgbhHMWwTzFmHY5mJSXEyKi9kimBQLTrEwt1jwFgve5oK3CDjFgrcIOMUWLrZwkcLFFud3vhodzVdHj6QjjTQjzTwPfNiZ0dHRn9FIOh+fPTq0N6dnLy/N9bvxjfPd62OznTzk7gOz8s1I9XC+NeffqZ7GgcNviIBOzYfGla6dGzN6qIT56q45g22ka3P69aTcqt2uafpUNCqggxiY9Ud2b1NAMwzDMB2KyKxcIf23sZAWsZiIZ4eSzhokxaS8CKvGhLS9Bov00qIZIb0xRTrL9sj2RQ/t62hE2LnhQeR7GP4wzB3nWaRhmXjOQ74LEYmzFNKybWVjVovslXGYRTCHCGmpM7dnvx5qxs4D0TLZ4o7r6Di1+xetb9RL2k6TMsm8tq7CXs/uX8Xpr1dm47PLDLvfXNnfm5LSTgLbf93yJLJM9DsTZi2gRfqvfTpuI8j3IOvAMMsSCmiGYRhmoZMSoT73VtT4wsKK2X6iDOftyOyuTqaFD2UhQ2BMGgNpqT1dbp/ZhoNa382fxk/4hkn1lPbGia6Y1H787NBuYZy6AvqLobnQN+XCf4dm09WF5qGAZhiGYToWEUginf0Hw4lkkof1ylAWkZD2xLNDy7A8pJxcJ+sIaZGAIgqRcHbIOq59MpZi8q8Iu65GRLDsbyddZR+LFESRz+uK5zxmKaTluxGJKnIzSEjbY0VEcitC2gnkGCegfdw4zKiXdCSkZfv/GMtYqTeR0fp+UCF1iVxGAtpn9PR6IoLtv7KeEvlXjgOEHPuy3W0LaPludr7eSfaxHMMMs2yhgGYYhmEWOmkRumdGv43M8Os1TzyPGTwYmovkXvnOXD5SD8Cr9DC/CzP8dFLv2g8NPcH65tTsJELcru9nQ3NZuE7eNgw2zeHr4I1QKejRXVdAo17hui4KaIZhGKaHEdEkcskf9sAJaRkioKqA9qVZqJCOpKQt7wtnh/Rw3vpqfL2Wns97/9iLPu9qUuM8f7FpLl7i+yuRhNF2I6nbMCJdRTTWFdIyn8wv9aD6U9jvRmSqyM5SIW3rlWOnqpD2e/Y7IX346DBahzIBrY9tQcY7F8Es9Wf2kdt+O01EtJSVup2QjiTum7HIlV7O0uMZiWfH5v8b7xuH1CWRf/XvRzMLAS3Dnbh9uvM/O/WOFYZZgFBAMwzDMAsdKEJl3OdvlVAV7m2bYy1n3x6bLdV7eFvGIw7N3cjsrrh57Y17Aw8BlF7VekiNYJl8d2GGn00aEpntDMqNXfbkQYypHt0U0AzDMAwDI6JJxBYch/ezDbP37V4kAjPC2QeIMw0S0vJey2Yfkc1uuA2R0F0ebkP2gR7nWYYxEHnpR+Sg7I+MuJ0hImFFPNaVjJGQtfNLPaj+FPZ7FLkq8rNMSMt0Ec6HPx6aldXJPV2ekJbX8pkvpEvHPvcEtOAfz9E6221Ef0CJeknb71GO30hGSw9pJ6NjpEe0CGkZfsNJaZHPUQ9oKRML4XkL6NNfT6P9JfXLH0xk2xlmmUMBzTAMwyx0sIC2+fPMHNmb5+EjewF7fGau/oo/j5KWvStfn2RlaVEyDy4sbhSU59Zc/LChem1XHE7j7UlqnOvqEloPKSIPPVTDftQV0J9sm4No/yv+b9usFc1DAc0wDMP0OFpI62EPBBFU0lPy5OeTjLDzpVkZvmzWHD8+TobbWL+/3mkpJlIvM87zbfb+RaRgtN1I0s4ZkbIiI2cipC2hyxPRK2Xl/mvt/qRTRi0hHY99HgnpAAGdwn5vUkZ6Pcv3mFlvey8YPdxQpO6bcU9pGcIjeu8LYEc8bV4CWrZHHvTo9qf8phmGoYBmGIZhFjy5Ajo3d+b6522z4ua5t2NO38aTAnP3bHcy/9TS9M5cPVbrI72xH19OeiAH5vb5vllPenRb7m2Z4cvAFXt/bvaToT9Wze4z1TioK6DLoIBmGIZhFjwirfLG4U0JaSDOikDiWXo4izx09Ysw7GpEQsr6OdEZjfP8Z/YGQGRgtL1AxHaVRoW0fLdgGZpgIX037iEdjQceIKRFHst3lDv2+Y9H5vz5WC5npLPGO3YdIo2j9X5n19u7d4/2gQhfEdJv4h7SWgTHaAHt/x4cTQpokePyxyW3L2T/1P2eGWYRQwHNMAzDLHSqCui7V8OJqB1smIOXVW8c7Q38D+q/2QZJ77w0I5/H8cS68OGa2f7XhSndQt2je7BtTnQbsK6A5kMIGYZhGCYVkVhwHN7BIBomI3ow3JNTKOw0vmQ7+P4gGW5DeqvKcroaOM6zdx8lEjDaTiBc+8a0Qlp6Msv3mUhWsAxNFSEdHY8/n5iNL8a9eaNjsY6Q/p8dc/jP8RjSoQJaI9slZd1Y0v5wI7KuIo9lWvSAw1hIz1JASz3uNyv7QD5jGCYdCmiGYRhmoVNFQN+9PlZDVVQc5iKJDFehxtb7+rRc8MLcmLPv1bAbg3Wz9/Sqpnx28YX2mJUvbIP2df5a3vxiG8Jx2YE/dnMVAf36yGw/WDfrDzbNzk8X2W1RdQ0+PzTRQB8U0AzDMMySpmjYgyIh7eSaDLfhxp6WeWRaVyOCMTXOs90u/0ZB5F+0fZ5UXSTmJaRFvqJxtZPYaSJ25Zja+tvkHq9ISKOxz2X4FxHSUr6KgEbINib7ylt3+SzaJps2BbSM8+yG25DjVuphGAaHApphGIZZ6IQK6JR8HqybnZ/LZO+duf3zyly/S5e6Sw0zsVLvAYTvzs3wS/VfcT/dNce/12uIZIMltAj3ze+Ozflbf6v1AwjB9gQJ6F1zGj/RvJDX5+b0X/Ym49GROX0Zf/ZklwKaYRiGYWxE8JX2Mv3PeLiN3b+Px04WZOzkrkYknj/OM5KvkUQEAtUhQz2IjBTKyvaJmQtpGY/Z3n+VCmmbSMA+OS0V0rLuImaRkJb38v2LCPbFs8OXxnnIvorGkrbrrntJtyGgZTnym3PbLL9LhmGKQwHNMAzDLHRCBPTtq0OzlcjnDbP/PMBy6t66H6+bza92zN73e5N6orq2zHGl8aNtI8FefDeTOlbMxrcn5jL1gMQmcmeunuylx4ROWDHr35yYK3ff/tZupyu3umvO/PZPiIBuCgpohmEYhkkiPUiRkHbDbYjcE6HYxYiUlHV3PbtFQkbj/RbEDQsh2+RkqbyXz11EPEZy0ROri0ITQlokqsjhSO6CZWiqCGmpV3oE7/x9x6ysjDsvNCGkfWkcisxbJJ+FOgI6ddz+fTc6BhmGKQ8FNMMwDLPQKRbQaRErPY1PXk8aMcW5NZfPTszhP7bMaiJgNQOz8QgMM5GTu9cjM/x6bTLUxQN78x36kMCaubUX7u2PJ/+lNxLeD/fN8J+n5jJacbt/ftyM12nVbD8BN9ghAvqjTbNnb9blhr0y37rlWyigGYZhGCY3TuqJkJbXXU1qnGe7rpEkL5GbIVl0+YyYWkjL+MlvWxLStowch2VCWgRu0cM49/6xFw394cvjJqgioOV/Frj1E1EufwBiGCY8FNAMwzDMQidfQGu5Ooh6/dbtaXz3+tBs6t7EH66arR/OAsd+9obE+HjL7D8OeDBgU/nr0px8t2027m+YnV+iUZcnuT012/F2rT48TY/97BI0BEf+0Cel0UOaDHbM6cx2DMMwDMMwTQaN86x7L0+bRRp6oy6zFtJRL2NbVuYp+y5lnaS8CGUZC1qOg3kL6RABffnq0mx/tZ2sg6wbwzDVQwHNMAzDLHRun43HEB58smV2/3WeErt3b0bm6NGROZm6p/GduXxyZIaPDs3RL2fm0hsXuiy3L0/Mocz79NLcNtADqLHcXZmRjMn8r9FkSA4/KQG9boa/jwvePtkZy/0PV83GP3LkdUjidTj86cScvWL3Z4ZhGIbpY0QwOoEn/8OpriANidQtElZkLJKmy0STQtoNfVJEFSEtPdbljxLyMM2Nz8YP8isS0vK5TB/fc9qyg7GQPvj+IJqOBHMZRQL6+s11VLdbnvzvgjaPW4ZZ9FBAMwzDMAxTP05SRwK97MGNDMMwDMMsY6Tns/RmlV7KIvpE5EWCcgZ/eKeQnjCtkJbvS74/GYajcSFtp8v6lQlp+Vfe+0J6dXXVbH21NRHSYH18jn7EAvr4p+Ok97VIbrdshmHqhwKaYRiGYRiGYRiGYZjWIgJaRF4k+Tzk4YOzFNLS81Z61SYPqANiclmYtZCWMqHLkuPh6vWVOfzx0Gx9OR7arVRIxw/gTIS0ne/gf/OFtC+gRZjLcRrN//Fq9DnDMM2EApphGIZhGIZhGIZhmNZSJKB9EiH912z+XxWF9IRWhLTdpyKJ5fNpo4W0PNgQCWkZ1kOGeXHjjTtk3GkpO/xhaEa/jqJ1cwL69NfTaGxpeS11tj1MDMMsYyigGYZhGIZhGIZhGIZpLVUEdEI8HMLtza25u70rHcKhqYiQluWK0JQesVrQLgsiofsQ+cOBPJBw5392agnpzc/jz+KHbsu8UifDMM2HApphGIZhGIZhGIZhmNYiYk8EnwjCnYc75vjfx8l40LnEAtpn5kLaLkeWuwxCWnoto57nsg9ESst+mNV+rxORx1Fv5m/3IsGMhLT0epbPZLqT0aufrEaimmGY9kIBzTAMwzAMwzAMwzBMa5HhDA7/eWi2/+Y9OO7j1UhIyxi9keAMENA+TkjP6knITkiHjnvcF/J6Pcvn/tAkIuJF6Mp+6LKQluFcfCEtx5qLHJcynWGY9kMBzTAMwzAMwzAMwzDMzCLyEg2LsH5/PRqLNxLSb8Y9bqsi0nGWQrrqg/i6Rl6vZ5GzoT2+uy6kZZ2kF7Q8mFCOOYZhZh8KaIZhGIZhGIZhGIZh5hYZ/mD/f/fN+oP1lJCWcaMPvj8wo6ejjGgOZa5C+lW3hTTq9SyyNnogIygfighp2Qd+pG5ZpgyVMauH/Ml3f/X7VbRNG59tUEAzzJxCAc0wDMMwDMMwDMMwTCciYnL0nxEU0ttfbZvDR4djwQlkcxA3N9EyZtlTV5Yn4rUrQjqv1zMabqMOSGzn1S3rIr2n25DS8n2LeHZQQDPM/EIBzTAMwzAMwzAMwzBMJyNiUobk2P1mNxoz2sno6AFzsZC+fDUe/iEEqU+zbEIayWEXt15RD+g6ItrO40tkeV91aJKppfR7E/VA1/KZApph5hsKaIZhGIZhGIZhGIZhehGRkjKe7/bX+IGGxz8dFwppLZ8RIqSj3sHv4wXOILI8WXaI+I2kdQ05nNfruSgi5WWfhYxvLeuV2mf2tUhkVLYOsnw0rIcfEdayH2V9fCigGWZ+oYBmGIZhGIZhGIZhGKaXEcnphLST0UL0QMNvsw809IVzEVL+9iYeQ3rOQlq2U/fSFhkbCd4AGV3U67lqUC9pv37Zb3UkeREh2yD7DIlnBwU0w8wvFNAMwzAMwzAMwzAMwyxE5IGGw0fDSDQiIX3662lKMpfyx4SbP+cjpPMiolfGw0bCVgjt9ZzU83wsukN6GqPIskT0onWpjV2nsmE4RMxfvR4/9LEICmiGmV8ooBmGYRiGYRiGYRiGWbiIuMx7oOHG5xvR5yI4oXh2KAHtEwnpd7djyTtjIV02vIWsn45IZX/9hVyBHSB+k9htl7pgPVMg0rhsv8r+lyFXRLaXQQHNMPMLBTTDMAyzfHl3anbuTRogH3y4ZY7rdfRgGGaGuXm8lZIHKw9PTbPPy2cYhmEWOU5Iowcabn21FfWczghpT9gWIT2JZz2GtBsSQ2RtJG3/O+n1XGWYDo0/3EdRZBlFvbDrIttUmFh6+5K5CApohplfKKAZhmGYJcuNGT2cNDiE1e/O42kMw3Q678/N/urkt/vBB2tm/2VYA5lhmMXJ3dtrc/XnPP78dGdu3lzNadnT5ebFsRn+a2SuenfKvDO3f16Z63ftrLgIZhkjWoS0fqChvN75nx1z9K+jSFw6wRyCPLDPIfUnQnoOqSugo222614koWVaNA40mH8qAnpeu2VruRwCBTTDzC8U0AzDMMxy5fXQrH9IgcUw/cydOf9uTf1+LQ+G5mrG/+2ZYZg55o9jsx39L6ZVs/XofLb/C+Lm2Gy5e4iPVs36F/tm9DaeVpSX+2b1g4FZ/25kbkrOV3cvDszG/Q2z86+LwG27NqPvd83Ot0Nz/OzS3ML6J+fOlS+G5vxd/HHN3L0+NjufrZv1Lw/MWaauO3P9cmRGL67sq5L8dWOu3twUl0v+8DgwK59umG27naM37d23iax1DzTUQnp1dTUS0iePT8zV71dQPDu0gPYRqZsM2THjyDJlHUTEQvGbQzQMhhfZzqpSO4SQITei8apfnldC6pY/Msh3Kd8twzCzDwU0wzAMs0S5NsdfThoTEV8eG46+wTA9SuaPSAOz9bi5p/szDDPPgOt0IStm+8kMr+JaQAsfbZmj1wEiMRLQ43lW/nZkzl9jOXn15sIcf+3+l9bArH59ZC7KZPHtqdkepNfp+I94WhLvj3f31qIH8tVl7Z76ju5tm+PUPnDf4cCsPSxY/3dnZv9BQLnM/3z5wKz9kBWibUWEdO4DDb/Zg0Iaf7cYKR891HDGQlp6EIsML+3B/PwstW7SM7mqwA5F9kVh3pvoQYNIMBdx8H8HZjAYH7MyDrhsN8Mwsw8FNMMwDLM0uX26a1ZU4wGKqzdDs54qMy0rZufpuA/T1aONzPT1R5fRNKaBPN3J7N8PHo7iiWWxDcz73rwfbJjhm3gy014qf29AUN3bNaMpe/QxDNOF3Jkr2yDdebiTy9YnWn5umeGrGfaBTgnoVbP7LHDZSkBXZfB18Vj3d8/0vc2K2Xh4ZM7/iicm8QS09N72pHI4a2b1I7e8MemhzKr+ESFmddecoQ3949BsJOVWzNZPV/GE+USEZtEDDU9/PYWiORf5Y4RiLkL6fc5QHVo+2zLRdCWMGyNkyA27HtI72pfLRUhPdvc9rdxbid4zDDO/UEAzDMMwSxLQIEIPH6SA7m8ooPuZGt+b/zBC9oJmmOXJ9Y+uJ+qmOcz09G05KQGNhvC6M9e2Ab37cNfs/Xg2GW4jJaDXzPb/2Ub1I8C3m2aQlBuY1S92zdHLoh7et+bsG/UgvS+O7N0Oiiegp/rfX+n7qcEXQ6/3sjf9k034h4Ttz1aSMiLzN384g6L99snOZJ8MdsxpsaecadwDDZGQjh5o+MMwmg7Fs8MT0A6RvYII6VmPIS3LkuXqZboHHDZNyJAb0mP5/MV5MGf/OYv2v3wP0vNZht5wUpphmPmFApphGIZZjqDeR6gBRgHd31BA9zN1vjf/v8ELq/vmvKQRyzBM/zP5A9QcnuFQJKDvrszouw0lkNV4y/oeBP3xO85Ern9gBiGS+G5kdlfc8tbM7rO8OZCAvjWXz0Zm9PLaTq2StGDOPsi5bPo4qT8k5p6/0+tdtE/uXo/M4T92zc43B+a0xTGiiyKi1D3QcPVj9YeBjwZm68uxkBYJWkVA+8xDSCex35GMvyzrEYleIJSrEDLkhgwRouVyGdHDJOPhNkRCi4xmGKYboYBmGIZhliA3ZvRw0hAYk9NjkgK6v6GA7mdqfW/gfzR8sGp/a6W6hmGYvieRuc3/z4db3du2IaIhNIIE9LU5+cr1Cg47n4nEdes7+PzQuMEp7n4/NYePDs3RU/cgQCCgb0dmN3643/r357kSeizFB2bt/+2Y/Z/koY+zFNAXZvhpXKYKmXGp5xMR0kUPNDz88TCSplUEtMaNPR091PBu9tsb9ZQOGUfaJ2DIjWis6ZcXGcGcx9G/jqJhNmT/Sm909nZmmO6FApphGIZZ/KDekgU9kIoyjUSmgG45FND9TM3vLTsMhyWkxyDDMHPP7dM9s/5g2wwLh5fIiRoTeOWbUaXeu3dvr83V24I5bs/NEAwXUZ89c/jCbmOIgNYPE/x435yj1by7NudPR2b04srcvb80h587qblm9p47oXdnLr5Xw0F8vGn2frkwZ2AIjpunu/F6rZrtn9HYyiKT1VAZ0RAYsxPQd3q/DdbMFtzHlq83vGd8WDp4PRBp7IS0Xte1T9einrvH/z42l68ugwW0iF+NE9JRD+k5CGmRxtKru+ghhU0PuXH65DQZ/kR6PssDB+VzhmG6FwpohmEYZuHTpKiigO5wKKD7mbrfW4N/WGIYZrZJrsuDDbP/vOKPVg878dmhCe0Dfff70GyI4B2sm52fXc/gosRDVDy7hGMTV0qAgNYPE1z74SL+1Mvrw/E2SI/kz9eT8qvfnqntyfYaHnx+YI7hGNBKYg+2zNEf3l55a8+zTorb6cdv5cNZCegbc/aNGn6j4GGMKVFtWfls2+z/EvIdzzfSS1fG/t78f5OhV4RISP9915z8fILFs8MT0A6RvIK8dkK6TPo2Hrs8f7iOsiE3RJrLOju5XIQMrSHS3u0zec3hNhim26GAZhiGYRY86YaQI69BVJb2BPSNOX88NDv39bqumq3vhua45AFEo4f6QT6WD3fMyN743748NvtfqqFH7m2Z/X+OzBVshMjy7QX+YfohOm4dDp9Wfep80/UFZG4COm9bbSP4yz0zzN3nLmDZ94fxf6UeHxep79Ei9aJ9ePvyxAy/20r3BLu/Y4aP5b9Nh6bB7+79lRn98wAc14dm5MborPu9vT83+9F/H9fwYYQM04fAPwzPlFWz/fiyWFAGDlEx+WPYwKze3zRbfwdjEJcKaDVUWCJ6ce5exSI9rm/w4MCc/xVPtLl7vqdk7MBs/CDrnv8Qwls17MjK1yfJ5xL5npJp9rw8vo7MSEAnsj0m9wGEN+b0a91Lu3j/dTVFDzTc+GzD7P1jz5w+Pa0koH1kHuldLEN2zFxIl0TWKXTIDenl7MZ5ln0l28QwTPdDAc0wDMMsdqCkWknGZa6aVgT0mxOzmxJ0Prbx+x1+Ory9ZYcC+vS3oVn3e4dGgIc2lS4/5r5t/IQ82Kfp+kIzcwF9Z65+3cvZzx4frpudf+dJ4BwBXem4uDHnjzzx7HPfNvDlYVhFafC7u305NFv3wLwJq2br0bm5qf29gWPfUvePSwzDzC4p+Vg0tALiy7X0g/4+28blPLY+SZ/binrUukwErB7iwosaEmQMeBhgmYBWw2+sfuNEb360GE4LaJG/6ryYDOWRL6BT/5sk6gUdf56qa9Xs/HxpbqLlzEJAe8/uiAX/xo/gfssT1bK8Bu8s5hYnpPMeaCgS9vTX00oC2kfKujGk5ymkZdgOGRe6DBnn2cl5Ge9Z3ouQZhimH6GAZhiGYRY78KGC9YdWaFpArz3cK5F0jkHOcpCAXjEryVPxPbxGnjwYKUigOuTBPgXisen6KmWmAvrGNuazPZ6LyftDAlj2iv0Og/ajHBdnweuy8jBfuDT53YXXNTBr95UUcQR+b+g3Nek9zjBMV1Pa+7UgWr4Ka9/nDFeRiidgHxyYC9VrODe3I7Pjrqc54zLroTPGf+QFZ9lCAX1nrn7cjLdp3Qx/D7km6vGfJz2X00NRrJrtJ65naIGATv2hfrJ8f1gLYfBg35y9u2pdQOte3CLYT/8Vf+eru+YstXs9Ud3T3s8hkV6+J7+cREJaP9BQXsuY0vLQSRnmooqAlrGaNZGQnmEPaRlyQ9YDyWbN6OnIbH01Pl6k57MMT8IwTP9CAc0wDMMsdFINHEc8REWdNC2gKwEb6bgXKMaT2O9OzU6Q/Pa4t2tGqCdt0/VVzcwE9N0U3yWS0GjZbQF6wEua/O7q1qUJ/d7Qd85xoBmm86kvoL0evkLQONAFArYw1+bkK7e8FbP9xJ/rNlXvIK/eIgF9d272Py6ZH+TWnv+0+N57fpHaN4MvjtR+Kdr+W3Px447ZuL9u1r88NBfRJQLs55jBg22z81mLAvrGXkOcEJc/dL62K6SHQ/nhwm7NOGlJnp626JHhNNwDDbWQXl1dNdt/2056B2eks8YT0A4Zm1pos4e01Cnrh4SzRmSzG25D5Lv0DGcYpp+hgGYYhmEWOk33kGxHQMuYuMeT4RHenZtjMJ4wlocVBHSq0ev1GnLc31VjTt+ZK3szgHpoZxuUTddXI0hGTkWOgH6dM7yJjLWsxkfOjMGd4H+PBQI6tf9Kel2nhvmw+/rxNhySI3u8NvndeZIjYWDWHw4n4z7L2ND/WzBkSKiABj30ciU7wzCdSW0BLeff1O9d2DSHybAReakroNPzZYft0A/8A0NvuBQIaNkXUe/egb3mvKog1/TDGC0rn61PlhENpaHPg972P9hIj688BaUC+puTaIgFn4tH6sF7yTFwZU7+Fl+PvAdUZvbTnd33DybL+eDjPXMW0qt9QSNCOu+BhjIEDRTSQD4LTkD7NCKk7XxXr8uH3JD1lWE2ZBtk2A15zzBMv0MBzTAMwyxwcuRshR5GfpoX0F6vZJf3tiGhG1Yx2bIFArponF495qOjSs9mXxg0XV+dzERA58jaB0P8oMH38l+VQfnUMZgjoNH+g2OaC6tm56l/VKclQIIvd5v87nLWL2/oj9un+r+uK0IFNBxip/4Y7wzDzCb1BHS6t/GEnOtoKnUFdPG66h64g88P4z9u35nbP6/M9Tt1/c0V0JOhNCYP+QvNrTn7Fu+PjUd+T2Bv+//fgTn+ftcbJ3vbbKjz++CTTW/6BD2edpmADiLarzfm7LuNRDJr+RxFhLPref3xjhm6shHoGrjcEWGc+0DDb/fM8eNjKJ8FXzxDXsRCWobsCOyVfPdX+ZAbMsyIW2fp+Xzw/UH0OcMw/Q8FNMMwDLPACRRwFdK4gM5teHuNxZhgAf3hhhnKf1vNSapBHTEwW4/z/hMzWpd0L9Om66uVWQhoJGtL9jWUtp6AQAIa9wrP+b5zjiN4zHnHf6PfHRLC/n83T2XK3+j7kdkBvdFDf5MMw8wntQT0W3v+1Q+bu68eRpgzPvMk3rmrgoC+fbKTLCc9RIYWwO4hhbfm8qcdsyrnpcG62X1yZZdskyuglXT9aMMc+NK1LO9vzfWbS3P2w0TGDj7dNgePhubw8bm5SfZryPZ7PZfhNUhSVi49ffDFXtQz9+BrtXy7rbv6/eqeOXHjPCP5HOfulb3GgJ7bIQ9uXOa4BxoiIS09puXz019OKwtonyIhfXNzE5XxhbNDxnmW4TbceslrDrfBMIsVCmiGYRhmgZPTs7RLArqgERy2rDq9vJFELOk1mpG7WlI2XV/NzEJAoyEfSkUG2j96e9Fxmrc/cr7vvGMa7ZNU2Ya/O7S8kv0TIslzQwHNML1MdQHt9faVh829OUvGTpbz1uZPRYNrhQjYvNyYi1+OzPDHE3P+p7LcSoivPjw1N3dXZvSP9YkUjxiYtYcn5up5/hAcqZ69BfI1N8n4yJZ72+bk5bHZjv/o6R5OGLb9BWI5Et3X5jb6nqoJ6LUfxg+JTH/ne+b03+lj4OyPi0hCpvZxJtle8IMvDs1V4R8fGD/6gYarH0/+l5aMJR0J6e/2zemvp1g8Ozz5jHBCumzIDenl7MZ5luXLusnnDMMsViigGYZhmAVO9wV0fg+j6QR0Ub1+47Auk2U0XV/NlMrWoqBjJSug637/2V7GenvRsvMkMBLGBetQuk+a/e6qHuNRpvneKKAZppepKqDvfh+mxiyW88qdLyNXd80o192WC1jd07lp1r7YmAw3hP5XyNuTRBp/MNg0h0X/qyYVLeYnw1DcPN2NhbcbjmMKAX13aY7jcZlX/nZsru5yyiW5M9fPjszw0aE5+uXcXMXjMme+85sLc/LjoTl8PDIXb8O29+71RK4n3Ns0B8+m/AP2kkckcd4DDbe+2jIH/3eQFdJAOBfhS2dBxnV2PbJlWVIvwzCLGwpohmEYZoHTfQFdNO80Arp4nXL2S1WS/dh0fTY5YjGDnqfDArp43cKW7VJpHUr3SbPfXa39g3qVh35vFNAM08tUEtC6h3BUXonm14dpMf3tmcEqM0DAvh2ZAzDe8fQcmJPHTghbcoYlmkjjD8zgwdBcBDjZ22d7iWhe/8eJufj93JxJb+1vNyfCO3ponzzEtoaAVvLZsfK3fbMfj1udlAtI1T86+Ll9dZh+EG7q3L9qNr8/TWQ3M13kgYZOSE/28Qdm7ZM1s/M/O+bwn4fm7D9nUDTnocWz9HQXsS11unGeGYZZ/FBAMwzDMAucHLkWLCWzqS0gbarOG1YeCeiy4SyaFsZN12dDAb08AhqNGx36vVFAM0wvEy4jb82FGt84+7C5G3P2jRKruQ+jC+kB3GJyx4DWEQHsrucDs/Fj9np/9WIUybuInw/SQraAwZeH5lRvf4NkBbQT2QOz+tmW2f52aEZvbnO+c/v9fb9l1h9smT03XnYmd+bqyV5q7OfBp7vmRIZ1SD2I0PLRutl5NDKX+gGQzNSRnskyjrcMj5Hsa8vap2MhLT2ZfeHs4+SzjO3shtuQP9BwnGeGWZ5QQDMMwzALnHRvnoRgKZlNbQFpU3XesPJIQJeM4Qv3S77wLE/T9dksmIBONbxjJo32eQroZr87tG6lveOm+d7gcVJ2/DMMM++ECuhJD19hYNa/l6E3vHi9oPEQFn0Q0HYtn6vtXd01Z/pUdntqtvV25vHRmtl8uG8Ov9+a9IL+YN1sfaV6Mt/bMNuuh/aX6mGO9vy58bXuvQ34ZtdsfTK5buQLaFfneBzozHf+15U5/UaPmb1qth9fpr/fO1vm27RkXvlyaM7fxdPtPdDl412z5u+XD1fNxt/2zPDxmbn4g9eDJlP0QMONzzaicaVPHp9kBLRI6pV74/vVzS82OdwGwyxhKKAZhmGYBQ4enmKahmddASmpOm9Y+ToCus48RWm6PpuOCmi4jNLjyRMfEWUPIZyVgG74u6uxf9D2BH9vqPf0B2tm/yV7vzFMlxMioO9eH5pNJRZl/GH8f3v8XtKWe9vmOCWhKwrov27M1ZubrOwuy7trc/UnOH8GCmhjLszw07icPRen/zfTjTn92j9fSy/jDbOuekInQviPQ7ORlFsx6/fVvHr7g9fNJS2YywR09CBE+/2iP8RmSJZ/Z26eD832x0pkf7hmtv95br/tbO5en5qDL9NDhaS4t2H2n5VuGFMjTkhnHmg4GESiWR5o6ES1fCYPGGQYZjlDAc0wDMMsdKDcuj80Rc/KL0pViaxTdd6w8vUEImoIrjw8hQ27kDRdX63MQkDfHJstX4x/aMsVPTDq3anZ8f+bdKqRP08B3fB3B/dPgdB4b7f9QbqnXETo94bGjw4SKAzDzDNlAtp/2Nz44XfxRBQZJ9o/l9zbtg1UdzKoJqDd+klv27PAB+SZP9w6y3jEI3OtZwuWvHfm4vtJr9LBVyep9bx9MnlQ4uo3o0js5gphvU9Wd8xB8rBCywwFtJue+s4Ha2YL9K7eleEzXvkyeWBWvzwwp6/Lrkq35urpkdnzRPTgwb4Z/VH5TwlMzZw+sd/f/x1EYzy7oTYEEdRXv9e9+2YYZhFCAc0wDMMsdpCA+3DHjEBvq5AsioCuJFJjgbry5V40BuDwnyNz5e+/puurk1kIaK9hnfBgiLfh/ZUtD3plpeTHfAV0s98d3j9YaN+Zq8fb6r+IK0K/N7R9Bf+dn2GYbqRIQN++GJrNRD7Lw/VO0zI3L4kAVgzWzc5PF/b8U09AT8Pg88PJH7srSN67Z7uT8+LKrjnT2353bc5+so3xR0dm9MZNKBPCkoLtn4eA9s/T72/MJZLH93fN8cvSFYpzZ27/vDLX727N7e9n5viHPbPzcM8cvpzpn8IZL/JAw+s/i55LwjDMsoQCmmEYhlnsILlWIPfKsjACOk+kfmgb6/9W/8X1zanZRwI100htur4amYmAtkG9boX7O2b4dNK75/blcc62+nJ3zgK64e8Oi5uBWX8oD6KKt/v9lRn9rx6f1CPwe0P7okwsMQwz/2AZeWsuf9oxq+6aLUMu/EvkcXjuXg1TD6tzDB5sm53Pc4agAEmt34crZu3+ulkvYe2eOo9+uGq2HqnxqqtI3tTQGZvm8I/489ykz+ErX+2bw0dH5iTp/S3pqoC+NRf2O1//KP5ckPGp/3fPbK3Y14N1s/uLNy40jPqD5r1Nc/Br3gMNGYZhmHmFApphGIZZ7Lw/N/urqmETUX+M28UR0DavbUM9I+dDGOD1brq+qpmVgLbN9vPv0g/eCQdt67wFtE2T313esBpVCPresDhv5FhiGKbVZGTkzYU5+noiSAcPds1RSqCG5/b5PpbQWnJWEdB+b12Ykh7WVSRv6g/naEz7S3P45bpZ/2zL7Hw3NMcvzsyRFtD312IRu21OkqEnuiqg78zVLwdRT+WDn07M2X+vx+IY3rtVYWA2fuS1gGEYpkuhgGYYhmEWPF6jKybbYArLQgloafjlDYFQwIptuOIhM5qur2JmJqBt3l+Z079XldADs/7dGejN1wEB3fR39+bYbPn/FT6Pe2upB2hFhHxvUFDwAYQM04ekZKQ+B3y0bnZ/Oo/HNq6f1BjSH++a0Vv5w2GBIPbSaQHtn/sG62ZT/dFv9btjc/zl+L5gkKxHVwV0TrxtHHxsjxHQ63zCmlnRf0SVXtDPSzeEYRiGmWEooBmGYZjFj25cOUoan3lZLAE9zu3LYaAsHJj1v5+UyuKm6wvOLAV0lBtz/u/dsJ7D97bMvhqeI50uCOhxGv3u3pyY3fsTCQG5v2dO31xktz/ke3szNOt6HiFIFDEMM++kBfS2OXw6MqNnF+b6r7hAE3l3ac5sved/isAtEcRe5imgZdnuQYNwCI7bU7Ptenh/KNPlWQNp4Xv3fC9enghsuR8IFNCWMtm79ePpjAX0wGw9LhlDuGp5hmEYZuahgGYYhmEWP6inZFAvn2wWUUCPc2POH9sL/EPQq1fGNk498CgkTdcXkJkLaJd4W7/zxzQemPWHBwEPWeyOgB6nye9O6hqanZSIjvfLYze+NNj+gO8tJTNisiKEYZguprrgnTZdE9B35sY2tnce7pidbw/M0S9n5vLtjbmxDezUHwH9hxBK9BjR0boB4Xs3MrsyhrJ9P/haHgJbsH6pMafLWf3uhAKaYRiGqRwKaIZhGGYJ4jW8Ivhf9Rmmv0F/eOFvmmH6EgpoEdD7ZvNj/ce5LKvfntmavai6xnIZCV/12WDHnN7eFqyfG4d5J4i9X0btCOh31+bqz/iP5xTQDMMwCxcKaIZhGGY54v0XUyHbaGIYphdB/6vhwbC54VwYhmk1FNDx5+bWXNmG9yYa+miwZY6ShwhOcv3jZlxGHrQnQzsh4avXZ8VsP7mqtP3FwYJ5kooC+t2lGf2wbVaj4aziPyRSQDMMwyxcKKAZhmGYJUm6QZRpADEM059k/qBE4cAwfQoFdPx5nJsnO+khnD7eto1ttIa35uyb1bicGx+6XPiufjfqmIDeM6PfRuboH1uxeBZWzMa3J+ZKnDsFNMMwzMKFApphGIZZnmSkFf/LPsP0L57oEfjHJIbpVSig489d7q7NuTyI0XL28src5i3v/YU5+CSu57NDM9as5cJ38PWxGXVJQHsMPt0xh8+VNKaAZhiGWbhQQDMMwzBLlHSjKGKqRhjDMDPPzbHZSnrMCZQNDNO39EpAf7hi1u6vm/US1u6p+4uqAjo0yQMDB2bzJxl+Q4KF7+2THTOIP1v74XxuPaBXvjowx4/2zc5n/rj9lnubZv/xubnxv38KaIZhmIULBTTDMAyzXPF7QU/TEGQYZubJ9KJj72eG6V0ooOPPK0bWK5LKA1vH2/jDXCF8a65eSK/qC3N9V237i5MvoG9eHJvhowOz/YnaF4iPtyLxfP1XPKMfCmiGYZiFCwU0wzAMs2S5MaOHbvzEMdneOwzDdDIpySCsmp2n/AsSw/Qt7QnoW3Px057Zebhjdr87MMNHR+b4yciMnhyZ3fsFgthL9fWbcgiOoIj4HfcilvuWyQBiZT2SJXUFtNufu2bv+6E5/OnEjH4+MFvqoYkpAe0EOeLDVbPx9b45enal1j0nmXN9FSigGYZhuhgKaIZhGGb58u7U7Ognzt/bNaN38TSGYTqb26e7qQd1rTw8NbfxNIZh+pP2BPSdubSN2637YLgHTU8F9Oj7XbPzzaE5T92ztCmg78zVL3tm8+P8Hs2p5b09NlsDNf2jNbP5cN8cPjk3V+8qPHPDE9CDj9dgr/MJa2YlGZqJApphGKaLoYBmGIZhGIZhGIZhZpb2BLTKu0sz+nHHrGshGrFqtn924yfj6PUbfH5oiktL0oJ38LX3x7GmxoCGaVNAu9yaq6fpns8Rgw0zfKW3dNJL+4OVHTOq+xdCDsHBMAyzcKGAZhiGYRiGYRiGYWaWlOD94ihA8NbNnbn+KR4W4t662Xp4YI5fBqjX97fm+s2VuXpzbW4D5fjdnxdm9HRkRi8uzY0/trEW0IMdc9rof924Madfux7fK2bzp8v4c507c/nDelxmYNa+O7OfVM/1j5tRHYOPN8z2d0dm9Dq7IXdvRubo0aE5ehow1EZuLszw03h/fbhu9l+U7DAKaIZhmM6HApphGIZhGIZhGIaZXZzgfVtfUfYqf12Yk3/ahvQ/j8zpq0a7P4/z7tpcle3Pv26iMtdVhsKYZ6JtugmU2Lfm4pdDM3x0aA7l4YZLclgxDMP0KRTQDMMwDMMwDMMwDMMwDMMwTCuhgGYYhmEYhmEYhmEYhmEYhmFaCQU0wzAMwzAMwzAMwzAMwzAM00oooBmGYRiGYRiGYRiGYRiGYZhWQgHNMAzDMAzDMAzDMAzDMAzDtBIKaIZhGIZhGIZhGIZhGIZhGKaVUEAzDMMwDMMwDMMwDMMwDMMwrYQCmmEYhmEYhmEYhmEYhmEYhmklFNAMwzAMwzAMwzAMwzAMwzBMK6GAZhiGYRiGYRiGYRiGYRiGYVoJBTTDMAzDMAzDMAzDMAzDMAzTSiigGYZhGIZhGIZhGIZhGIZhmFZCAc0wDMMwDMMwDMMwDMMwDMO0krGA3jd7Ip+hgLaECOhXRwkU0AzDMAzDMAzDMAzDMAzDMAwFNMMwDMMwDMMwDMMwDMMwDNNOkiE4KKAZhmEYhmEYhmEYhmEYhmGYJkMBzTAMwzAMwzAMwzAMwzAMw7SS8ocQUkAzDMMwDMMwDMMwDMMwDMMwNVJbQIt8poBmGIZhGIZhGIZhGIZhGIZh8hIqoIeegI7kcyKgJ/KZApphGIZhGIZhGIZhGIZhGIaJMhbQ+1MI6KO0gI7lMwU0wzAMwzAMwzAMwzAMwzDMkqddAf3+zmSxS41AnxFCCCGEEEIIIYQQQgjpP3fm7u6uAQEdS2gkoGUBhBBCCCGEEEIIIYQQQpaTdgX0X3YhhBBCCCGEEEIIIYQQQpaSRECLfG5aQN/e3hpCCCGEEEIIIYQQQgghy0mrAvrm5sYQQgghhBBCCCGEEEIIWU7GAtpSIKCHKQF9GC6gr/+8NmNuon9v3rr3Fnmt3xNC+g9/16QH3MSgaYQQQgghhBBC8hj7PUIifAf01h4f7r03LagHtMjnQgFtiQW0k8+RgL6yCxCu/5gsMHqN3uvPuoJetyr48/uv54FbflVQXaGg+kJAdXURtO4hoLp8/LJ6/lmC1slHl1kUurh9ep3yQPM5qpRHZbsM2gYyX/R3439P7n0Ibp4y/PL6vXvdFG4ZpP+g77cN0LJ90HwCKhsCqisEVNeigbY7BFRXXfw621hGHequg1v/qqC6ukZf1nNa/O9mXuh18dfNva+Lq6cqqK4Q6taF5msbtB7zBq1nXVD9IaC6Qqk7v78OXQWtewiorrZB6+GD5qtL03U2vX5N4LZRrxt6r15f/XGVFtAin5sU0Je/X5qI11fmSvO79z7FJfhsPlza9UyQ9x5ROdkWHz3NvUbvIXr7/X3RnX3TFHCf9m07i75nee0TTau4jcl8IUjdGlRmSuz6yO8CTrNMvsuw953DfVeV9ns502z3pf0ux4zrqVpX6nwWg8oJct5Gn5fT0vFG5sCU36V/fOn38hpil6lf6/lj9HGf+Q3IfOh1hNTnES2viLgeTarOprDLikDT5oM+z4RRtP7+NP2+W9s9oavrVQXZhjxQ+SbILkeOj2w5n+x86WnotY+e3weVb4fsbwOXCwdtjwbNMwXgPOdvg36fvPbPlSHo+TuFt4/legDLtUXR8vxp+r28bmNd26gzDDk+Jve/k/tgVNYxv2MqvZ/G655Fl+kW7viZ3/edAZ43/PUre98WRcsdv4bft7c9UZtLv0bztIx/bPrrXfe4LZ6v7rb68wXWo/Y5BM1jcftGg8pBUt9n+HrrZfjLq7T8FnH7Ilofu52T1zHy2n0Wf37x24U5tzgBPen93KCAloVc/mZXSFaKEEIIIYQQQgghhBBCyMJz9duVOX91Yc5enbcroM9fnJvzl+fmwi4s4r/xv+61A31GCCGEkDHuOlkVVNeygfaLgMoSQgghhBBCCMknoC0l0jl6/fLcjJ6PzOmz0fgBhEUC2j2A0AnoF8UPIUwJ6NOXJ2b03xNz9vupGf2W5iwmeW/LuPduGiGzxD/20HGq0WUJIYQQQgghhCw3bCsSQog6D746MSfPj83xs2MsoEU+NyGgD1/tm8Pf9s3xH/vmSHgj7NnXe+bY/iu49wn+e0JIA8S/wRSo3GJxDD4jhITQoXOGu1eIcfcP0T0EKk8IIYV06PxGSG/hbyeNPp9w3xBCloS4PRZ5F3ktbTT/vWX40vI8fgBhnoD+z1hAR0NwRMNvVBXQ/z2IBHT2BGzfxyuT+ixVhpAFJnXszwD3e8sDzUMIaQFe6wghhPQZ17ZzoDKEzBL/mHTE09nWIU3jt6V90Dy9Af2WBFSWEEV8/CcdkNW04Ys9c/AfJaB/cQL6ICOgJ+M/IwF9lAjoI19AD0VAvzpILXgMOoDdSqJpZLnQx8ICHhPzuDC5ZRaB5iOkF/TlXLGA5zPScfRvIxRUT1ug5VcB1Un6RVe/S32cdXUd28LfXv3evfZxZQmpAGqPAIr/5xM6Hh1xmbie9HwhePWQXuF6YUY9MadA15PU546pIqRcBZK6547+Dfmg8oQ44uPkT+94+XPPHDy3PB3LZ19AR/I5EtDDMAENej+PBfQLO8PLA/sDtAtPfoTeyiSgzwgh84G/xzy6cWOwzLhrCI/R9uC+nR/6+C4CzUsICcKXBCns7ysP9FtE5SoRLxet51Jg90EGVK4hln5/t8UMvrslYiwiS/anO5Y1qBwhCie5NagcIeUUnKP+dK9tGbnXeS3yec/s/+KN/ywUCWgnn52AVvIZC2iZSQT063jBbiVSK+ve68/6wLTrq7d7WlD9VUH1zgd0YpwXxftHTw+hbN4q06tStx49Xxq0vxyofChyw1UVvO7loLqmAS2jadByFwG0rV0Frb8Pmk9AZctA9WjQPMtA3W33919bzGK5/jJ8qpYnZBkJ/Z345TQhZQRdXyioniKmna8p0DJ80HxdBm1DGagedO+My6VB981ZsusQAlrerPHXR7/X+POFk93vqP4mwevRPZo6jsb4dXUJtL5NU7Qcf30QaD6f7Hzp7zR7rNehaHnp9UHL1fO5cnje5nD1l5Ne1+qgOtPUX7d+4G+T2s6MgN43+7/umb2f2xbQL4a24NAu9MAc/3lgTt4hhuCzKsj8LXNbACrvQOVjTheew94wqs1RTzku5SwGfbY4nFTi3OevWXPaU0YZLvrOnXBWmctecT5zrmbGxRJxCbleFN4vAWi7Q0B1hYDq6hH4d+DI/hZwuUUGnROnB53T2wVdtwL4KwZNawl0P5Am577CrueE+P6jd5xWBt9LdgV0f948ZyHYtkgGVC7CtnvKgG2lfqHbrVlQm7irIO9QDvIcneMd+CwI5JtmwLt6QDfYS5B/zQOVH5rjNwfm6Lf9iYAW+Zw8gPDAHDgB/fTADAuH3zjKF9C/j4l7QA/N0eueC+imQQf3woFOHN0EncDDQBeMPuFfmMfkXcj154uBvSErvFlLg24QZwu6Ee4P44YFapz0FL+hmANqjPYD1OBvFyQ12gOJmeXiOhcs9joJEqhkOtB+7gHLK5Srgs6H04PO6e2CrlsBzENAp0RyHnJvgT53ePcgvSItmBHuPtG/d+we6P68eVA7JIMWzxpUNsK2ffKA7aT+odutaVA7uMsg7zAdyIHMhdoCWkDOqWXe1QM6wN6B3Gt1REAf/nff7D+ZUkCLfC4T0AfxzEe/ifnO25D4s1v/81Bcvd0BHYQZ0AHeOOoHmyxbXvvv/WkKXUdlbJ1oXRoAnVjbBV0cFgN0Aa/FvG5oomWF3GT5ZZoH3UQ2B7oR7iZ+wyIf1FDpC6iBaBubC4Nt4JeBpEBouRKQ4GgXJGqWFS3zqgGFZggyb9dB672IoG1vCHjM5FC1zAR0TC8r6FzXDug83iqZaw26jtUESGRYrnVGCfg+pI9M7gHR/WO/QPfq9QlpT+gyECSkM9g2EQK2nQJAdbWIk8po2lnUrsWgNnD3KPIO2ks0Q55X0c6lf2j/pEh8V0VQXVVAdRaA3GI5TTpR37WGUDzf0e/7ZvhsP5LOe/+2yL9aQLvhN54OPQE9ls/Dl2OCBLSb+fC/0gvarthbvFIRtQW0Q++4+YIOplzQgdo48Y8xWqZ9HaFeJz9W97r7+CfK9kEXgkUAXbx7BroZysXeeLUIullsDnTz2010AyMLapD0ESygBdyQbBnUYBZQ2SBQA98jSApYULkCkNxoHyRvlhUk9cqJpGAVgTkD4dkYbl2XAbT9cwAeXwp/+hh0PC8T6Hymz3PTgc7XcyN1nUHXsClp7Fpajcm9BLrv6Dvp+0F0/9hv0L17OGVtCn96LlA6O2xbCAHbTAGgujoBBXQIyK3oz/qLeC0P7d+qgOoKAdUVAHKL5TTpQ7VfDSVnvpsDc/x23Pv54NdYPMcCeiyfhUnv50hAiz/OFdCxhC4U0NGMgoz7EQ/DYVcEriBkmp3gU1ambJr/WTnoQNIHWAI6aIWQMsGgH+ccSAR4AWi+FtEn4ryTLypTfEHQF4wuMP5rcRn4It4wRTct+qYmr0wR/vyapFx8E6Zv1PSNWw38m8T6oBvaxQA3RnqKbYzmI9NxmVoNWT3fNKC6NUnZuHGPSDX4488aAImO2ZAnbJYdJPayArB3INm6SKBt7jHoGCw+Vv1py4Y+t/nnNH9addC5e2b4157U9Uddv9C1zUeX90HlHai8A5VX6D9QZ0juGRT6XiMpqz73yZu/A0ye/+HuBfsmoOvcn+v7+nqgtkZEIpIVmXKq7RNEwDy6rRUCqiMPNH9FUJsWg9rIXQI5hTS+o9BULT83Sp1PCw4rcWryXtffANrZ1UC7wghbZ9pN+i7S/0yXqwOquwrxfNrzyjaIgH6zb4bP981+/PDB1AMInxwoAT3MCmg9/EYioC1OQDv5jAW06wVtV6aoF/RUoB0WsiNdmeYoOqj8aRH6AG4N70dYmabq8ZixeEYn5vqgC0dXKbr4Tqahi3rjFN1w6BuSvDJF+PNHxDdkeTds8OYtHHTjWB90I7sYoIZJb5FGYS4yHZcJbaym0PP586NpPrquIpJ54kZ9ppGvPiuapj+rABIe7aMFDZkwFnpICvYSJGsXEbTtPSYtl0NAx/Iygs5t/rlvOtC5W39WCX1NqUJSh7p+oWtbU+jl+KDyipRwTnD3E/qeIX6tp7nXRSR1xKAyc8IX0JN7wvT77lJ0n+5Paw7U3qhH3BYqbSuVoOevQlFd/vtQwDy6LTth0tYdl9Ft366CfEMzIC+yVCTeTd47r9UQ2uvVQLvCCFtnsav0p7n3HUAkdCyipfPx8OW49/P+YyWgRT6D4TcO3PAbkYCOez8XCOhEPucK6JcW1ws6WsGmdxiqK2QZrkxzFB1U/rQI/yBuBe9HWJmm6pkv6IRcH3Th6Cr4guxP8y/orVB0w+GmFZUpwp9f34RRQM8V1DDpLVFDMQ+ZjsuENlZT6Pn8+dE0H11XEck8caM+08hXnxVN059VQMuN2eFLGjJmLPSQFOwlSNYuImjbe0xaLoeAjmUyBp3/mgWd14PQ15QqJHWo6xe6tjWFXo4PKq8oF9D2fUT8Xk9zr4tw8/nzd4DFE9CzAbU36hG3hwrbSgHo+atQVJf/PhQwX34bd0z/huBoHuRFlorEu8l757UaQnu9GmhXGMlnodBV+tPc+zkiwykLWkD/cWCi3s9PZOiNWEC73s9aQMfDbzQjoGUmmTkR0QdRL+iJhG6SujvffXFVyZ+36MBKPkMHrf7MJ6RMId6PsDJN1TNf0Am5PujC0V/0hXxu1L0Zcbj5EbCMvTmrKaDRDeP0oJvfxUD/t0vUSOkVSWMRIdNxmUqNVlS+CFTHVPiN/Pi9Bk3Tn1UESY0Q6s+LRM2ygUQeFoK9BcnaWTLrdfC3v8egYzMNOqZJFnT+axb/fB6MvqbkgeZLsNerpq6Duq6msPVC8YzuKfwyVWUyBfSMQPfvzYLaHaXA9kzc3gltK9VB1z0HdEcqX0T3dwzo9kB+ZD5U9Uo1XVTyv+3tvJFLk89dXRXQLk6/1u9roj3ihKqu0pWfN+P1OX69b2Ts5/1f9syeG35D5HMkoMdDb+wnvZ8t/1ECWryxL58jAX00xhfQsXzOF9C/y1ggaGWnpe6O119cFfLnLTqwks/cAYsOYkRImULiH2FtmqpnvqATcX3QhaO/oIv6zJn2ZkbfEPnAMvbmjAJ6JlBA44ZpLqh8EaiOqbANe7/hr4VA3jT9WUWQ1Aih/rxI1CwbSOphGdhbkKSdJbNeB3/7eww6NtOgY5pkQee/ZvHP58Hoa0oeaL4Ee71q6jqo62oKW2+pgJbPbdlMGQroDoPu4ZsDtTtKoYBWuLYtBbQP8iPzoapXqumiKKBnzHhdjn7bN4cv98djP8cCOpLPvoCOej8rAe28cYmAPioU0E5CP4srfSlPQrQrF3fNzgftyLzPptnpbv6iuquBDqwMRQesm6YpmpaL+tHpH2ItQN0dpexki6ZPB7qAdJ/JRRlf0Fuj6IZl2psZNz8ir0ynBLQD3ez2k7R4duCGSm8okMyTadkyqGGaCyofAqrLJ2ge27D3G/5aCORN059VAAmN9kGiZtlAUg+DBGGnQXJ2HnRpXULw9+McQcdhFnRcLzPo3Oaf+9oBndtL0deUPArnQ9cvQOH1LkZfF+uA6rRMxLJg7wsy+GVi5B4Clu8f6N7Q/6x/oPv3ZkDtjlykHePITAftnsJpBej2VsfAElrAbeDu4rsF7RvyCXEc2oX0iwIHFeK5XJnEpcnnur4auLoaAvnE6vgec34cvxWhPB77eU+P/ewEtMhnPfyG3/vZDb+Rks+xgHbyOVRAD53VfjEeE0RWDq30GLQjQz8LxX1hjrLpYaADK0PRwesf5LosmgbxfnTufW1y6u8gZSddNH069IWjP8xNQAtFNzLT3OToGyUfWMbegFFAt0pWPgu4gdIbgFyeoKeny4Q2ViNQ+RBQXT5B88SN+9xGv/pMf64/qwgSGu3hC5plBQk9DBKEnQbJ1XnQpXUJwd+PcwYdixh0fC8beec4/Xm7oHN7IfqagkDzCEkZdP0CFF7vYvR1sQ6oTktaLNv7ggx+mRi5h4Dl+we6N/Q/6x/o/r0ZULsjl1wB7bd5HGXTc9DtrQ7Sf/ks+G5B+4Z8QhyHdiH9osA/hXguVyZxafK5rrMmrr4GQD6xOr7HnA/ieGXIZRn3ORp+wwloJ59zBHTkivMEtD/2c5CAjiR0XGlsuGUoDlm5ZKBqGbQ6tQFoR1bdufpLCQHVIaCyWdABVQt0kFci/sHpH53+rBYFy4CfVSA5McSgMhUoO+mi6c2gLyDdZ+YCuq0bGF2nW4ZG35hlbs6mB904Tg+60e0XWemswQ2U3gDk8gQ9PV0GNlgF29BMQNOroOvKI2ieuHGPGv6IquUVWlr4MqMdtJhZdopEHpqGQeJwbiCpOk+6uE5F+PuzA6BjLh99fC8TRec5f1q76PN7Ke7agUDlHUk5dP0CFF7vYvR1sQ6oTktaLNv7ggx+mbic3ENkyvYTdI/of9Y/0P17M6D2Ri6wjQPaQwkhZQC67dVR+i2fBd8paM+Qj+84tPfoJJXcT4FnCqknmW7riJDPXZ1Tov3dFCCvWB3kMEOZsp6byXyHr8ZDb0QPHXQ4AR0/fPBA5LMQDb+hej9HAnoinwsFdEY+H0d8IDNMBLQlrjhayIvxUBxiyU8Ke0JPg96ZValfDzqwKoEO8KmJf4S1KaqnqWU0hz4p+ydif9r06AtHf5ipgG7zBkbXqZeTt6xUGX2zVg9049gM6Ga3H2SFcx64odJ5gFzOki0HG6yCbWwmoOl10fVWJm7co4Y/omr5HJDMKKP6fFrMLDtI4NUDicOZgURqV+j6+vn4+3YGhB5Hulw+6DhfBorOc/609vDP6a2RXHPs9arKNa+orK6rKWy9iVS271P3Bsl9hSoTlUNl+g26T/Q/6x/o3r0ZUHujkEoCukFQO6sD9E9CI79QHe07+k2gV0rkckxhGVtnhHzu3NWUaH83BcgnFoMcpXaXVZm+nuM/LW+kN3M89AaSz9Ir2hLJ55KHD2bkM3r4YCKgx/J5IqCdhBYBHfeCjhb07MC+H6+orHCyAZme0NOgd2Yd6tWDDqxKoAN8auIfYW2K6mlqGc1RdEL2p00PupB0HwpoQd+s1QPdODYHuuHtPlnRnAduqHSepHEoDcU8dLlxWdg4FWyDs7UGsK67Eq5xH0jV8jkgoVFEvfm0mFl2kMCrBxKGMwOJ1K7Q9fXz8fdty1Q5jvyyGHScLwNF5zg9rT30ubx1kmuOvV5Vud4VldV1NchEPoN7g+i+Ii7jyEzvP+g+0f+sf6D79mZA7Y1S5iGgBdTWmjP96wmN/EJ1tO/oN4FeKZHLMYVlbJ0R8rlzV1Oi/d0UIJ9YDHKU7rM61KxHeVtxuke/748lszx00MlnN/azFtAinyMB7bxwVkBH8nlqAR1J6LhiJ6H/M+4FffRbLKJb6wmN0Ds6jyplJxQdWGhaBDqoGyX+EdYG1aPr96fNl6ITsT5RNwO6kHSfIgHtLtxoWi3auFGpW6e+WfPJ9CAAxNPRDWPzoBve9pm2YZCWzEXghkrnSRqH0lDMQ5cbl0UN05liG7bhuMZ9IFXKF5RFUqN5kJjRnzXPNfisWyCRlw+Sg3MBCVQyHWg/t0iVYwuVnbxHxzUZo89/zYLO463hrh2p64e9XlW51hWV0XVoiqYFkBbQjvjeILqvsO8j4vepaYsBuk/0P+sv6P59OjJtj8pIe2eGoPZWHnXmqchEQAu4HdwtfKegPUM4yHv0k0CvVCSeHW0KaId2ejXQHrEY7TJ9R+lPmw3ib4/eHJjhi31z8FSE80Q+72v5HAlo8PBBLZ/d8BsZAa3kc4iAjiR0roAe2ukyVsh4POioJ7SMBw02rnn0F5ZHlbITig4sNA0eyI0T/whrg+rR9fvT5kvZiVifrKdHX0D6AwU0gAI6YtqGQVoyF4EbKp3HNQ4zDUqNLjcuixqmM0Ua0cH4jfwSqpQvKIsER/MgMaM/ax4K6JZAApVMB9rPLVLl2EJlJ+/RcU3G6PNfs6DzeGu4a0fq+mGvV1WudUVldB2asukllAtowX7m32Mk0/oPuk/0P+sv6P59OjJtj8pIe2fGoDYXomr5GlBA951Ar0QBrfCnzYCbsb89/H3fDJ/J0BoTAe3L5wMtoKOxn8cCOpLPeQLa9X7W8rlUQLuZnICOJLQgC7L/ioj+Ne4J/UK6bY97Qk8kdNEObWpn63rca59q04oOKn8aPIhrE//QUj84+3m0HG9aI+hl5ywj+dF7oLINEZ2E7TIi4ve55SqDLhZoWveZCOiJiE5fsPFFvRZ1blDKqFsnvFGrwBII6GnJimYf3EDpDZmGJELKpUEN01q4xrADlUH48yGSsn4jP36vQdP0Z3kUlEWCo3mQlNGyZhnRIm+ML/86CRKoXaRP66v3b8tUPe5QWf8zfHwvO/pc1w7ofN447tqh0de45PoFqFPGEVKmACygY+A9RozMh6b3EHSf6H/WP9B9ezNk2h4O11FGg6Ynn0m7p4RUG2kKdD1FVC1fA9Tu7Ta+U2gO5EDmSuKBfI+U45KCyhTg3FPi3+RzXV8DJHXXQ7vCYpy/dBRNq4quK6C+m3EHYnngoIjn/UQ8j+VzMvZzPOxG0vNZDb2Rks8vhMPJ2M+RgD5K937W4rlUQKd6QQuTBSYr8FwNxyE9ofVwHLXHhQ7ZgXpH1yFbR9FB5U+LQAdybeIfW/KDs59Fy1CfN4Zebs4ykh+9ApVrkOSka5dVdPJNylWi6GKhp3UfXz6PL9hp9MW8NvrmpMkbjrr16Ru1OsQ3duiGsXnQDW/3yQpnH9xA6Q1R49BrRGZw5SaghulM0Y3oPJKyrnGv0I3+vGn6szwKyiKx0TxIyPjCZtnIijxf/nUSJFC7Sl/W19/HLaKPs5DjzpXRZdOfoWObZM93zYPO543jrh0afY1Lrl85lJXR0/PKoTIljEWyvj+IiT639wfoHiN6nTO9h6D7RP+z/oHu25sh0/YIxQnoREJLu6eEVBupJrqOMurMUxHU7u02vlNoDuRA5gp0QQUuKeWa8soUkDgoO697nalzSpxvq4l2hcUUeUx/Wh3C6pNhN47/EHc77vksPZwnPZ9jAf2zJer1LBxMHjwoxCNhJPI5EtBjVzyRz8JEPkMBHclnIUdA50lotwIR8mBCS6YntAjoWhI6bCemy/ll/Wlp0EE0NejAroT8sBzxZ8kPriqoTn9aUZnugk7SYfgXC30B6R/owl0LfSNSBJo3j2nn12Tq0jdn8Wt94+YTl/FvDvUNYzugm95ukxXOPriB0hs8sTxBGpX6dfo9api2hjSUNagMIikvDfsckARwoPI+BWWR2JgNSNosE77Iq44vC1sFiVNSHbRvO4MMXTN+jY63LOi4XnbQua4dUtcBH5meR9XyjqS8um5NA7oO5k0PLROTCGjB3RMk9xTe9Ag9TZddBMb3gejesX+ge/ZmcG2MyqD2j5Bq++j3lkyZiujlzAm/AxVq7y4e2k3kgxxI92nbL+n6pwC5O+30PJBLLEd7yTw/mf0ML9+vRyHe9SZdx5jx9NPb/cTJHv62H8nnSDzLAwdj+Rwh4tkb9zmRz2rojWjsZ08+5/V+zh96Q5jI51hAy4xSgSegIwk9XmBKQP9HVkgGsZbu3GMJHfWGTnZOvBOSITo0kx2U/gx9rqf5hJarDzogctEHdChONqP6NGheiP7Bdp+iE68/rR7+iV9fDPoHupD3EnRTFIR381aCf3OobxibB93wdp+0bC4CNU7mSKpRmENSxm8wloMapsHI/A40XVOlbC6qod80nmSI5IXCFxvtg8RNv6k25jSSefVIC8Seg4Rtn0Db1DGKjhn/2AoDHd9Zuj8mexugc19z6HP4TJhWQMPrXjtM/iAtxPcRCeP7gwS/vH8P0lvG933onrGfoHv25tDtjnBsm6Zuu0jP12P6L6DzvIJzDsVo59F5El8Vg8pAgKvyvRbyXJXcVwDOp7UEcogCKitkHWYVJvOfxqBp0utZht04kPGe/+PJ53jYjWjcZyegn3gPHURDb7hxn1PyWVA9n3Pls3Bs12lCLKBjCR1XmBHQqV7QYwHtiIbjsBsZ2Xht5KPXescIanpmmj9dYQ+g8Ws0j0OVbwh04ED8gz0EVE8eaP4U6IffbYpOyGhadfyLgb5A9A90Ae8l6IYqCHQTl49/c6hvGJsH3fR2n7RkLgI1UuZApkGoQGV0Y7ECqGEajMzvE1IOlQlCNfSbpkRAu89mAxI1/SdcsCGJVx8kEnsLkrp9Am1Txyg6ZvxjKxx0nKdZTgEtoHNgM/jn8NbpkYDWpO4lItR9QjTdQ9+r9JrxfR+6Z+wf6H69WaI2BvrfmIXYNs00bSI9f09ZDAHtuwX3WTnah3QaXz47UNkMwFdpr5XnuPI+r4Orq1P44jimYCSJ8TyT+aVctp5h7GLHblbGfN7/RXo6x/LZF9Cu5/MvY/mcEtCx800JaOeGU/JZqCugZSYgoRMRLcY7XoFEQruu2dFKHtgydkNfjW171Bs66v3sRK7aOW7n2oMi9XktXP3hpA+AcoLr8A/4WqAfbyiovjzQ/N0FnbiroS8OXaX8IqzHgK4FuokJAdVVRt35IPZmzd3khdzs+WUB6CZyOtCNbz9Ii2YEaqAsNrARHIptiFYC1VEJ3cCvABIFDq8skhizAYkZgmVeGFoaaonYO5DI7TP+tqHXHcY/zjDoWF520HmvfcrO+e2BrmEN0cB1Vf8hGt0bFE9bFCb3f/69on7fP9C9ezVQe6Ietm0TYV+n2jC67ZNDMm8FUD1zZCKf+yygHcg7hIGcRxF15mkEKJyRX/JB81UF1VsD5Oviz5Drm44iR5nvMvX6uNf6s4hIUKsy0XAclnis56Pf9s1QxPOTuNezG24jEs+xfPZ6PWflszCsNPRGIqC1fG5EQMvC8wR0NEh1PCSH9Ia2OyBIQLvXenoeUX0+rv5w/C+0jOA69AFdG/TDCwXVlweav7v4J+zqoAtG1yi/EPsPIqwMuikJAdVVRN35colvzPTNW+qGzUOXywHdWE4HutntB7qxkQU1ThYf1DANRjeCQ0B1VAI18gNAEsLhlUUCYzYgYUPGIMFXjhaGWiD2Ci1uFwm9bf62uvcdxT/OMOg4XnbQea99ys757YKuYw0x5TWVAlpI3wfq+0T//rF/oPv3cFB7oh62beNeZ9oxfhvIw7WxqoDqmRNp+Vzc7u0HyDuEg7wHomr5RqGArkiRo8x6zGTdCojK2nXWAlp6O5/GPZ5FQB+9Ho/3LMNuRPL5JyWflYD2h91I5HOugI59cCsCGkhoWUiyQF9EJzJarfQTu9HxyifjQ/8R94hO7XBHvAMLyOz8iID5oy/JzhcDywSgl5+LWs78QD/a/uCfWN376Si7OOgLSFeYXJTRhbtzoBudPKqWz4BvCB2TG7s05/aGLkJetwa60e0nk4YHaphMSea/tAaC6vE/Uzi56xqLfuPSf53ByeFZgJbvg+bzxYGWCSGkhEAgqJ4AkACpBhI3RKSeln++DHTvO4ETqV0HrbuAys4btJ4dxR2T04F+A4sGOv+1Bzpf5xJyTQgpA69ngMLrXw5Vy3vAoTViojKZdZL7jTGZ+5YQwP3L/Ejf+50r3DR0z9hd0L36fEBtkwx++6rHTNuOnbSFUTt53lRxCX7Z6dHuZHHRbku7rilAzk67vByQG3SElJmg/Weex0xPd0NsRMNs6I64sXg+/nPfHP2xb4bPx+M8R8NtiGTW4tkNt5Ea73lM9MBB0PPZjXoRoT2wZSyeY7R4FqB0dqTlczUBLWQEtMX1gnaIgH42Hpbj6PfJsByRiH7r7cQI/wsIIWy+0ANsKvTBPFf8H3B/QSfdehRdAPwLRRfQF158Ye49UC6HML5JQzd3QupGTtG+fBbQzW8/8RshjYIaYCGgevzPPKLGpG0oIqQB6b/PkDQwWwYt2wfN5xrzuY38mmhx0EDdSHpUB4kaImi558s+974TIIHaRdC6C6jsvEHr2VHcMVkNfMwvNuj81x7onJ1LyLUhpAy8ngEKr3+A0mtmOUg8O6IymWVQQHcXdK8+H1DbJANqL/WUaduwk3YwaifPmyouwS9bHeRIFh/ttHzXVRPk7LTLywG5RUdImQm++0QeMz09Nb6zuFPLsQy1IU71j6E5+n3fHP42ls8Hv+6bfTfWsxPQesgNJKA9d+u8bp6AnvR8jnH+WOSzUFtAO7SEVgtOiLpjW2QlnYQWa+5EdNKle7xDDp7u2/kObJ1jIT0ZI9rH7vx4B2enCfaLjg+YcdmY+H3RQeAOkkbQB29j6B9eCXoQeAesMw8pv1igk3Y56GLRQf4aMxmCA4Ev4qVA0VsAqmMmyM1ZPdDNYLugG+HuM2l8OHTDpK/YhmMDpBqd8yRq8KIG/exAEiOU+vUhUUMEeUibY/L5WOAhEegom944SKB2EX99m15/V58GlQsB1dVR9DFLQkDnweZB5+TGQVI6wbvGFeEkMAKVr0n2HgDdWywi6D4wfX/o3zf2F3TvXg8ok2th2zqhSLsIfd4WmTZZGBORrPHauJAqZecN8gvlIJfRf9r0TX7dFUEOT7u9QELdoi43BnvNwjJ6mGKRz3/IUMf7Rh4uKB19pcdzJJ1db+eEsXTeE9mciGcpH6N7PgvO5Trp7A+7YUnkcySgY1cce+PiBw8Kx2NKBbSgJHSEWolEQNuVzOsJvR8RC2hBxoh+Nu4mHono31Tv6DfjnZrpJe2LaCechbcKT0T7XyY6MKZCH7yNgX5sOSABHbRetlxPQCdofeKuD7p49AMsngV84Q8G3WzkgeafBfBmLQx0w9gu6Ga3H+hGB26g9BHUoKwGaqRC8hrF/ucOPW8ImTpsA37GIInRLkjOEEda8qXR03xCyjQKEqhdRa9vk+uu94cGlQ0B1dVBxscaPn4JAp0H2wGd4xsHimeHvY6Fkrn+KVD5mmTvAdB9xSLi3wNm7w/1+36B7tWbAbU7qiPtHK/dE4Jun7UJWnYAafGswe3cfoJcQ3W07+gvbXonv+6KIIfnPquAdoxoukOXG+M5zQg1TZyn9G5Oejhb3sSu1CJjOw9fiE8dd+yVTr7jHs5KPLsez3Gv50hAJyj57MSzeFvU81kcLxLPQmX5LOQI6GjmmLSAtuiFpiT0WEQfCE5CPxUmG7UvxN28JzvA7ri4Z/RESFtepWV0JKHf2i/xJka+IPuvk9SacVlLLKz1mCmO9EEQjn9ARaCDOW9aMPbH5URyLdz8HvKj1a/1e//zBkEn19mDLhR9IH2hLr+Qpy/4MwHdoIRQe350w1ZMcoMovaBn0hMa3fT2F9xA6Rnov7yG4DVAUSMVNoKbQNftL1OTzGMb8U0A5UCMKockRvMgKbOsTGSxT1rwYbQI1KCyDlR+apBAXSbQPnGg8iGgumYAOmbKQcf2soHOdfUJPS/rcnMBXlP0NcyCrnE+/jyIKuUAaOgNjZt/8pm7Z+graeHcb8nsQPfn7YHaH0Ek/1PTtnGaBrajcvDnsa9H9l9NUqYmqN2K2799BPmHZmjTr6C6m2dYDee0Up9XqAvN7z7zp/mfNwxyirk4+fzHgTmKpHPsRl8q4SwOVfV23pV/ZagNIZHO9rXr8Rz1erYko1JMSOSzL56dfEYC2nlhLZ+1eM4V0Fg+jwW0nhFJaNUTOhHQSkK7lXYbkohoJ6Mtkw2Pd0hk4e2/upe0YHdyhOxwjftciMum5tXTEX6ZkHkImRnj38swgOS31QCofh80X5ugdSij7nykLvacn8Gfhsq5Mhq/TPc5FOy1zuGGo8rg5vE+j+Zz9RSQWh4gqV99FuGWUUSVshq9nCoUza/r16CyVUB1tom/XP91rXWy915N8TQGTRPc9LJypN/433MZqI6qVK3HL+9+P6HA39IcQOumCS3XAcquRxpdzs1XNL9fpgi9f9H05FqLppXh5q0Dqi+YvHsi+17+B7FPqnxV/OWRttsQuo2jCS2H8OcNoW49k/KT9mr2/aRNO0xwdejPJuUIIRbnMp/smX1NLJ2TsZ1db2f3WqSzG27DCWcfEc7iX2Mfm/xe7XUkcrZaOifEntfJZy2glSdO+WOHL56DBbRFV54sMFdAW5w1lw3xkY30JbTrBu52jjP1zuCniHe2z097Zjcm+QtAjPs8FH9+DSpfF1S/D5qPNEPI/i6aNi267qZBywsB1eVA5fvEom1PG/j7qG3QOkxLnbp1eX9+NK3LzGNd3TJnReg6hJRZdqbdL2j/5r1vAldnHVB9bYLWIQRUV1Og5ZH+g77rtqmybF3OzVc0v1+miLrzIarUpcv6oPKOkDKzxl8n/3UerowGlXOg8qSboO/PgcoXgeroKtOut56fZEH7LA80fxVQnUWgOmYBWpcMyH1GxG5UxPTjsTtNC+eY2LVGYz07AQ3kc1ZAx25XC+jooYPKDVsyQ28IqOdzFQGd6gXtUBI6EtHu30RGxyvuy2i3sUpEj3eG7CC7QyIhHe80J6I9oJR25l+Dvqg8gU0I6Rk5v3FCFgFeq3oOz0+EkCrwnJEP900+3DeEEJJL4gnVZ11Gr2+CPc8jtCNN/OnBGDe6hCVxrk48R9LZ4jytxrlc5XcTkHz2vXFKPDuO00wloHVPaLVyUEI7AZ0noS1QQLvX+jML/BIQQV8qwJ+va6B11lQpO2/0umrKphXNr6eH4M+n37vXevq0+HX67/3P9DT0Og9XV9ugZbeK/LbB77suqe1x54/4PSovpOZR5JXzPy9D1zlNHei1e6/J+9yh50Vl/c/Rax89fwhV5vfLlJUvwtVVBJqvaZpall7vMtD8Aio7Ne537eOVK1of/Rq9r4NeThB2nfU5pA3qrpveLg0qk/d+GlxdbYKW2yb+cqdZDzdvGUXzomlV0PU0VWebhKyv+3xW+MtP4c4POaD66gKXr6havip+/bWQfSL7xr4uqx+Vcfhlq5KqI14nSFzWJ5nXA5XRnxVilzfNMYPqLJpWhK63CDRvIS1vo19Wv66Drq9Jipahp1XFr0e/zyDfg8J9N36debh60DRHUqZG/aHo9dCv9Xv9uX7dFnqZeaD56oLq90HzOVD5tkDLbwN/eXodqqDrzKCPa4u7ZiTz6ulunvhz8Z8O9T4loFVv58SragHt/Ktzsr58Fm+rBLRzuwkzFdAaWZBbqJPQ0cpMVi5ZcS2hlYie9IYukNFCsuMsvojW6J1vSX1BjtQXGoPKtQVafldB698maB1CQHV1FbT+bYLWoU3QOoSA6poHaN2WEbRvQkB1hYDqCgHVNU/QOi4CaFuXEbRvyHxA30+boHUIBdUXAqqL9Bv0PXcFtL5tgtYhBFTXLEDr0hZo+V0Erfuigba7TdA6hILqCwHV1SZoHcgYtL9CQHWR+YC+HyGkjCYu6/vNCORBlWiOUD41InGtsX/1xbPztMrfpqWzcr7OAcc+GLriIvHsqCygBbXwlIR2AlpQG5GR0JZkB0QiWu8ci9ppKQntdiza+Rr0hVUkdbAoyqY7dF2uvP9ZV/G3ZV6gddOgeboIWve2QetB8L7yQfMRsuig30JfQdsXQhN1EEKIPpd0HbT+ZHmoegzM45jRx2vToOXNC7R+ZaB62gatRwiori6C1j0UVB9ZHtAxMRXIcwrOiWpPqvxpgnOr2rsi+Swg+SwAAQ3lc0o8O44xUED7M/sLsGQFtCArOV7ZjIQWooGs440UCe1IdorsILWz1A6MekQLekf7uC7n6IsihBBCCCGEEEIIIYSQLgOcp3uYYITypRHOo0YjTWjPOvaveeLZAeWzFs+C74Z9dxxxnE8snY8VWQEt+AuKVySFE9BFvaEFLaKFeGekZbQl2YEKfyfHlMrpDPKF1gXV1yWmXcdZb6+/vFkskywvszje+lJ3k3URjN7Hfd/XXdkWtB4CKqupMw9ZPnh8ELJ86N/9LH/781jmosN9SghZEJznjJ1nhsSTijv1XKolkc6C9q+en02JZ8GTz0KYfPZksyOWzppyAe3QC1QrFKF7QSsJLUQiWtAbq3eC2jmZXtFaQDvQF1CE/QKbAB4YAcB1CgDV1Tqy3FmC1iEEVFdXQevfJmgdQkB1dRW0/iGguroIWvcQUF2hoPpCQHWFgOoKAdXVVdD6dxG07i2Crq9lJPPa9a3C1Nuo6yD9BH2vIaC6QkH1dRG07mQq0PkrBPj9tA1Y/1ZB6xACqqtt0Hog6s7n49fTMuh6KZSVgeseisxfB1RXAOh3VkQyn13mLNHrXBmZH1aVwAAABVBJREFUf5agdWgTtA6LBtruLoLWnWDQ/kOgeS3oPJGQcaPanVpinwrFs6B9rPK1EYnL9TyvJeWBBeSKA+Wz4Alo+2GCV6m/YIu/chFFMlpvtODvFLXDMr2iU6AvoITcL44QQgghhBBCCCGEEEKmRMtjDSqbC3KhMbEzDRLOFu1lI7SzRT2fff/r++GUO/aIZTOiQEALagH+ClgOBbWSEQUCWvB3RGZHqZ3odmp2h9svQwO/LEIIIYQQQgghhBBCCOk4iedEHjQm9qS58lmGPva8q+9lU862cs9n3xsrYtGM0PI5R0AL3sL8FRFkBfUKO4OuZbS/wbITYvydMx4r2uHtTL2jc0jEtYC+MEJIM/i/t1BQXYSU4R8//uu8Y8tNqwqqixBCCCGEEEIIEaZtR8bzILeZkDhR35dagFPN+FdBC2cgnYWM6/V9cATyxjGv82lOQAv+yqcktBBvLNgRmR2GdmqE2vHoS1Gkvvwy0EFQBqqHEEIIIYQQQgghhBBCPJC/zEU70AjlR32PGoOca0Y+C77DRZ7X98ERyBvHvM4nUEA7wILBCmY2wpFscAzaKQLYgSn0Ds98GRVBX3AdUN0xBzVBdWWouC6EkJboy2+xL+tJCABdK0NAdRGSwPMiWWR4fDcP2qcCKutTd74ZsEjXTb0tudh9n5FC9nMyBbIPfVA5QhaJ0OO89u8idp/IjcZAr+pIeVjxsp6ntUQjWvhuF/nfCOSKFa/zqSigBbQCFn9lLf5GJWjj7gA7Cu3YXIKkdNE0MkbvI39/Lsr+c9tVBVTPIoK2XUBlSXvU2e/8nvKZxb5x35mPP12/d6+7StH6Trv+VeevU16DyhDSNfzjVoPKV6GNOkmz8DuZDXo/+78F915/RggJR/+GqvyW6s7XNGg92gItvwqoTgGVrUobdRKMt6+R60SIL/X8aUJKOAuxc1VO1g2hDMWzkPK9yAt7vA6jhoAW/BVSoJWPN0xvcIQW0Al2B3k70O3cBPQFTEveAVAGqstDj3VdBVRXCKiuYOw2zRK0/iGgujqLrO8sQesQAqqrq6D1DwAdSyHAdVg0wP4KAtUVAqorBFRXV0Hr30XQugeAfishoLrapvZ6oP1F5gP6ftoErUMoqL4ugtadTAfaz10FrX+boHUIAdUVgGuroWmloPVoE7QOXQSt+xxA13QfNF8QaLtbBK17KKi+IGTePoDWfdFA291F0LqTiMQjvvDJ/manRjlR35lmZDMi9rC50tmR8bzICXu8DqOmgNaAFUQbIcQbm5LQPqmdpHekBe3oEvQXlLxGX2YAmR9iR0Hr3lXQ+oeA6iKkDHQshYDqImRRQMd8CKiueaDXx183974qbn5CCJkF6Dwk6Gl+Wfce4coUgeZbdpZl3+jjQFO1zCxA6xBCUV3ovXvdF9w2EELmD/qNQpSTzDhKQNG0tDdVIMcaUyiekdeF/tfjdTXaEdAC2qh4o9HOSJHZkbKDFS/tZxHyekrQgeGoUrYNai4f/SiCscuZJWj9Q0B1dRZZ31mC1iEEVFcIqK4QUF2hoPoCQMdSCKl65H1X0etZdV39eUNBdYWA6uoiaN1DQfV1EHTMhwC3eQ7o9fHXzb2vipsf7S8yJ/T3UoW69fjzVQHV10XQupPpQPvZgcrHoPOQIPPp1+h9qq74M1emiNR8s0CWWQdUV0u4Nlcj64HqyAPN3yKp9qWirAxc95ZBx24Ielv8utB79xptd6voZVcktY1VkHnr0EQdVdDLW1TQdncRtO4kAv6uBbvf4OeWwvmKSJyodqUxyKt6QEfrQE4X+l+P19VIC+hj8/8B8UISsO/oH4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" name="图片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555" y="2683986"/>
            <a:ext cx="4381500" cy="2748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49057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Major Security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Problems on Internet 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1926555"/>
            <a:ext cx="6480720" cy="49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873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Firewall Mechanism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087129194"/>
              </p:ext>
            </p:extLst>
          </p:nvPr>
        </p:nvGraphicFramePr>
        <p:xfrm>
          <a:off x="1554262" y="20519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4853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30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Example Firewall  Configuration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30" y="2051990"/>
            <a:ext cx="3970655" cy="4542155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074609953"/>
              </p:ext>
            </p:extLst>
          </p:nvPr>
        </p:nvGraphicFramePr>
        <p:xfrm>
          <a:off x="736937" y="2187233"/>
          <a:ext cx="390707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4015901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Intrusion Detection Systems(IDS)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41050"/>
              </p:ext>
            </p:extLst>
          </p:nvPr>
        </p:nvGraphicFramePr>
        <p:xfrm>
          <a:off x="1115616" y="1895306"/>
          <a:ext cx="7056784" cy="454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856624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Content Scanning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663507"/>
              </p:ext>
            </p:extLst>
          </p:nvPr>
        </p:nvGraphicFramePr>
        <p:xfrm>
          <a:off x="1100736" y="2087410"/>
          <a:ext cx="7351567" cy="440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906849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Intranet Connections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172607"/>
              </p:ext>
            </p:extLst>
          </p:nvPr>
        </p:nvGraphicFramePr>
        <p:xfrm>
          <a:off x="338407" y="2060848"/>
          <a:ext cx="4089577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图片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60" y="2676537"/>
            <a:ext cx="4752340" cy="28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1524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Virtual Private Networks(VPN)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21535"/>
              </p:ext>
            </p:extLst>
          </p:nvPr>
        </p:nvGraphicFramePr>
        <p:xfrm>
          <a:off x="1100736" y="2051990"/>
          <a:ext cx="6984776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837766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Packet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Encryption Of VPN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742239"/>
              </p:ext>
            </p:extLst>
          </p:nvPr>
        </p:nvGraphicFramePr>
        <p:xfrm>
          <a:off x="1100736" y="1905635"/>
          <a:ext cx="7647728" cy="4619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438155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</a:t>
            </a:r>
            <a:r>
              <a:rPr lang="en-US" altLang="zh-CN" sz="3600" b="1" dirty="0" smtClean="0"/>
              <a:t>Network </a:t>
            </a:r>
            <a:r>
              <a:rPr lang="en-US" altLang="zh-CN" sz="3600" b="1" dirty="0"/>
              <a:t>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091379"/>
            <a:ext cx="7005479" cy="755057"/>
            <a:chOff x="777206" y="-33364"/>
            <a:chExt cx="7667399" cy="755057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-33364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VPN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Using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IP-in-IP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Tunnel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68569"/>
              </p:ext>
            </p:extLst>
          </p:nvPr>
        </p:nvGraphicFramePr>
        <p:xfrm>
          <a:off x="1017956" y="1881459"/>
          <a:ext cx="7070951" cy="3140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图片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14" y="4936182"/>
            <a:ext cx="4869904" cy="23695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577" y="4941168"/>
            <a:ext cx="2292796" cy="22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201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VPN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Using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IP-in-IP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Tunnel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85166"/>
              </p:ext>
            </p:extLst>
          </p:nvPr>
        </p:nvGraphicFramePr>
        <p:xfrm>
          <a:off x="1017956" y="1881666"/>
          <a:ext cx="7070951" cy="274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033" y="4765795"/>
            <a:ext cx="2292796" cy="22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556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</a:t>
            </a:r>
            <a:r>
              <a:rPr lang="en-US" altLang="zh-CN" sz="3600" b="1" dirty="0" smtClean="0"/>
              <a:t>Network </a:t>
            </a:r>
            <a:r>
              <a:rPr lang="en-US" altLang="zh-CN" sz="3600" b="1" dirty="0"/>
              <a:t>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VPN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Using IP-in-TCP Tunnel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906657"/>
              </p:ext>
            </p:extLst>
          </p:nvPr>
        </p:nvGraphicFramePr>
        <p:xfrm>
          <a:off x="1077494" y="1881666"/>
          <a:ext cx="7043602" cy="44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158992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34481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Techniques used in Security attacks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58" y="1928755"/>
            <a:ext cx="4752340" cy="51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420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VPN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Using IP-in-TCP Tunnel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916558"/>
              </p:ext>
            </p:extLst>
          </p:nvPr>
        </p:nvGraphicFramePr>
        <p:xfrm>
          <a:off x="1017956" y="1881666"/>
          <a:ext cx="7442476" cy="2952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what-is-shadowsock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823390"/>
            <a:ext cx="4647084" cy="21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8260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Security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Technologies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682473"/>
              </p:ext>
            </p:extLst>
          </p:nvPr>
        </p:nvGraphicFramePr>
        <p:xfrm>
          <a:off x="1115616" y="1881666"/>
          <a:ext cx="6912768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304870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Security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Technologies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775704"/>
              </p:ext>
            </p:extLst>
          </p:nvPr>
        </p:nvGraphicFramePr>
        <p:xfrm>
          <a:off x="1115616" y="1881666"/>
          <a:ext cx="6696744" cy="473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127723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30 SNMP</a:t>
            </a: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Management in Intranet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243516"/>
              </p:ext>
            </p:extLst>
          </p:nvPr>
        </p:nvGraphicFramePr>
        <p:xfrm>
          <a:off x="1100736" y="2044551"/>
          <a:ext cx="6721590" cy="4023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035376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70485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Management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016448"/>
              </p:ext>
            </p:extLst>
          </p:nvPr>
        </p:nvGraphicFramePr>
        <p:xfrm>
          <a:off x="1187624" y="1881665"/>
          <a:ext cx="7081630" cy="415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611933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2" y="3260763"/>
            <a:ext cx="7563506" cy="3582452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98477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FCAPS Work Model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14975"/>
              </p:ext>
            </p:extLst>
          </p:nvPr>
        </p:nvGraphicFramePr>
        <p:xfrm>
          <a:off x="1187624" y="1881665"/>
          <a:ext cx="6912768" cy="176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4413106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46435"/>
            <a:ext cx="4752340" cy="2786380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Elements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6799"/>
              </p:ext>
            </p:extLst>
          </p:nvPr>
        </p:nvGraphicFramePr>
        <p:xfrm>
          <a:off x="1099749" y="1882821"/>
          <a:ext cx="3328235" cy="4498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837280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Management Tools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115616" y="2051989"/>
          <a:ext cx="6838764" cy="421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9179583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Management Tools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115616" y="2051989"/>
          <a:ext cx="6838764" cy="421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827367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34481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Network Management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Application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115616" y="2051989"/>
          <a:ext cx="6838764" cy="421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6605623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34481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Distributed Denial of Service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348879"/>
            <a:ext cx="6066139" cy="30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39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Simple Network Manager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Model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770456"/>
              </p:ext>
            </p:extLst>
          </p:nvPr>
        </p:nvGraphicFramePr>
        <p:xfrm>
          <a:off x="857379" y="1953506"/>
          <a:ext cx="7231529" cy="3347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664" y="5633470"/>
            <a:ext cx="6047756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560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415816"/>
            <a:ext cx="7998645" cy="3962743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Simple Network Manager Protocol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857379" y="1953505"/>
          <a:ext cx="7231529" cy="2315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740827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SNMP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Operations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157220"/>
              </p:ext>
            </p:extLst>
          </p:nvPr>
        </p:nvGraphicFramePr>
        <p:xfrm>
          <a:off x="1115617" y="1988840"/>
          <a:ext cx="6840760" cy="4299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269342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SNMP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Object Names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117386" y="1650019"/>
          <a:ext cx="6840760" cy="170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1280672" y="3380913"/>
          <a:ext cx="6765925" cy="341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文档" r:id="rId10" imgW="6779880" imgH="3424320" progId="Word.Document.8">
                  <p:embed/>
                </p:oleObj>
              </mc:Choice>
              <mc:Fallback>
                <p:oleObj name="文档" r:id="rId10" imgW="6779880" imgH="3424320" progId="Word.Document.8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672" y="3380913"/>
                        <a:ext cx="6765925" cy="341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26729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SNMP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Object Names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115617" y="1988840"/>
          <a:ext cx="6840760" cy="4299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9719583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00736" y="97645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SNMP Message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582390" y="3781306"/>
          <a:ext cx="3024335" cy="265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6" y="1497031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8127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4400" b="1" dirty="0">
                <a:latin typeface="Times New Roman" pitchFamily="18" charset="0"/>
              </a:rPr>
              <a:t>Part V-Chapter 30 SNMP</a:t>
            </a:r>
            <a:endParaRPr lang="en-US" altLang="zh-CN" sz="44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12879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SNMP MIB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Variables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341326"/>
              </p:ext>
            </p:extLst>
          </p:nvPr>
        </p:nvGraphicFramePr>
        <p:xfrm>
          <a:off x="1115616" y="2051988"/>
          <a:ext cx="7096038" cy="4473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281545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34481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 man-in-the middle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32527"/>
            <a:ext cx="7175098" cy="23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085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Secure Network Definitions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700112"/>
              </p:ext>
            </p:extLst>
          </p:nvPr>
        </p:nvGraphicFramePr>
        <p:xfrm>
          <a:off x="1032153" y="1988840"/>
          <a:ext cx="7172406" cy="4275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5375772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Security Policy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665001812"/>
              </p:ext>
            </p:extLst>
          </p:nvPr>
        </p:nvGraphicFramePr>
        <p:xfrm>
          <a:off x="1115615" y="1881666"/>
          <a:ext cx="6973291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247107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8043264" cy="8966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itchFamily="18" charset="0"/>
              </a:rPr>
              <a:t>Part V-Chapter </a:t>
            </a:r>
            <a:r>
              <a:rPr lang="en-US" altLang="zh-CN" sz="3600" b="1" dirty="0" smtClean="0">
                <a:latin typeface="Times New Roman" pitchFamily="18" charset="0"/>
              </a:rPr>
              <a:t>29 </a:t>
            </a:r>
            <a:r>
              <a:rPr lang="en-US" altLang="zh-CN" sz="3600" b="1" dirty="0"/>
              <a:t>Network Security</a:t>
            </a:r>
            <a:endParaRPr lang="en-US" altLang="zh-CN" sz="3600" b="1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005479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Aspects of Security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77123786"/>
              </p:ext>
            </p:extLst>
          </p:nvPr>
        </p:nvGraphicFramePr>
        <p:xfrm>
          <a:off x="1115616" y="1881666"/>
          <a:ext cx="6096000" cy="464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5062451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11874</TotalTime>
  <Words>2744</Words>
  <Application>Microsoft Office PowerPoint</Application>
  <PresentationFormat>全屏显示(4:3)</PresentationFormat>
  <Paragraphs>549</Paragraphs>
  <Slides>56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Andalus</vt:lpstr>
      <vt:lpstr>方正舒体</vt:lpstr>
      <vt:lpstr>黑体</vt:lpstr>
      <vt:lpstr>宋体</vt:lpstr>
      <vt:lpstr>Arial</vt:lpstr>
      <vt:lpstr>Britannic Bold</vt:lpstr>
      <vt:lpstr>Calibri</vt:lpstr>
      <vt:lpstr>Cambria Math</vt:lpstr>
      <vt:lpstr>MV Boli</vt:lpstr>
      <vt:lpstr>Times New Roman</vt:lpstr>
      <vt:lpstr>Wingdings</vt:lpstr>
      <vt:lpstr>Office 主题​​</vt:lpstr>
      <vt:lpstr>1_Office 主题</vt:lpstr>
      <vt:lpstr>文档</vt:lpstr>
      <vt:lpstr>PowerPoint 演示文稿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30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 Network Security</vt:lpstr>
      <vt:lpstr>Part V-Chapter 29Network Security</vt:lpstr>
      <vt:lpstr>Part V-Chapter 29 Network Security</vt:lpstr>
      <vt:lpstr>Part V-Chapter 29Network Security</vt:lpstr>
      <vt:lpstr>Part V-Chapter 29 Network Security</vt:lpstr>
      <vt:lpstr>Part V-Chapter 29 Network Security</vt:lpstr>
      <vt:lpstr>Part V-Chapter 29 Network Security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  <vt:lpstr>Part V-Chapter 30 SNMP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Lisa</dc:creator>
  <cp:lastModifiedBy>user</cp:lastModifiedBy>
  <cp:revision>309</cp:revision>
  <dcterms:created xsi:type="dcterms:W3CDTF">2013-01-01T11:35:42Z</dcterms:created>
  <dcterms:modified xsi:type="dcterms:W3CDTF">2023-12-26T13:46:19Z</dcterms:modified>
</cp:coreProperties>
</file>